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sldIdLst>
    <p:sldId id="256" r:id="rId3"/>
    <p:sldId id="257" r:id="rId4"/>
    <p:sldId id="259" r:id="rId5"/>
    <p:sldId id="260" r:id="rId6"/>
    <p:sldId id="261" r:id="rId7"/>
    <p:sldId id="276" r:id="rId8"/>
    <p:sldId id="269" r:id="rId9"/>
    <p:sldId id="285" r:id="rId10"/>
    <p:sldId id="262" r:id="rId11"/>
    <p:sldId id="283" r:id="rId12"/>
    <p:sldId id="270" r:id="rId13"/>
    <p:sldId id="263" r:id="rId14"/>
    <p:sldId id="278" r:id="rId15"/>
    <p:sldId id="286" r:id="rId16"/>
    <p:sldId id="289" r:id="rId17"/>
    <p:sldId id="290" r:id="rId18"/>
    <p:sldId id="291" r:id="rId19"/>
  </p:sldIdLst>
  <p:sldSz cx="18288000" cy="10287000"/>
  <p:notesSz cx="6858000" cy="9144000"/>
  <p:embeddedFontLst>
    <p:embeddedFont>
      <p:font typeface="#9Slide05 Aphrodite Pro" panose="020B0604020202020204" charset="0"/>
      <p:regular r:id="rId20"/>
    </p:embeddedFont>
    <p:embeddedFont>
      <p:font typeface="#9Slide07 HoneyCream" panose="020B0604020202020204" charset="0"/>
      <p:regular r:id="rId21"/>
    </p:embeddedFont>
    <p:embeddedFont>
      <p:font typeface="Calibri" panose="020F0502020204030204" pitchFamily="34" charset="0"/>
      <p:regular r:id="rId22"/>
      <p:bold r:id="rId23"/>
      <p:italic r:id="rId24"/>
      <p:boldItalic r:id="rId25"/>
    </p:embeddedFont>
    <p:embeddedFont>
      <p:font typeface="Cambria" panose="02040503050406030204" pitchFamily="18" charset="0"/>
      <p:regular r:id="rId26"/>
      <p:bold r:id="rId27"/>
      <p:italic r:id="rId28"/>
      <p:boldItalic r:id="rId29"/>
    </p:embeddedFont>
    <p:embeddedFont>
      <p:font typeface="Nunito ExtraLight" pitchFamily="2" charset="0"/>
      <p:regular r:id="rId30"/>
      <p:italic r:id="rId31"/>
    </p:embeddedFont>
    <p:embeddedFont>
      <p:font typeface="Open Sans Light Bold" panose="020B0604020202020204" charset="0"/>
      <p:regular r:id="rId32"/>
    </p:embeddedFont>
    <p:embeddedFont>
      <p:font typeface="Paytone One" panose="020B0604020202020204" charset="0"/>
      <p:regular r:id="rId33"/>
    </p:embeddedFont>
    <p:embeddedFont>
      <p:font typeface="SVN-Newton" panose="020B0604020202020204" charset="0"/>
      <p:regular r:id="rId34"/>
    </p:embeddedFont>
    <p:embeddedFont>
      <p:font typeface="UTM Aristote" panose="02040603050506020204" pitchFamily="18" charset="0"/>
      <p:regular r:id="rId35"/>
    </p:embeddedFont>
    <p:embeddedFont>
      <p:font typeface="UTM Cooper Black" panose="02040603050506020204" pitchFamily="18" charset="0"/>
      <p:regular r:id="rId36"/>
      <p:italic r:id="rId37"/>
    </p:embeddedFont>
    <p:embeddedFont>
      <p:font typeface="VNI-Cooper" pitchFamily="2" charset="0"/>
      <p:bold r:id="rId3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6" d="100"/>
          <a:sy n="56" d="100"/>
        </p:scale>
        <p:origin x="804"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7.fntdata"/><Relationship Id="rId39" Type="http://schemas.openxmlformats.org/officeDocument/2006/relationships/presProps" Target="presProps.xml"/><Relationship Id="rId21" Type="http://schemas.openxmlformats.org/officeDocument/2006/relationships/font" Target="fonts/font2.fntdata"/><Relationship Id="rId34" Type="http://schemas.openxmlformats.org/officeDocument/2006/relationships/font" Target="fonts/font15.fntdata"/><Relationship Id="rId42"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font" Target="fonts/font1.fntdata"/><Relationship Id="rId29" Type="http://schemas.openxmlformats.org/officeDocument/2006/relationships/font" Target="fonts/font10.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5.fntdata"/><Relationship Id="rId32" Type="http://schemas.openxmlformats.org/officeDocument/2006/relationships/font" Target="fonts/font13.fntdata"/><Relationship Id="rId37" Type="http://schemas.openxmlformats.org/officeDocument/2006/relationships/font" Target="fonts/font18.fntdata"/><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font" Target="fonts/font17.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2.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font" Target="fonts/font16.fntdata"/><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6.fntdata"/><Relationship Id="rId33" Type="http://schemas.openxmlformats.org/officeDocument/2006/relationships/font" Target="fonts/font14.fntdata"/><Relationship Id="rId38" Type="http://schemas.openxmlformats.org/officeDocument/2006/relationships/font" Target="fonts/font19.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3/21/2024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3/21/2024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3/21/2024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rgbClr val="C8F9FD"/>
        </a:solidFill>
        <a:effectLst/>
      </p:bgPr>
    </p:bg>
    <p:spTree>
      <p:nvGrpSpPr>
        <p:cNvPr id="1" name="Shape 8"/>
        <p:cNvGrpSpPr/>
        <p:nvPr/>
      </p:nvGrpSpPr>
      <p:grpSpPr>
        <a:xfrm>
          <a:off x="0" y="0"/>
          <a:ext cx="0" cy="0"/>
          <a:chOff x="0" y="0"/>
          <a:chExt cx="0" cy="0"/>
        </a:xfrm>
      </p:grpSpPr>
      <p:grpSp>
        <p:nvGrpSpPr>
          <p:cNvPr id="15" name="Google Shape;15;p2"/>
          <p:cNvGrpSpPr/>
          <p:nvPr/>
        </p:nvGrpSpPr>
        <p:grpSpPr>
          <a:xfrm>
            <a:off x="3828900" y="2892563"/>
            <a:ext cx="10858800" cy="5231282"/>
            <a:chOff x="1857300" y="1352550"/>
            <a:chExt cx="5429400" cy="2743200"/>
          </a:xfrm>
        </p:grpSpPr>
        <p:cxnSp>
          <p:nvCxnSpPr>
            <p:cNvPr id="16" name="Google Shape;16;p2"/>
            <p:cNvCxnSpPr/>
            <p:nvPr/>
          </p:nvCxnSpPr>
          <p:spPr>
            <a:xfrm>
              <a:off x="1857300" y="1352550"/>
              <a:ext cx="5429400" cy="0"/>
            </a:xfrm>
            <a:prstGeom prst="straightConnector1">
              <a:avLst/>
            </a:prstGeom>
            <a:noFill/>
            <a:ln w="9525" cap="flat" cmpd="sng">
              <a:solidFill>
                <a:srgbClr val="999999"/>
              </a:solidFill>
              <a:prstDash val="solid"/>
              <a:round/>
              <a:headEnd type="none" w="med" len="med"/>
              <a:tailEnd type="none" w="med" len="med"/>
            </a:ln>
          </p:spPr>
        </p:cxnSp>
        <p:cxnSp>
          <p:nvCxnSpPr>
            <p:cNvPr id="17" name="Google Shape;17;p2"/>
            <p:cNvCxnSpPr/>
            <p:nvPr/>
          </p:nvCxnSpPr>
          <p:spPr>
            <a:xfrm>
              <a:off x="1857300" y="1657350"/>
              <a:ext cx="5429400" cy="0"/>
            </a:xfrm>
            <a:prstGeom prst="straightConnector1">
              <a:avLst/>
            </a:prstGeom>
            <a:noFill/>
            <a:ln w="9525" cap="flat" cmpd="sng">
              <a:solidFill>
                <a:srgbClr val="999999"/>
              </a:solidFill>
              <a:prstDash val="solid"/>
              <a:round/>
              <a:headEnd type="none" w="med" len="med"/>
              <a:tailEnd type="none" w="med" len="med"/>
            </a:ln>
          </p:spPr>
        </p:cxnSp>
        <p:cxnSp>
          <p:nvCxnSpPr>
            <p:cNvPr id="18" name="Google Shape;18;p2"/>
            <p:cNvCxnSpPr/>
            <p:nvPr/>
          </p:nvCxnSpPr>
          <p:spPr>
            <a:xfrm>
              <a:off x="1857300" y="1962150"/>
              <a:ext cx="5429400" cy="0"/>
            </a:xfrm>
            <a:prstGeom prst="straightConnector1">
              <a:avLst/>
            </a:prstGeom>
            <a:noFill/>
            <a:ln w="9525" cap="flat" cmpd="sng">
              <a:solidFill>
                <a:srgbClr val="999999"/>
              </a:solidFill>
              <a:prstDash val="solid"/>
              <a:round/>
              <a:headEnd type="none" w="med" len="med"/>
              <a:tailEnd type="none" w="med" len="med"/>
            </a:ln>
          </p:spPr>
        </p:cxnSp>
        <p:cxnSp>
          <p:nvCxnSpPr>
            <p:cNvPr id="19" name="Google Shape;19;p2"/>
            <p:cNvCxnSpPr/>
            <p:nvPr/>
          </p:nvCxnSpPr>
          <p:spPr>
            <a:xfrm>
              <a:off x="1857300" y="2266950"/>
              <a:ext cx="5429400" cy="0"/>
            </a:xfrm>
            <a:prstGeom prst="straightConnector1">
              <a:avLst/>
            </a:prstGeom>
            <a:noFill/>
            <a:ln w="9525" cap="flat" cmpd="sng">
              <a:solidFill>
                <a:srgbClr val="999999"/>
              </a:solidFill>
              <a:prstDash val="solid"/>
              <a:round/>
              <a:headEnd type="none" w="med" len="med"/>
              <a:tailEnd type="none" w="med" len="med"/>
            </a:ln>
          </p:spPr>
        </p:cxnSp>
        <p:cxnSp>
          <p:nvCxnSpPr>
            <p:cNvPr id="20" name="Google Shape;20;p2"/>
            <p:cNvCxnSpPr/>
            <p:nvPr/>
          </p:nvCxnSpPr>
          <p:spPr>
            <a:xfrm>
              <a:off x="1857300" y="2571750"/>
              <a:ext cx="5429400" cy="0"/>
            </a:xfrm>
            <a:prstGeom prst="straightConnector1">
              <a:avLst/>
            </a:prstGeom>
            <a:noFill/>
            <a:ln w="9525" cap="flat" cmpd="sng">
              <a:solidFill>
                <a:srgbClr val="999999"/>
              </a:solidFill>
              <a:prstDash val="solid"/>
              <a:round/>
              <a:headEnd type="none" w="med" len="med"/>
              <a:tailEnd type="none" w="med" len="med"/>
            </a:ln>
          </p:spPr>
        </p:cxnSp>
        <p:cxnSp>
          <p:nvCxnSpPr>
            <p:cNvPr id="21" name="Google Shape;21;p2"/>
            <p:cNvCxnSpPr/>
            <p:nvPr/>
          </p:nvCxnSpPr>
          <p:spPr>
            <a:xfrm>
              <a:off x="1857300" y="2876550"/>
              <a:ext cx="5429400" cy="0"/>
            </a:xfrm>
            <a:prstGeom prst="straightConnector1">
              <a:avLst/>
            </a:prstGeom>
            <a:noFill/>
            <a:ln w="9525" cap="flat" cmpd="sng">
              <a:solidFill>
                <a:srgbClr val="999999"/>
              </a:solidFill>
              <a:prstDash val="solid"/>
              <a:round/>
              <a:headEnd type="none" w="med" len="med"/>
              <a:tailEnd type="none" w="med" len="med"/>
            </a:ln>
          </p:spPr>
        </p:cxnSp>
        <p:cxnSp>
          <p:nvCxnSpPr>
            <p:cNvPr id="22" name="Google Shape;22;p2"/>
            <p:cNvCxnSpPr/>
            <p:nvPr/>
          </p:nvCxnSpPr>
          <p:spPr>
            <a:xfrm>
              <a:off x="1857300" y="3181350"/>
              <a:ext cx="5429400" cy="0"/>
            </a:xfrm>
            <a:prstGeom prst="straightConnector1">
              <a:avLst/>
            </a:prstGeom>
            <a:noFill/>
            <a:ln w="9525" cap="flat" cmpd="sng">
              <a:solidFill>
                <a:srgbClr val="999999"/>
              </a:solidFill>
              <a:prstDash val="solid"/>
              <a:round/>
              <a:headEnd type="none" w="med" len="med"/>
              <a:tailEnd type="none" w="med" len="med"/>
            </a:ln>
          </p:spPr>
        </p:cxnSp>
        <p:cxnSp>
          <p:nvCxnSpPr>
            <p:cNvPr id="23" name="Google Shape;23;p2"/>
            <p:cNvCxnSpPr/>
            <p:nvPr/>
          </p:nvCxnSpPr>
          <p:spPr>
            <a:xfrm>
              <a:off x="1857300" y="3486150"/>
              <a:ext cx="5429400" cy="0"/>
            </a:xfrm>
            <a:prstGeom prst="straightConnector1">
              <a:avLst/>
            </a:prstGeom>
            <a:noFill/>
            <a:ln w="9525" cap="flat" cmpd="sng">
              <a:solidFill>
                <a:srgbClr val="999999"/>
              </a:solidFill>
              <a:prstDash val="solid"/>
              <a:round/>
              <a:headEnd type="none" w="med" len="med"/>
              <a:tailEnd type="none" w="med" len="med"/>
            </a:ln>
          </p:spPr>
        </p:cxnSp>
        <p:cxnSp>
          <p:nvCxnSpPr>
            <p:cNvPr id="24" name="Google Shape;24;p2"/>
            <p:cNvCxnSpPr/>
            <p:nvPr/>
          </p:nvCxnSpPr>
          <p:spPr>
            <a:xfrm>
              <a:off x="1857300" y="3790950"/>
              <a:ext cx="5429400" cy="0"/>
            </a:xfrm>
            <a:prstGeom prst="straightConnector1">
              <a:avLst/>
            </a:prstGeom>
            <a:noFill/>
            <a:ln w="9525" cap="flat" cmpd="sng">
              <a:solidFill>
                <a:srgbClr val="999999"/>
              </a:solidFill>
              <a:prstDash val="solid"/>
              <a:round/>
              <a:headEnd type="none" w="med" len="med"/>
              <a:tailEnd type="none" w="med" len="med"/>
            </a:ln>
          </p:spPr>
        </p:cxnSp>
        <p:cxnSp>
          <p:nvCxnSpPr>
            <p:cNvPr id="25" name="Google Shape;25;p2"/>
            <p:cNvCxnSpPr/>
            <p:nvPr/>
          </p:nvCxnSpPr>
          <p:spPr>
            <a:xfrm>
              <a:off x="1857300" y="4095750"/>
              <a:ext cx="5429400" cy="0"/>
            </a:xfrm>
            <a:prstGeom prst="straightConnector1">
              <a:avLst/>
            </a:prstGeom>
            <a:noFill/>
            <a:ln w="9525" cap="flat" cmpd="sng">
              <a:solidFill>
                <a:srgbClr val="999999"/>
              </a:solidFill>
              <a:prstDash val="solid"/>
              <a:round/>
              <a:headEnd type="none" w="med" len="med"/>
              <a:tailEnd type="none" w="med" len="med"/>
            </a:ln>
          </p:spPr>
        </p:cxnSp>
      </p:grpSp>
      <p:sp>
        <p:nvSpPr>
          <p:cNvPr id="26" name="Google Shape;26;p2"/>
          <p:cNvSpPr/>
          <p:nvPr/>
        </p:nvSpPr>
        <p:spPr>
          <a:xfrm>
            <a:off x="2743200" y="1832050"/>
            <a:ext cx="13068000" cy="7045200"/>
          </a:xfrm>
          <a:prstGeom prst="rect">
            <a:avLst/>
          </a:prstGeom>
          <a:solidFill>
            <a:srgbClr val="FFFFFF"/>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7" name="Google Shape;27;p2"/>
          <p:cNvGrpSpPr/>
          <p:nvPr/>
        </p:nvGrpSpPr>
        <p:grpSpPr>
          <a:xfrm>
            <a:off x="3847800" y="2916250"/>
            <a:ext cx="10858800" cy="4876800"/>
            <a:chOff x="1857300" y="1657350"/>
            <a:chExt cx="5429400" cy="2438400"/>
          </a:xfrm>
        </p:grpSpPr>
        <p:cxnSp>
          <p:nvCxnSpPr>
            <p:cNvPr id="28" name="Google Shape;28;p2"/>
            <p:cNvCxnSpPr/>
            <p:nvPr/>
          </p:nvCxnSpPr>
          <p:spPr>
            <a:xfrm>
              <a:off x="1857300" y="1657350"/>
              <a:ext cx="5429400" cy="0"/>
            </a:xfrm>
            <a:prstGeom prst="straightConnector1">
              <a:avLst/>
            </a:prstGeom>
            <a:noFill/>
            <a:ln w="9525" cap="flat" cmpd="sng">
              <a:solidFill>
                <a:srgbClr val="CCCCCC"/>
              </a:solidFill>
              <a:prstDash val="solid"/>
              <a:round/>
              <a:headEnd type="none" w="med" len="med"/>
              <a:tailEnd type="none" w="med" len="med"/>
            </a:ln>
          </p:spPr>
        </p:cxnSp>
        <p:cxnSp>
          <p:nvCxnSpPr>
            <p:cNvPr id="29" name="Google Shape;29;p2"/>
            <p:cNvCxnSpPr/>
            <p:nvPr/>
          </p:nvCxnSpPr>
          <p:spPr>
            <a:xfrm>
              <a:off x="1857300" y="1962150"/>
              <a:ext cx="5429400" cy="0"/>
            </a:xfrm>
            <a:prstGeom prst="straightConnector1">
              <a:avLst/>
            </a:prstGeom>
            <a:noFill/>
            <a:ln w="9525" cap="flat" cmpd="sng">
              <a:solidFill>
                <a:srgbClr val="CCCCCC"/>
              </a:solidFill>
              <a:prstDash val="solid"/>
              <a:round/>
              <a:headEnd type="none" w="med" len="med"/>
              <a:tailEnd type="none" w="med" len="med"/>
            </a:ln>
          </p:spPr>
        </p:cxnSp>
        <p:cxnSp>
          <p:nvCxnSpPr>
            <p:cNvPr id="30" name="Google Shape;30;p2"/>
            <p:cNvCxnSpPr/>
            <p:nvPr/>
          </p:nvCxnSpPr>
          <p:spPr>
            <a:xfrm>
              <a:off x="1857300" y="2266950"/>
              <a:ext cx="5429400" cy="0"/>
            </a:xfrm>
            <a:prstGeom prst="straightConnector1">
              <a:avLst/>
            </a:prstGeom>
            <a:noFill/>
            <a:ln w="9525" cap="flat" cmpd="sng">
              <a:solidFill>
                <a:srgbClr val="CCCCCC"/>
              </a:solidFill>
              <a:prstDash val="solid"/>
              <a:round/>
              <a:headEnd type="none" w="med" len="med"/>
              <a:tailEnd type="none" w="med" len="med"/>
            </a:ln>
          </p:spPr>
        </p:cxnSp>
        <p:cxnSp>
          <p:nvCxnSpPr>
            <p:cNvPr id="31" name="Google Shape;31;p2"/>
            <p:cNvCxnSpPr/>
            <p:nvPr/>
          </p:nvCxnSpPr>
          <p:spPr>
            <a:xfrm>
              <a:off x="1857300" y="2571750"/>
              <a:ext cx="5429400" cy="0"/>
            </a:xfrm>
            <a:prstGeom prst="straightConnector1">
              <a:avLst/>
            </a:prstGeom>
            <a:noFill/>
            <a:ln w="9525" cap="flat" cmpd="sng">
              <a:solidFill>
                <a:srgbClr val="CCCCCC"/>
              </a:solidFill>
              <a:prstDash val="solid"/>
              <a:round/>
              <a:headEnd type="none" w="med" len="med"/>
              <a:tailEnd type="none" w="med" len="med"/>
            </a:ln>
          </p:spPr>
        </p:cxnSp>
        <p:cxnSp>
          <p:nvCxnSpPr>
            <p:cNvPr id="32" name="Google Shape;32;p2"/>
            <p:cNvCxnSpPr/>
            <p:nvPr/>
          </p:nvCxnSpPr>
          <p:spPr>
            <a:xfrm>
              <a:off x="1857300" y="2876550"/>
              <a:ext cx="5429400" cy="0"/>
            </a:xfrm>
            <a:prstGeom prst="straightConnector1">
              <a:avLst/>
            </a:prstGeom>
            <a:noFill/>
            <a:ln w="9525" cap="flat" cmpd="sng">
              <a:solidFill>
                <a:srgbClr val="CCCCCC"/>
              </a:solidFill>
              <a:prstDash val="solid"/>
              <a:round/>
              <a:headEnd type="none" w="med" len="med"/>
              <a:tailEnd type="none" w="med" len="med"/>
            </a:ln>
          </p:spPr>
        </p:cxnSp>
        <p:cxnSp>
          <p:nvCxnSpPr>
            <p:cNvPr id="33" name="Google Shape;33;p2"/>
            <p:cNvCxnSpPr/>
            <p:nvPr/>
          </p:nvCxnSpPr>
          <p:spPr>
            <a:xfrm>
              <a:off x="1857300" y="3181350"/>
              <a:ext cx="5429400" cy="0"/>
            </a:xfrm>
            <a:prstGeom prst="straightConnector1">
              <a:avLst/>
            </a:prstGeom>
            <a:noFill/>
            <a:ln w="9525" cap="flat" cmpd="sng">
              <a:solidFill>
                <a:srgbClr val="CCCCCC"/>
              </a:solidFill>
              <a:prstDash val="solid"/>
              <a:round/>
              <a:headEnd type="none" w="med" len="med"/>
              <a:tailEnd type="none" w="med" len="med"/>
            </a:ln>
          </p:spPr>
        </p:cxnSp>
        <p:cxnSp>
          <p:nvCxnSpPr>
            <p:cNvPr id="34" name="Google Shape;34;p2"/>
            <p:cNvCxnSpPr/>
            <p:nvPr/>
          </p:nvCxnSpPr>
          <p:spPr>
            <a:xfrm>
              <a:off x="1857300" y="3486150"/>
              <a:ext cx="5429400" cy="0"/>
            </a:xfrm>
            <a:prstGeom prst="straightConnector1">
              <a:avLst/>
            </a:prstGeom>
            <a:noFill/>
            <a:ln w="9525" cap="flat" cmpd="sng">
              <a:solidFill>
                <a:srgbClr val="CCCCCC"/>
              </a:solidFill>
              <a:prstDash val="solid"/>
              <a:round/>
              <a:headEnd type="none" w="med" len="med"/>
              <a:tailEnd type="none" w="med" len="med"/>
            </a:ln>
          </p:spPr>
        </p:cxnSp>
        <p:cxnSp>
          <p:nvCxnSpPr>
            <p:cNvPr id="35" name="Google Shape;35;p2"/>
            <p:cNvCxnSpPr/>
            <p:nvPr/>
          </p:nvCxnSpPr>
          <p:spPr>
            <a:xfrm>
              <a:off x="1857300" y="3790950"/>
              <a:ext cx="5429400" cy="0"/>
            </a:xfrm>
            <a:prstGeom prst="straightConnector1">
              <a:avLst/>
            </a:prstGeom>
            <a:noFill/>
            <a:ln w="9525" cap="flat" cmpd="sng">
              <a:solidFill>
                <a:srgbClr val="CCCCCC"/>
              </a:solidFill>
              <a:prstDash val="solid"/>
              <a:round/>
              <a:headEnd type="none" w="med" len="med"/>
              <a:tailEnd type="none" w="med" len="med"/>
            </a:ln>
          </p:spPr>
        </p:cxnSp>
        <p:cxnSp>
          <p:nvCxnSpPr>
            <p:cNvPr id="36" name="Google Shape;36;p2"/>
            <p:cNvCxnSpPr/>
            <p:nvPr/>
          </p:nvCxnSpPr>
          <p:spPr>
            <a:xfrm>
              <a:off x="1857300" y="4095750"/>
              <a:ext cx="5429400" cy="0"/>
            </a:xfrm>
            <a:prstGeom prst="straightConnector1">
              <a:avLst/>
            </a:prstGeom>
            <a:noFill/>
            <a:ln w="9525" cap="flat" cmpd="sng">
              <a:solidFill>
                <a:srgbClr val="CCCCCC"/>
              </a:solidFill>
              <a:prstDash val="solid"/>
              <a:round/>
              <a:headEnd type="none" w="med" len="med"/>
              <a:tailEnd type="none" w="med" len="med"/>
            </a:ln>
          </p:spPr>
        </p:cxnSp>
      </p:grpSp>
      <p:sp>
        <p:nvSpPr>
          <p:cNvPr id="37" name="Google Shape;37;p2"/>
          <p:cNvSpPr txBox="1">
            <a:spLocks noGrp="1"/>
          </p:cNvSpPr>
          <p:nvPr>
            <p:ph type="ctrTitle"/>
          </p:nvPr>
        </p:nvSpPr>
        <p:spPr>
          <a:xfrm>
            <a:off x="623400" y="3695700"/>
            <a:ext cx="17041200" cy="20892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11000">
                <a:solidFill>
                  <a:schemeClr val="accent1"/>
                </a:solidFill>
                <a:latin typeface="#9Slide06 SVNClementine" panose="020F0502020204030203" pitchFamily="34" charset="0"/>
                <a:ea typeface="#9Slide06 SVNClementine" panose="020F0502020204030203" pitchFamily="34" charset="0"/>
                <a:cs typeface="#9Slide06 SVNClementine" panose="020F0502020204030203" pitchFamily="34" charset="0"/>
                <a:sym typeface="Handlee"/>
              </a:defRPr>
            </a:lvl1pPr>
            <a:lvl2pPr lvl="1" algn="ctr">
              <a:spcBef>
                <a:spcPts val="0"/>
              </a:spcBef>
              <a:spcAft>
                <a:spcPts val="0"/>
              </a:spcAft>
              <a:buSzPts val="5200"/>
              <a:buNone/>
              <a:defRPr sz="10400"/>
            </a:lvl2pPr>
            <a:lvl3pPr lvl="2" algn="ctr">
              <a:spcBef>
                <a:spcPts val="0"/>
              </a:spcBef>
              <a:spcAft>
                <a:spcPts val="0"/>
              </a:spcAft>
              <a:buSzPts val="5200"/>
              <a:buNone/>
              <a:defRPr sz="10400"/>
            </a:lvl3pPr>
            <a:lvl4pPr lvl="3" algn="ctr">
              <a:spcBef>
                <a:spcPts val="0"/>
              </a:spcBef>
              <a:spcAft>
                <a:spcPts val="0"/>
              </a:spcAft>
              <a:buSzPts val="5200"/>
              <a:buNone/>
              <a:defRPr sz="10400"/>
            </a:lvl4pPr>
            <a:lvl5pPr lvl="4" algn="ctr">
              <a:spcBef>
                <a:spcPts val="0"/>
              </a:spcBef>
              <a:spcAft>
                <a:spcPts val="0"/>
              </a:spcAft>
              <a:buSzPts val="5200"/>
              <a:buNone/>
              <a:defRPr sz="10400"/>
            </a:lvl5pPr>
            <a:lvl6pPr lvl="5" algn="ctr">
              <a:spcBef>
                <a:spcPts val="0"/>
              </a:spcBef>
              <a:spcAft>
                <a:spcPts val="0"/>
              </a:spcAft>
              <a:buSzPts val="5200"/>
              <a:buNone/>
              <a:defRPr sz="10400"/>
            </a:lvl6pPr>
            <a:lvl7pPr lvl="6" algn="ctr">
              <a:spcBef>
                <a:spcPts val="0"/>
              </a:spcBef>
              <a:spcAft>
                <a:spcPts val="0"/>
              </a:spcAft>
              <a:buSzPts val="5200"/>
              <a:buNone/>
              <a:defRPr sz="10400"/>
            </a:lvl7pPr>
            <a:lvl8pPr lvl="7" algn="ctr">
              <a:spcBef>
                <a:spcPts val="0"/>
              </a:spcBef>
              <a:spcAft>
                <a:spcPts val="0"/>
              </a:spcAft>
              <a:buSzPts val="5200"/>
              <a:buNone/>
              <a:defRPr sz="10400"/>
            </a:lvl8pPr>
            <a:lvl9pPr lvl="8" algn="ctr">
              <a:spcBef>
                <a:spcPts val="0"/>
              </a:spcBef>
              <a:spcAft>
                <a:spcPts val="0"/>
              </a:spcAft>
              <a:buSzPts val="5200"/>
              <a:buNone/>
              <a:defRPr sz="10400"/>
            </a:lvl9pPr>
          </a:lstStyle>
          <a:p>
            <a:endParaRPr dirty="0"/>
          </a:p>
        </p:txBody>
      </p:sp>
      <p:sp>
        <p:nvSpPr>
          <p:cNvPr id="38" name="Google Shape;38;p2"/>
          <p:cNvSpPr txBox="1">
            <a:spLocks noGrp="1"/>
          </p:cNvSpPr>
          <p:nvPr>
            <p:ph type="subTitle" idx="1"/>
          </p:nvPr>
        </p:nvSpPr>
        <p:spPr>
          <a:xfrm>
            <a:off x="623400" y="5858750"/>
            <a:ext cx="17041200" cy="1585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latin typeface="Baloo 2"/>
                <a:ea typeface="Baloo 2"/>
                <a:cs typeface="Baloo 2"/>
                <a:sym typeface="Baloo 2"/>
              </a:defRPr>
            </a:lvl1pPr>
            <a:lvl2pPr lvl="1" algn="ctr">
              <a:lnSpc>
                <a:spcPct val="100000"/>
              </a:lnSpc>
              <a:spcBef>
                <a:spcPts val="0"/>
              </a:spcBef>
              <a:spcAft>
                <a:spcPts val="0"/>
              </a:spcAft>
              <a:buSzPts val="2800"/>
              <a:buNone/>
              <a:defRPr sz="5600"/>
            </a:lvl2pPr>
            <a:lvl3pPr lvl="2" algn="ctr">
              <a:lnSpc>
                <a:spcPct val="100000"/>
              </a:lnSpc>
              <a:spcBef>
                <a:spcPts val="0"/>
              </a:spcBef>
              <a:spcAft>
                <a:spcPts val="0"/>
              </a:spcAft>
              <a:buSzPts val="2800"/>
              <a:buNone/>
              <a:defRPr sz="5600"/>
            </a:lvl3pPr>
            <a:lvl4pPr lvl="3" algn="ctr">
              <a:lnSpc>
                <a:spcPct val="100000"/>
              </a:lnSpc>
              <a:spcBef>
                <a:spcPts val="0"/>
              </a:spcBef>
              <a:spcAft>
                <a:spcPts val="0"/>
              </a:spcAft>
              <a:buSzPts val="2800"/>
              <a:buNone/>
              <a:defRPr sz="5600"/>
            </a:lvl4pPr>
            <a:lvl5pPr lvl="4" algn="ctr">
              <a:lnSpc>
                <a:spcPct val="100000"/>
              </a:lnSpc>
              <a:spcBef>
                <a:spcPts val="0"/>
              </a:spcBef>
              <a:spcAft>
                <a:spcPts val="0"/>
              </a:spcAft>
              <a:buSzPts val="2800"/>
              <a:buNone/>
              <a:defRPr sz="5600"/>
            </a:lvl5pPr>
            <a:lvl6pPr lvl="5" algn="ctr">
              <a:lnSpc>
                <a:spcPct val="100000"/>
              </a:lnSpc>
              <a:spcBef>
                <a:spcPts val="0"/>
              </a:spcBef>
              <a:spcAft>
                <a:spcPts val="0"/>
              </a:spcAft>
              <a:buSzPts val="2800"/>
              <a:buNone/>
              <a:defRPr sz="5600"/>
            </a:lvl6pPr>
            <a:lvl7pPr lvl="6" algn="ctr">
              <a:lnSpc>
                <a:spcPct val="100000"/>
              </a:lnSpc>
              <a:spcBef>
                <a:spcPts val="0"/>
              </a:spcBef>
              <a:spcAft>
                <a:spcPts val="0"/>
              </a:spcAft>
              <a:buSzPts val="2800"/>
              <a:buNone/>
              <a:defRPr sz="5600"/>
            </a:lvl7pPr>
            <a:lvl8pPr lvl="7" algn="ctr">
              <a:lnSpc>
                <a:spcPct val="100000"/>
              </a:lnSpc>
              <a:spcBef>
                <a:spcPts val="0"/>
              </a:spcBef>
              <a:spcAft>
                <a:spcPts val="0"/>
              </a:spcAft>
              <a:buSzPts val="2800"/>
              <a:buNone/>
              <a:defRPr sz="5600"/>
            </a:lvl8pPr>
            <a:lvl9pPr lvl="8" algn="ctr">
              <a:lnSpc>
                <a:spcPct val="100000"/>
              </a:lnSpc>
              <a:spcBef>
                <a:spcPts val="0"/>
              </a:spcBef>
              <a:spcAft>
                <a:spcPts val="0"/>
              </a:spcAft>
              <a:buSzPts val="2800"/>
              <a:buNone/>
              <a:defRPr sz="5600"/>
            </a:lvl9pPr>
          </a:lstStyle>
          <a:p>
            <a:endParaRPr/>
          </a:p>
        </p:txBody>
      </p:sp>
    </p:spTree>
    <p:extLst>
      <p:ext uri="{BB962C8B-B14F-4D97-AF65-F5344CB8AC3E}">
        <p14:creationId xmlns:p14="http://schemas.microsoft.com/office/powerpoint/2010/main" val="809402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51"/>
        <p:cNvGrpSpPr/>
        <p:nvPr/>
      </p:nvGrpSpPr>
      <p:grpSpPr>
        <a:xfrm>
          <a:off x="0" y="0"/>
          <a:ext cx="0" cy="0"/>
          <a:chOff x="0" y="0"/>
          <a:chExt cx="0" cy="0"/>
        </a:xfrm>
      </p:grpSpPr>
      <p:grpSp>
        <p:nvGrpSpPr>
          <p:cNvPr id="52" name="Google Shape;52;p5"/>
          <p:cNvGrpSpPr/>
          <p:nvPr/>
        </p:nvGrpSpPr>
        <p:grpSpPr>
          <a:xfrm>
            <a:off x="2495550" y="2562300"/>
            <a:ext cx="5888400" cy="10287000"/>
            <a:chOff x="1247775" y="1281150"/>
            <a:chExt cx="2944200" cy="5143500"/>
          </a:xfrm>
        </p:grpSpPr>
        <p:sp>
          <p:nvSpPr>
            <p:cNvPr id="53" name="Google Shape;53;p5"/>
            <p:cNvSpPr/>
            <p:nvPr/>
          </p:nvSpPr>
          <p:spPr>
            <a:xfrm>
              <a:off x="1247775" y="1281150"/>
              <a:ext cx="2944200" cy="51435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54;p5"/>
            <p:cNvSpPr/>
            <p:nvPr/>
          </p:nvSpPr>
          <p:spPr>
            <a:xfrm>
              <a:off x="1651554" y="2468367"/>
              <a:ext cx="2187035" cy="18700"/>
            </a:xfrm>
            <a:custGeom>
              <a:avLst/>
              <a:gdLst/>
              <a:ahLst/>
              <a:cxnLst/>
              <a:rect l="l" t="t" r="r" b="b"/>
              <a:pathLst>
                <a:path w="46392" h="1" fill="none" extrusionOk="0">
                  <a:moveTo>
                    <a:pt x="0" y="0"/>
                  </a:moveTo>
                  <a:lnTo>
                    <a:pt x="46391" y="0"/>
                  </a:lnTo>
                </a:path>
              </a:pathLst>
            </a:custGeom>
            <a:noFill/>
            <a:ln w="9525" cap="flat" cmpd="sng">
              <a:solidFill>
                <a:srgbClr val="D9D9D9"/>
              </a:solidFill>
              <a:prstDash val="solid"/>
              <a:miter lim="16130"/>
              <a:headEnd type="none" w="sm" len="sm"/>
              <a:tailEnd type="none" w="sm" len="sm"/>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55;p5"/>
            <p:cNvSpPr/>
            <p:nvPr/>
          </p:nvSpPr>
          <p:spPr>
            <a:xfrm>
              <a:off x="1651554" y="2816982"/>
              <a:ext cx="2187035" cy="18700"/>
            </a:xfrm>
            <a:custGeom>
              <a:avLst/>
              <a:gdLst/>
              <a:ahLst/>
              <a:cxnLst/>
              <a:rect l="l" t="t" r="r" b="b"/>
              <a:pathLst>
                <a:path w="46392" h="1" fill="none" extrusionOk="0">
                  <a:moveTo>
                    <a:pt x="0" y="0"/>
                  </a:moveTo>
                  <a:lnTo>
                    <a:pt x="46391" y="0"/>
                  </a:lnTo>
                </a:path>
              </a:pathLst>
            </a:custGeom>
            <a:noFill/>
            <a:ln w="9525" cap="flat" cmpd="sng">
              <a:solidFill>
                <a:srgbClr val="D9D9D9"/>
              </a:solidFill>
              <a:prstDash val="solid"/>
              <a:miter lim="16130"/>
              <a:headEnd type="none" w="sm" len="sm"/>
              <a:tailEnd type="none" w="sm" len="sm"/>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56;p5"/>
            <p:cNvSpPr/>
            <p:nvPr/>
          </p:nvSpPr>
          <p:spPr>
            <a:xfrm>
              <a:off x="1651554" y="3165597"/>
              <a:ext cx="2187035" cy="18700"/>
            </a:xfrm>
            <a:custGeom>
              <a:avLst/>
              <a:gdLst/>
              <a:ahLst/>
              <a:cxnLst/>
              <a:rect l="l" t="t" r="r" b="b"/>
              <a:pathLst>
                <a:path w="46392" h="1" fill="none" extrusionOk="0">
                  <a:moveTo>
                    <a:pt x="0" y="0"/>
                  </a:moveTo>
                  <a:lnTo>
                    <a:pt x="46391" y="0"/>
                  </a:lnTo>
                </a:path>
              </a:pathLst>
            </a:custGeom>
            <a:noFill/>
            <a:ln w="9525" cap="flat" cmpd="sng">
              <a:solidFill>
                <a:srgbClr val="D9D9D9"/>
              </a:solidFill>
              <a:prstDash val="solid"/>
              <a:miter lim="16130"/>
              <a:headEnd type="none" w="sm" len="sm"/>
              <a:tailEnd type="none" w="sm" len="sm"/>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57;p5"/>
            <p:cNvSpPr/>
            <p:nvPr/>
          </p:nvSpPr>
          <p:spPr>
            <a:xfrm>
              <a:off x="1651554" y="3514212"/>
              <a:ext cx="2187035" cy="18700"/>
            </a:xfrm>
            <a:custGeom>
              <a:avLst/>
              <a:gdLst/>
              <a:ahLst/>
              <a:cxnLst/>
              <a:rect l="l" t="t" r="r" b="b"/>
              <a:pathLst>
                <a:path w="46392" h="1" fill="none" extrusionOk="0">
                  <a:moveTo>
                    <a:pt x="0" y="0"/>
                  </a:moveTo>
                  <a:lnTo>
                    <a:pt x="46391" y="0"/>
                  </a:lnTo>
                </a:path>
              </a:pathLst>
            </a:custGeom>
            <a:noFill/>
            <a:ln w="9525" cap="flat" cmpd="sng">
              <a:solidFill>
                <a:srgbClr val="D9D9D9"/>
              </a:solidFill>
              <a:prstDash val="solid"/>
              <a:miter lim="16130"/>
              <a:headEnd type="none" w="sm" len="sm"/>
              <a:tailEnd type="none" w="sm" len="sm"/>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58;p5"/>
            <p:cNvSpPr/>
            <p:nvPr/>
          </p:nvSpPr>
          <p:spPr>
            <a:xfrm>
              <a:off x="1651554" y="3862827"/>
              <a:ext cx="2187035" cy="18700"/>
            </a:xfrm>
            <a:custGeom>
              <a:avLst/>
              <a:gdLst/>
              <a:ahLst/>
              <a:cxnLst/>
              <a:rect l="l" t="t" r="r" b="b"/>
              <a:pathLst>
                <a:path w="46392" h="1" fill="none" extrusionOk="0">
                  <a:moveTo>
                    <a:pt x="0" y="0"/>
                  </a:moveTo>
                  <a:lnTo>
                    <a:pt x="46391" y="0"/>
                  </a:lnTo>
                </a:path>
              </a:pathLst>
            </a:custGeom>
            <a:noFill/>
            <a:ln w="9525" cap="flat" cmpd="sng">
              <a:solidFill>
                <a:srgbClr val="D9D9D9"/>
              </a:solidFill>
              <a:prstDash val="solid"/>
              <a:miter lim="16130"/>
              <a:headEnd type="none" w="sm" len="sm"/>
              <a:tailEnd type="none" w="sm" len="sm"/>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59;p5"/>
            <p:cNvSpPr/>
            <p:nvPr/>
          </p:nvSpPr>
          <p:spPr>
            <a:xfrm>
              <a:off x="1651554" y="4211442"/>
              <a:ext cx="2187035" cy="18700"/>
            </a:xfrm>
            <a:custGeom>
              <a:avLst/>
              <a:gdLst/>
              <a:ahLst/>
              <a:cxnLst/>
              <a:rect l="l" t="t" r="r" b="b"/>
              <a:pathLst>
                <a:path w="46392" h="1" fill="none" extrusionOk="0">
                  <a:moveTo>
                    <a:pt x="0" y="0"/>
                  </a:moveTo>
                  <a:lnTo>
                    <a:pt x="46391" y="0"/>
                  </a:lnTo>
                </a:path>
              </a:pathLst>
            </a:custGeom>
            <a:noFill/>
            <a:ln w="9525" cap="flat" cmpd="sng">
              <a:solidFill>
                <a:srgbClr val="D9D9D9"/>
              </a:solidFill>
              <a:prstDash val="solid"/>
              <a:miter lim="16130"/>
              <a:headEnd type="none" w="sm" len="sm"/>
              <a:tailEnd type="none" w="sm" len="sm"/>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0" name="Google Shape;60;p5"/>
          <p:cNvSpPr txBox="1">
            <a:spLocks noGrp="1"/>
          </p:cNvSpPr>
          <p:nvPr>
            <p:ph type="body" idx="1"/>
          </p:nvPr>
        </p:nvSpPr>
        <p:spPr>
          <a:xfrm>
            <a:off x="2958500" y="4057400"/>
            <a:ext cx="5417400" cy="5116200"/>
          </a:xfrm>
          <a:prstGeom prst="rect">
            <a:avLst/>
          </a:prstGeom>
        </p:spPr>
        <p:txBody>
          <a:bodyPr spcFirstLastPara="1" wrap="square" lIns="91425" tIns="91425" rIns="91425" bIns="91425" anchor="t" anchorCtr="0">
            <a:noAutofit/>
          </a:bodyPr>
          <a:lstStyle>
            <a:lvl1pPr marL="914378" lvl="0" indent="-634985" rtl="0">
              <a:lnSpc>
                <a:spcPct val="100000"/>
              </a:lnSpc>
              <a:spcBef>
                <a:spcPts val="2000"/>
              </a:spcBef>
              <a:spcAft>
                <a:spcPts val="0"/>
              </a:spcAft>
              <a:buClr>
                <a:srgbClr val="EB7E7C"/>
              </a:buClr>
              <a:buSzPts val="1400"/>
              <a:buChar char="■"/>
              <a:defRPr sz="2801"/>
            </a:lvl1pPr>
            <a:lvl2pPr marL="1828755" lvl="1" indent="-634985" rtl="0">
              <a:spcBef>
                <a:spcPts val="0"/>
              </a:spcBef>
              <a:spcAft>
                <a:spcPts val="0"/>
              </a:spcAft>
              <a:buSzPts val="1400"/>
              <a:buChar char="❏"/>
              <a:defRPr/>
            </a:lvl2pPr>
            <a:lvl3pPr marL="2743131" lvl="2" indent="-634985" rtl="0">
              <a:spcBef>
                <a:spcPts val="3200"/>
              </a:spcBef>
              <a:spcAft>
                <a:spcPts val="0"/>
              </a:spcAft>
              <a:buSzPts val="1400"/>
              <a:buChar char="❏"/>
              <a:defRPr/>
            </a:lvl3pPr>
            <a:lvl4pPr marL="3657509" lvl="3" indent="-634985" rtl="0">
              <a:spcBef>
                <a:spcPts val="3200"/>
              </a:spcBef>
              <a:spcAft>
                <a:spcPts val="0"/>
              </a:spcAft>
              <a:buSzPts val="1400"/>
              <a:buChar char="❏"/>
              <a:defRPr/>
            </a:lvl4pPr>
            <a:lvl5pPr marL="4571886" lvl="4" indent="-634985" rtl="0">
              <a:spcBef>
                <a:spcPts val="3200"/>
              </a:spcBef>
              <a:spcAft>
                <a:spcPts val="0"/>
              </a:spcAft>
              <a:buSzPts val="1400"/>
              <a:buChar char="❏"/>
              <a:defRPr/>
            </a:lvl5pPr>
            <a:lvl6pPr marL="5486264" lvl="5" indent="-634985" rtl="0">
              <a:spcBef>
                <a:spcPts val="3200"/>
              </a:spcBef>
              <a:spcAft>
                <a:spcPts val="0"/>
              </a:spcAft>
              <a:buSzPts val="1400"/>
              <a:buChar char="❏"/>
              <a:defRPr/>
            </a:lvl6pPr>
            <a:lvl7pPr marL="6400640" lvl="6" indent="-634985" rtl="0">
              <a:spcBef>
                <a:spcPts val="3200"/>
              </a:spcBef>
              <a:spcAft>
                <a:spcPts val="0"/>
              </a:spcAft>
              <a:buSzPts val="1400"/>
              <a:buChar char="❏"/>
              <a:defRPr/>
            </a:lvl7pPr>
            <a:lvl8pPr marL="7315017" lvl="7" indent="-634985" rtl="0">
              <a:spcBef>
                <a:spcPts val="3200"/>
              </a:spcBef>
              <a:spcAft>
                <a:spcPts val="0"/>
              </a:spcAft>
              <a:buSzPts val="1400"/>
              <a:buChar char="❏"/>
              <a:defRPr/>
            </a:lvl8pPr>
            <a:lvl9pPr marL="8229395" lvl="8" indent="-634985" rtl="0">
              <a:spcBef>
                <a:spcPts val="3200"/>
              </a:spcBef>
              <a:spcAft>
                <a:spcPts val="3200"/>
              </a:spcAft>
              <a:buSzPts val="1400"/>
              <a:buChar char="❏"/>
              <a:defRPr/>
            </a:lvl9pPr>
          </a:lstStyle>
          <a:p>
            <a:endParaRPr/>
          </a:p>
        </p:txBody>
      </p:sp>
      <p:sp>
        <p:nvSpPr>
          <p:cNvPr id="61" name="Google Shape;61;p5"/>
          <p:cNvSpPr txBox="1">
            <a:spLocks noGrp="1"/>
          </p:cNvSpPr>
          <p:nvPr>
            <p:ph type="title"/>
          </p:nvPr>
        </p:nvSpPr>
        <p:spPr>
          <a:xfrm>
            <a:off x="3198326" y="3030600"/>
            <a:ext cx="4919400" cy="9264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None/>
              <a:defRPr sz="4001" b="1">
                <a:latin typeface="#9Slide06 SVNClementine" panose="020F0502020204030203" pitchFamily="34" charset="0"/>
              </a:defRPr>
            </a:lvl1pPr>
            <a:lvl2pPr lvl="1" rtl="0">
              <a:spcBef>
                <a:spcPts val="0"/>
              </a:spcBef>
              <a:spcAft>
                <a:spcPts val="0"/>
              </a:spcAft>
              <a:buSzPts val="1800"/>
              <a:buNone/>
              <a:defRPr sz="3600" b="1"/>
            </a:lvl2pPr>
            <a:lvl3pPr lvl="2" rtl="0">
              <a:spcBef>
                <a:spcPts val="0"/>
              </a:spcBef>
              <a:spcAft>
                <a:spcPts val="0"/>
              </a:spcAft>
              <a:buSzPts val="1800"/>
              <a:buNone/>
              <a:defRPr sz="3600" b="1"/>
            </a:lvl3pPr>
            <a:lvl4pPr lvl="3" rtl="0">
              <a:spcBef>
                <a:spcPts val="0"/>
              </a:spcBef>
              <a:spcAft>
                <a:spcPts val="0"/>
              </a:spcAft>
              <a:buSzPts val="1800"/>
              <a:buNone/>
              <a:defRPr sz="3600" b="1"/>
            </a:lvl4pPr>
            <a:lvl5pPr lvl="4" rtl="0">
              <a:spcBef>
                <a:spcPts val="0"/>
              </a:spcBef>
              <a:spcAft>
                <a:spcPts val="0"/>
              </a:spcAft>
              <a:buSzPts val="1800"/>
              <a:buNone/>
              <a:defRPr sz="3600" b="1"/>
            </a:lvl5pPr>
            <a:lvl6pPr lvl="5" rtl="0">
              <a:spcBef>
                <a:spcPts val="0"/>
              </a:spcBef>
              <a:spcAft>
                <a:spcPts val="0"/>
              </a:spcAft>
              <a:buSzPts val="1800"/>
              <a:buNone/>
              <a:defRPr sz="3600" b="1"/>
            </a:lvl6pPr>
            <a:lvl7pPr lvl="6" rtl="0">
              <a:spcBef>
                <a:spcPts val="0"/>
              </a:spcBef>
              <a:spcAft>
                <a:spcPts val="0"/>
              </a:spcAft>
              <a:buSzPts val="1800"/>
              <a:buNone/>
              <a:defRPr sz="3600" b="1"/>
            </a:lvl7pPr>
            <a:lvl8pPr lvl="7" rtl="0">
              <a:spcBef>
                <a:spcPts val="0"/>
              </a:spcBef>
              <a:spcAft>
                <a:spcPts val="0"/>
              </a:spcAft>
              <a:buSzPts val="1800"/>
              <a:buNone/>
              <a:defRPr sz="3600" b="1"/>
            </a:lvl8pPr>
            <a:lvl9pPr lvl="8" rtl="0">
              <a:spcBef>
                <a:spcPts val="0"/>
              </a:spcBef>
              <a:spcAft>
                <a:spcPts val="0"/>
              </a:spcAft>
              <a:buSzPts val="1800"/>
              <a:buNone/>
              <a:defRPr sz="3600" b="1"/>
            </a:lvl9pPr>
          </a:lstStyle>
          <a:p>
            <a:endParaRPr dirty="0"/>
          </a:p>
        </p:txBody>
      </p:sp>
      <p:sp>
        <p:nvSpPr>
          <p:cNvPr id="62" name="Google Shape;62;p5"/>
          <p:cNvSpPr txBox="1">
            <a:spLocks noGrp="1"/>
          </p:cNvSpPr>
          <p:nvPr>
            <p:ph type="title" idx="2"/>
          </p:nvPr>
        </p:nvSpPr>
        <p:spPr>
          <a:xfrm>
            <a:off x="1426451" y="1138601"/>
            <a:ext cx="15416400" cy="926400"/>
          </a:xfrm>
          <a:prstGeom prst="rect">
            <a:avLst/>
          </a:prstGeom>
        </p:spPr>
        <p:txBody>
          <a:bodyPr spcFirstLastPara="1" wrap="square" lIns="91425" tIns="91425" rIns="91425" bIns="91425" anchor="b" anchorCtr="0">
            <a:noAutofit/>
          </a:bodyPr>
          <a:lstStyle>
            <a:lvl1pPr lvl="0" rtl="0">
              <a:spcBef>
                <a:spcPts val="0"/>
              </a:spcBef>
              <a:spcAft>
                <a:spcPts val="0"/>
              </a:spcAft>
              <a:buSzPts val="2600"/>
              <a:buNone/>
              <a:defRPr b="1">
                <a:solidFill>
                  <a:srgbClr val="EB7E7C"/>
                </a:solidFill>
                <a:latin typeface="#9Slide06 SVNClementine" panose="020F0502020204030203" pitchFamily="34" charset="0"/>
              </a:defRPr>
            </a:lvl1pPr>
            <a:lvl2pPr lvl="1" rtl="0">
              <a:spcBef>
                <a:spcPts val="0"/>
              </a:spcBef>
              <a:spcAft>
                <a:spcPts val="0"/>
              </a:spcAft>
              <a:buSzPts val="2600"/>
              <a:buNone/>
              <a:defRPr sz="5201"/>
            </a:lvl2pPr>
            <a:lvl3pPr lvl="2" rtl="0">
              <a:spcBef>
                <a:spcPts val="0"/>
              </a:spcBef>
              <a:spcAft>
                <a:spcPts val="0"/>
              </a:spcAft>
              <a:buSzPts val="2600"/>
              <a:buNone/>
              <a:defRPr sz="5201"/>
            </a:lvl3pPr>
            <a:lvl4pPr lvl="3" rtl="0">
              <a:spcBef>
                <a:spcPts val="0"/>
              </a:spcBef>
              <a:spcAft>
                <a:spcPts val="0"/>
              </a:spcAft>
              <a:buSzPts val="2600"/>
              <a:buNone/>
              <a:defRPr sz="5201"/>
            </a:lvl4pPr>
            <a:lvl5pPr lvl="4" rtl="0">
              <a:spcBef>
                <a:spcPts val="0"/>
              </a:spcBef>
              <a:spcAft>
                <a:spcPts val="0"/>
              </a:spcAft>
              <a:buSzPts val="2600"/>
              <a:buNone/>
              <a:defRPr sz="5201"/>
            </a:lvl5pPr>
            <a:lvl6pPr lvl="5" rtl="0">
              <a:spcBef>
                <a:spcPts val="0"/>
              </a:spcBef>
              <a:spcAft>
                <a:spcPts val="0"/>
              </a:spcAft>
              <a:buSzPts val="2600"/>
              <a:buNone/>
              <a:defRPr sz="5201"/>
            </a:lvl6pPr>
            <a:lvl7pPr lvl="6" rtl="0">
              <a:spcBef>
                <a:spcPts val="0"/>
              </a:spcBef>
              <a:spcAft>
                <a:spcPts val="0"/>
              </a:spcAft>
              <a:buSzPts val="2600"/>
              <a:buNone/>
              <a:defRPr sz="5201"/>
            </a:lvl7pPr>
            <a:lvl8pPr lvl="7" rtl="0">
              <a:spcBef>
                <a:spcPts val="0"/>
              </a:spcBef>
              <a:spcAft>
                <a:spcPts val="0"/>
              </a:spcAft>
              <a:buSzPts val="2600"/>
              <a:buNone/>
              <a:defRPr sz="5201"/>
            </a:lvl8pPr>
            <a:lvl9pPr lvl="8" rtl="0">
              <a:spcBef>
                <a:spcPts val="0"/>
              </a:spcBef>
              <a:spcAft>
                <a:spcPts val="0"/>
              </a:spcAft>
              <a:buSzPts val="2600"/>
              <a:buNone/>
              <a:defRPr sz="5201"/>
            </a:lvl9pPr>
          </a:lstStyle>
          <a:p>
            <a:endParaRPr dirty="0"/>
          </a:p>
        </p:txBody>
      </p:sp>
      <p:grpSp>
        <p:nvGrpSpPr>
          <p:cNvPr id="63" name="Google Shape;63;p5"/>
          <p:cNvGrpSpPr/>
          <p:nvPr/>
        </p:nvGrpSpPr>
        <p:grpSpPr>
          <a:xfrm>
            <a:off x="-1592989" y="-3615581"/>
            <a:ext cx="23401043" cy="10418220"/>
            <a:chOff x="-796495" y="-1807790"/>
            <a:chExt cx="11700521" cy="5209110"/>
          </a:xfrm>
        </p:grpSpPr>
        <p:sp>
          <p:nvSpPr>
            <p:cNvPr id="64" name="Google Shape;64;p5"/>
            <p:cNvSpPr/>
            <p:nvPr/>
          </p:nvSpPr>
          <p:spPr>
            <a:xfrm>
              <a:off x="-796495" y="614206"/>
              <a:ext cx="1657917" cy="1668964"/>
            </a:xfrm>
            <a:custGeom>
              <a:avLst/>
              <a:gdLst/>
              <a:ahLst/>
              <a:cxnLst/>
              <a:rect l="l" t="t" r="r" b="b"/>
              <a:pathLst>
                <a:path w="35418" h="35654" extrusionOk="0">
                  <a:moveTo>
                    <a:pt x="19607" y="0"/>
                  </a:moveTo>
                  <a:cubicBezTo>
                    <a:pt x="13433" y="0"/>
                    <a:pt x="7932" y="3267"/>
                    <a:pt x="3660" y="8103"/>
                  </a:cubicBezTo>
                  <a:cubicBezTo>
                    <a:pt x="389" y="11818"/>
                    <a:pt x="708" y="15852"/>
                    <a:pt x="1" y="20800"/>
                  </a:cubicBezTo>
                  <a:cubicBezTo>
                    <a:pt x="1490" y="26872"/>
                    <a:pt x="6794" y="35654"/>
                    <a:pt x="13978" y="35654"/>
                  </a:cubicBezTo>
                  <a:cubicBezTo>
                    <a:pt x="14551" y="35654"/>
                    <a:pt x="15137" y="35598"/>
                    <a:pt x="15734" y="35480"/>
                  </a:cubicBezTo>
                  <a:cubicBezTo>
                    <a:pt x="19158" y="34801"/>
                    <a:pt x="22748" y="31210"/>
                    <a:pt x="25229" y="28909"/>
                  </a:cubicBezTo>
                  <a:cubicBezTo>
                    <a:pt x="28002" y="26303"/>
                    <a:pt x="29915" y="23406"/>
                    <a:pt x="31675" y="20093"/>
                  </a:cubicBezTo>
                  <a:cubicBezTo>
                    <a:pt x="35418" y="13065"/>
                    <a:pt x="32728" y="3140"/>
                    <a:pt x="24910" y="798"/>
                  </a:cubicBezTo>
                  <a:cubicBezTo>
                    <a:pt x="23098" y="254"/>
                    <a:pt x="21327" y="0"/>
                    <a:pt x="19607" y="0"/>
                  </a:cubicBezTo>
                  <a:close/>
                </a:path>
              </a:pathLst>
            </a:custGeom>
            <a:solidFill>
              <a:srgbClr val="E89F88"/>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65;p5"/>
            <p:cNvSpPr/>
            <p:nvPr/>
          </p:nvSpPr>
          <p:spPr>
            <a:xfrm>
              <a:off x="6347587" y="-1807790"/>
              <a:ext cx="4556439" cy="5209110"/>
            </a:xfrm>
            <a:custGeom>
              <a:avLst/>
              <a:gdLst/>
              <a:ahLst/>
              <a:cxnLst/>
              <a:rect l="l" t="t" r="r" b="b"/>
              <a:pathLst>
                <a:path w="97339" h="111282" extrusionOk="0">
                  <a:moveTo>
                    <a:pt x="26346" y="1"/>
                  </a:moveTo>
                  <a:cubicBezTo>
                    <a:pt x="17212" y="1"/>
                    <a:pt x="8898" y="5244"/>
                    <a:pt x="5047" y="18369"/>
                  </a:cubicBezTo>
                  <a:cubicBezTo>
                    <a:pt x="1" y="35572"/>
                    <a:pt x="9066" y="55103"/>
                    <a:pt x="17647" y="69644"/>
                  </a:cubicBezTo>
                  <a:cubicBezTo>
                    <a:pt x="25715" y="83298"/>
                    <a:pt x="37566" y="94665"/>
                    <a:pt x="51414" y="102400"/>
                  </a:cubicBezTo>
                  <a:cubicBezTo>
                    <a:pt x="55892" y="104909"/>
                    <a:pt x="60563" y="107030"/>
                    <a:pt x="65401" y="108735"/>
                  </a:cubicBezTo>
                  <a:cubicBezTo>
                    <a:pt x="69419" y="110149"/>
                    <a:pt x="73660" y="111281"/>
                    <a:pt x="77881" y="111281"/>
                  </a:cubicBezTo>
                  <a:cubicBezTo>
                    <a:pt x="79122" y="111281"/>
                    <a:pt x="80361" y="111184"/>
                    <a:pt x="81592" y="110966"/>
                  </a:cubicBezTo>
                  <a:cubicBezTo>
                    <a:pt x="94636" y="108638"/>
                    <a:pt x="97339" y="94443"/>
                    <a:pt x="91739" y="84185"/>
                  </a:cubicBezTo>
                  <a:cubicBezTo>
                    <a:pt x="86859" y="75230"/>
                    <a:pt x="80122" y="67939"/>
                    <a:pt x="75146" y="59067"/>
                  </a:cubicBezTo>
                  <a:cubicBezTo>
                    <a:pt x="68853" y="47853"/>
                    <a:pt x="64874" y="36667"/>
                    <a:pt x="60078" y="24856"/>
                  </a:cubicBezTo>
                  <a:cubicBezTo>
                    <a:pt x="54435" y="10933"/>
                    <a:pt x="39536" y="1"/>
                    <a:pt x="26346" y="1"/>
                  </a:cubicBezTo>
                  <a:close/>
                </a:path>
              </a:pathLst>
            </a:custGeom>
            <a:solidFill>
              <a:srgbClr val="E7AE5D"/>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6" name="Google Shape;66;p5"/>
          <p:cNvSpPr/>
          <p:nvPr/>
        </p:nvSpPr>
        <p:spPr>
          <a:xfrm>
            <a:off x="9467850" y="2562300"/>
            <a:ext cx="5888400" cy="10287000"/>
          </a:xfrm>
          <a:prstGeom prst="rect">
            <a:avLst/>
          </a:prstGeom>
          <a:solidFill>
            <a:schemeClr val="lt1"/>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67;p5"/>
          <p:cNvSpPr/>
          <p:nvPr/>
        </p:nvSpPr>
        <p:spPr>
          <a:xfrm>
            <a:off x="10275408" y="4936735"/>
            <a:ext cx="4374071" cy="37400"/>
          </a:xfrm>
          <a:custGeom>
            <a:avLst/>
            <a:gdLst/>
            <a:ahLst/>
            <a:cxnLst/>
            <a:rect l="l" t="t" r="r" b="b"/>
            <a:pathLst>
              <a:path w="46392" h="1" fill="none" extrusionOk="0">
                <a:moveTo>
                  <a:pt x="0" y="0"/>
                </a:moveTo>
                <a:lnTo>
                  <a:pt x="46391" y="0"/>
                </a:lnTo>
              </a:path>
            </a:pathLst>
          </a:custGeom>
          <a:noFill/>
          <a:ln w="9525" cap="flat" cmpd="sng">
            <a:solidFill>
              <a:srgbClr val="D9D9D9"/>
            </a:solidFill>
            <a:prstDash val="solid"/>
            <a:miter lim="16130"/>
            <a:headEnd type="none" w="sm" len="sm"/>
            <a:tailEnd type="none" w="sm" len="sm"/>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68;p5"/>
          <p:cNvSpPr/>
          <p:nvPr/>
        </p:nvSpPr>
        <p:spPr>
          <a:xfrm>
            <a:off x="10275408" y="5633965"/>
            <a:ext cx="4374071" cy="37400"/>
          </a:xfrm>
          <a:custGeom>
            <a:avLst/>
            <a:gdLst/>
            <a:ahLst/>
            <a:cxnLst/>
            <a:rect l="l" t="t" r="r" b="b"/>
            <a:pathLst>
              <a:path w="46392" h="1" fill="none" extrusionOk="0">
                <a:moveTo>
                  <a:pt x="0" y="0"/>
                </a:moveTo>
                <a:lnTo>
                  <a:pt x="46391" y="0"/>
                </a:lnTo>
              </a:path>
            </a:pathLst>
          </a:custGeom>
          <a:noFill/>
          <a:ln w="9525" cap="flat" cmpd="sng">
            <a:solidFill>
              <a:srgbClr val="D9D9D9"/>
            </a:solidFill>
            <a:prstDash val="solid"/>
            <a:miter lim="16130"/>
            <a:headEnd type="none" w="sm" len="sm"/>
            <a:tailEnd type="none" w="sm" len="sm"/>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 name="Google Shape;69;p5"/>
          <p:cNvSpPr/>
          <p:nvPr/>
        </p:nvSpPr>
        <p:spPr>
          <a:xfrm>
            <a:off x="10275408" y="6331195"/>
            <a:ext cx="4374071" cy="37400"/>
          </a:xfrm>
          <a:custGeom>
            <a:avLst/>
            <a:gdLst/>
            <a:ahLst/>
            <a:cxnLst/>
            <a:rect l="l" t="t" r="r" b="b"/>
            <a:pathLst>
              <a:path w="46392" h="1" fill="none" extrusionOk="0">
                <a:moveTo>
                  <a:pt x="0" y="0"/>
                </a:moveTo>
                <a:lnTo>
                  <a:pt x="46391" y="0"/>
                </a:lnTo>
              </a:path>
            </a:pathLst>
          </a:custGeom>
          <a:noFill/>
          <a:ln w="9525" cap="flat" cmpd="sng">
            <a:solidFill>
              <a:srgbClr val="D9D9D9"/>
            </a:solidFill>
            <a:prstDash val="solid"/>
            <a:miter lim="16130"/>
            <a:headEnd type="none" w="sm" len="sm"/>
            <a:tailEnd type="none" w="sm" len="sm"/>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 name="Google Shape;70;p5"/>
          <p:cNvSpPr/>
          <p:nvPr/>
        </p:nvSpPr>
        <p:spPr>
          <a:xfrm>
            <a:off x="10275408" y="7028425"/>
            <a:ext cx="4374071" cy="37400"/>
          </a:xfrm>
          <a:custGeom>
            <a:avLst/>
            <a:gdLst/>
            <a:ahLst/>
            <a:cxnLst/>
            <a:rect l="l" t="t" r="r" b="b"/>
            <a:pathLst>
              <a:path w="46392" h="1" fill="none" extrusionOk="0">
                <a:moveTo>
                  <a:pt x="0" y="0"/>
                </a:moveTo>
                <a:lnTo>
                  <a:pt x="46391" y="0"/>
                </a:lnTo>
              </a:path>
            </a:pathLst>
          </a:custGeom>
          <a:noFill/>
          <a:ln w="9525" cap="flat" cmpd="sng">
            <a:solidFill>
              <a:srgbClr val="D9D9D9"/>
            </a:solidFill>
            <a:prstDash val="solid"/>
            <a:miter lim="16130"/>
            <a:headEnd type="none" w="sm" len="sm"/>
            <a:tailEnd type="none" w="sm" len="sm"/>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 name="Google Shape;71;p5"/>
          <p:cNvSpPr/>
          <p:nvPr/>
        </p:nvSpPr>
        <p:spPr>
          <a:xfrm>
            <a:off x="10275408" y="7725655"/>
            <a:ext cx="4374071" cy="37400"/>
          </a:xfrm>
          <a:custGeom>
            <a:avLst/>
            <a:gdLst/>
            <a:ahLst/>
            <a:cxnLst/>
            <a:rect l="l" t="t" r="r" b="b"/>
            <a:pathLst>
              <a:path w="46392" h="1" fill="none" extrusionOk="0">
                <a:moveTo>
                  <a:pt x="0" y="0"/>
                </a:moveTo>
                <a:lnTo>
                  <a:pt x="46391" y="0"/>
                </a:lnTo>
              </a:path>
            </a:pathLst>
          </a:custGeom>
          <a:noFill/>
          <a:ln w="9525" cap="flat" cmpd="sng">
            <a:solidFill>
              <a:srgbClr val="D9D9D9"/>
            </a:solidFill>
            <a:prstDash val="solid"/>
            <a:miter lim="16130"/>
            <a:headEnd type="none" w="sm" len="sm"/>
            <a:tailEnd type="none" w="sm" len="sm"/>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72;p5"/>
          <p:cNvSpPr/>
          <p:nvPr/>
        </p:nvSpPr>
        <p:spPr>
          <a:xfrm>
            <a:off x="10275408" y="8422885"/>
            <a:ext cx="4374071" cy="37400"/>
          </a:xfrm>
          <a:custGeom>
            <a:avLst/>
            <a:gdLst/>
            <a:ahLst/>
            <a:cxnLst/>
            <a:rect l="l" t="t" r="r" b="b"/>
            <a:pathLst>
              <a:path w="46392" h="1" fill="none" extrusionOk="0">
                <a:moveTo>
                  <a:pt x="0" y="0"/>
                </a:moveTo>
                <a:lnTo>
                  <a:pt x="46391" y="0"/>
                </a:lnTo>
              </a:path>
            </a:pathLst>
          </a:custGeom>
          <a:noFill/>
          <a:ln w="9525" cap="flat" cmpd="sng">
            <a:solidFill>
              <a:srgbClr val="D9D9D9"/>
            </a:solidFill>
            <a:prstDash val="solid"/>
            <a:miter lim="16130"/>
            <a:headEnd type="none" w="sm" len="sm"/>
            <a:tailEnd type="none" w="sm" len="sm"/>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73;p5"/>
          <p:cNvSpPr txBox="1">
            <a:spLocks noGrp="1"/>
          </p:cNvSpPr>
          <p:nvPr>
            <p:ph type="body" idx="3"/>
          </p:nvPr>
        </p:nvSpPr>
        <p:spPr>
          <a:xfrm>
            <a:off x="9912101" y="4057400"/>
            <a:ext cx="5417400" cy="5116200"/>
          </a:xfrm>
          <a:prstGeom prst="rect">
            <a:avLst/>
          </a:prstGeom>
        </p:spPr>
        <p:txBody>
          <a:bodyPr spcFirstLastPara="1" wrap="square" lIns="91425" tIns="91425" rIns="91425" bIns="91425" anchor="t" anchorCtr="0">
            <a:noAutofit/>
          </a:bodyPr>
          <a:lstStyle>
            <a:lvl1pPr marL="914378" lvl="0" indent="-634985" rtl="0">
              <a:lnSpc>
                <a:spcPct val="100000"/>
              </a:lnSpc>
              <a:spcBef>
                <a:spcPts val="2000"/>
              </a:spcBef>
              <a:spcAft>
                <a:spcPts val="0"/>
              </a:spcAft>
              <a:buClr>
                <a:srgbClr val="EB7E7C"/>
              </a:buClr>
              <a:buSzPts val="1400"/>
              <a:buChar char="■"/>
              <a:defRPr sz="2801"/>
            </a:lvl1pPr>
            <a:lvl2pPr marL="1828755" lvl="1" indent="-634985" rtl="0">
              <a:spcBef>
                <a:spcPts val="0"/>
              </a:spcBef>
              <a:spcAft>
                <a:spcPts val="0"/>
              </a:spcAft>
              <a:buSzPts val="1400"/>
              <a:buChar char="○"/>
              <a:defRPr/>
            </a:lvl2pPr>
            <a:lvl3pPr marL="2743131" lvl="2" indent="-634985" rtl="0">
              <a:spcBef>
                <a:spcPts val="3200"/>
              </a:spcBef>
              <a:spcAft>
                <a:spcPts val="0"/>
              </a:spcAft>
              <a:buSzPts val="1400"/>
              <a:buChar char="■"/>
              <a:defRPr/>
            </a:lvl3pPr>
            <a:lvl4pPr marL="3657509" lvl="3" indent="-634985" rtl="0">
              <a:spcBef>
                <a:spcPts val="3200"/>
              </a:spcBef>
              <a:spcAft>
                <a:spcPts val="0"/>
              </a:spcAft>
              <a:buSzPts val="1400"/>
              <a:buChar char="●"/>
              <a:defRPr/>
            </a:lvl4pPr>
            <a:lvl5pPr marL="4571886" lvl="4" indent="-634985" rtl="0">
              <a:spcBef>
                <a:spcPts val="3200"/>
              </a:spcBef>
              <a:spcAft>
                <a:spcPts val="0"/>
              </a:spcAft>
              <a:buSzPts val="1400"/>
              <a:buChar char="○"/>
              <a:defRPr/>
            </a:lvl5pPr>
            <a:lvl6pPr marL="5486264" lvl="5" indent="-634985" rtl="0">
              <a:spcBef>
                <a:spcPts val="3200"/>
              </a:spcBef>
              <a:spcAft>
                <a:spcPts val="0"/>
              </a:spcAft>
              <a:buSzPts val="1400"/>
              <a:buChar char="■"/>
              <a:defRPr/>
            </a:lvl6pPr>
            <a:lvl7pPr marL="6400640" lvl="6" indent="-634985" rtl="0">
              <a:spcBef>
                <a:spcPts val="3200"/>
              </a:spcBef>
              <a:spcAft>
                <a:spcPts val="0"/>
              </a:spcAft>
              <a:buSzPts val="1400"/>
              <a:buChar char="●"/>
              <a:defRPr/>
            </a:lvl7pPr>
            <a:lvl8pPr marL="7315017" lvl="7" indent="-634985" rtl="0">
              <a:spcBef>
                <a:spcPts val="3200"/>
              </a:spcBef>
              <a:spcAft>
                <a:spcPts val="0"/>
              </a:spcAft>
              <a:buSzPts val="1400"/>
              <a:buChar char="○"/>
              <a:defRPr/>
            </a:lvl8pPr>
            <a:lvl9pPr marL="8229395" lvl="8" indent="-634985" rtl="0">
              <a:spcBef>
                <a:spcPts val="3200"/>
              </a:spcBef>
              <a:spcAft>
                <a:spcPts val="3200"/>
              </a:spcAft>
              <a:buSzPts val="1400"/>
              <a:buChar char="■"/>
              <a:defRPr/>
            </a:lvl9pPr>
          </a:lstStyle>
          <a:p>
            <a:endParaRPr/>
          </a:p>
        </p:txBody>
      </p:sp>
      <p:sp>
        <p:nvSpPr>
          <p:cNvPr id="74" name="Google Shape;74;p5"/>
          <p:cNvSpPr txBox="1">
            <a:spLocks noGrp="1"/>
          </p:cNvSpPr>
          <p:nvPr>
            <p:ph type="title" idx="4"/>
          </p:nvPr>
        </p:nvSpPr>
        <p:spPr>
          <a:xfrm>
            <a:off x="10151927" y="3030600"/>
            <a:ext cx="4919400" cy="9264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None/>
              <a:defRPr sz="4001" b="1">
                <a:latin typeface="#9Slide06 SVNClementine" panose="020F0502020204030203" pitchFamily="34" charset="0"/>
              </a:defRPr>
            </a:lvl1pPr>
            <a:lvl2pPr lvl="1" rtl="0">
              <a:spcBef>
                <a:spcPts val="0"/>
              </a:spcBef>
              <a:spcAft>
                <a:spcPts val="0"/>
              </a:spcAft>
              <a:buSzPts val="1800"/>
              <a:buNone/>
              <a:defRPr sz="3600" b="1"/>
            </a:lvl2pPr>
            <a:lvl3pPr lvl="2" rtl="0">
              <a:spcBef>
                <a:spcPts val="0"/>
              </a:spcBef>
              <a:spcAft>
                <a:spcPts val="0"/>
              </a:spcAft>
              <a:buSzPts val="1800"/>
              <a:buNone/>
              <a:defRPr sz="3600" b="1"/>
            </a:lvl3pPr>
            <a:lvl4pPr lvl="3" rtl="0">
              <a:spcBef>
                <a:spcPts val="0"/>
              </a:spcBef>
              <a:spcAft>
                <a:spcPts val="0"/>
              </a:spcAft>
              <a:buSzPts val="1800"/>
              <a:buNone/>
              <a:defRPr sz="3600" b="1"/>
            </a:lvl4pPr>
            <a:lvl5pPr lvl="4" rtl="0">
              <a:spcBef>
                <a:spcPts val="0"/>
              </a:spcBef>
              <a:spcAft>
                <a:spcPts val="0"/>
              </a:spcAft>
              <a:buSzPts val="1800"/>
              <a:buNone/>
              <a:defRPr sz="3600" b="1"/>
            </a:lvl5pPr>
            <a:lvl6pPr lvl="5" rtl="0">
              <a:spcBef>
                <a:spcPts val="0"/>
              </a:spcBef>
              <a:spcAft>
                <a:spcPts val="0"/>
              </a:spcAft>
              <a:buSzPts val="1800"/>
              <a:buNone/>
              <a:defRPr sz="3600" b="1"/>
            </a:lvl6pPr>
            <a:lvl7pPr lvl="6" rtl="0">
              <a:spcBef>
                <a:spcPts val="0"/>
              </a:spcBef>
              <a:spcAft>
                <a:spcPts val="0"/>
              </a:spcAft>
              <a:buSzPts val="1800"/>
              <a:buNone/>
              <a:defRPr sz="3600" b="1"/>
            </a:lvl7pPr>
            <a:lvl8pPr lvl="7" rtl="0">
              <a:spcBef>
                <a:spcPts val="0"/>
              </a:spcBef>
              <a:spcAft>
                <a:spcPts val="0"/>
              </a:spcAft>
              <a:buSzPts val="1800"/>
              <a:buNone/>
              <a:defRPr sz="3600" b="1"/>
            </a:lvl8pPr>
            <a:lvl9pPr lvl="8" rtl="0">
              <a:spcBef>
                <a:spcPts val="0"/>
              </a:spcBef>
              <a:spcAft>
                <a:spcPts val="0"/>
              </a:spcAft>
              <a:buSzPts val="1800"/>
              <a:buNone/>
              <a:defRPr sz="3600" b="1"/>
            </a:lvl9pPr>
          </a:lstStyle>
          <a:p>
            <a:endParaRPr dirty="0"/>
          </a:p>
        </p:txBody>
      </p:sp>
    </p:spTree>
    <p:extLst>
      <p:ext uri="{BB962C8B-B14F-4D97-AF65-F5344CB8AC3E}">
        <p14:creationId xmlns:p14="http://schemas.microsoft.com/office/powerpoint/2010/main" val="22014459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75"/>
        <p:cNvGrpSpPr/>
        <p:nvPr/>
      </p:nvGrpSpPr>
      <p:grpSpPr>
        <a:xfrm>
          <a:off x="0" y="0"/>
          <a:ext cx="0" cy="0"/>
          <a:chOff x="0" y="0"/>
          <a:chExt cx="0" cy="0"/>
        </a:xfrm>
      </p:grpSpPr>
      <p:sp>
        <p:nvSpPr>
          <p:cNvPr id="76" name="Google Shape;76;p6"/>
          <p:cNvSpPr/>
          <p:nvPr/>
        </p:nvSpPr>
        <p:spPr>
          <a:xfrm>
            <a:off x="-25322" y="-84234"/>
            <a:ext cx="18608472" cy="10555937"/>
          </a:xfrm>
          <a:custGeom>
            <a:avLst/>
            <a:gdLst/>
            <a:ahLst/>
            <a:cxnLst/>
            <a:rect l="l" t="t" r="r" b="b"/>
            <a:pathLst>
              <a:path w="198766" h="112753" extrusionOk="0">
                <a:moveTo>
                  <a:pt x="1" y="0"/>
                </a:moveTo>
                <a:lnTo>
                  <a:pt x="1" y="112753"/>
                </a:lnTo>
                <a:lnTo>
                  <a:pt x="198766" y="112753"/>
                </a:lnTo>
                <a:lnTo>
                  <a:pt x="198766" y="0"/>
                </a:lnTo>
                <a:close/>
              </a:path>
            </a:pathLst>
          </a:custGeom>
          <a:solidFill>
            <a:srgbClr val="B3C4B9"/>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 name="Google Shape;77;p6"/>
          <p:cNvSpPr txBox="1">
            <a:spLocks noGrp="1"/>
          </p:cNvSpPr>
          <p:nvPr>
            <p:ph type="title"/>
          </p:nvPr>
        </p:nvSpPr>
        <p:spPr>
          <a:xfrm>
            <a:off x="1426451" y="1138601"/>
            <a:ext cx="15416400" cy="926400"/>
          </a:xfrm>
          <a:prstGeom prst="rect">
            <a:avLst/>
          </a:prstGeom>
        </p:spPr>
        <p:txBody>
          <a:bodyPr spcFirstLastPara="1" wrap="square" lIns="91425" tIns="91425" rIns="91425" bIns="91425" anchor="b" anchorCtr="0">
            <a:noAutofit/>
          </a:bodyPr>
          <a:lstStyle>
            <a:lvl1pPr lvl="0" rtl="0">
              <a:spcBef>
                <a:spcPts val="0"/>
              </a:spcBef>
              <a:spcAft>
                <a:spcPts val="0"/>
              </a:spcAft>
              <a:buSzPts val="2600"/>
              <a:buNone/>
              <a:defRPr b="1">
                <a:solidFill>
                  <a:srgbClr val="EB7E7C"/>
                </a:solidFill>
                <a:latin typeface="#9Slide06 SVNClementine" panose="020F0502020204030203" pitchFamily="34" charset="0"/>
              </a:defRPr>
            </a:lvl1pPr>
            <a:lvl2pPr lvl="1" rtl="0">
              <a:spcBef>
                <a:spcPts val="0"/>
              </a:spcBef>
              <a:spcAft>
                <a:spcPts val="0"/>
              </a:spcAft>
              <a:buSzPts val="2600"/>
              <a:buNone/>
              <a:defRPr sz="5201"/>
            </a:lvl2pPr>
            <a:lvl3pPr lvl="2" rtl="0">
              <a:spcBef>
                <a:spcPts val="0"/>
              </a:spcBef>
              <a:spcAft>
                <a:spcPts val="0"/>
              </a:spcAft>
              <a:buSzPts val="2600"/>
              <a:buNone/>
              <a:defRPr sz="5201"/>
            </a:lvl3pPr>
            <a:lvl4pPr lvl="3" rtl="0">
              <a:spcBef>
                <a:spcPts val="0"/>
              </a:spcBef>
              <a:spcAft>
                <a:spcPts val="0"/>
              </a:spcAft>
              <a:buSzPts val="2600"/>
              <a:buNone/>
              <a:defRPr sz="5201"/>
            </a:lvl4pPr>
            <a:lvl5pPr lvl="4" rtl="0">
              <a:spcBef>
                <a:spcPts val="0"/>
              </a:spcBef>
              <a:spcAft>
                <a:spcPts val="0"/>
              </a:spcAft>
              <a:buSzPts val="2600"/>
              <a:buNone/>
              <a:defRPr sz="5201"/>
            </a:lvl5pPr>
            <a:lvl6pPr lvl="5" rtl="0">
              <a:spcBef>
                <a:spcPts val="0"/>
              </a:spcBef>
              <a:spcAft>
                <a:spcPts val="0"/>
              </a:spcAft>
              <a:buSzPts val="2600"/>
              <a:buNone/>
              <a:defRPr sz="5201"/>
            </a:lvl6pPr>
            <a:lvl7pPr lvl="6" rtl="0">
              <a:spcBef>
                <a:spcPts val="0"/>
              </a:spcBef>
              <a:spcAft>
                <a:spcPts val="0"/>
              </a:spcAft>
              <a:buSzPts val="2600"/>
              <a:buNone/>
              <a:defRPr sz="5201"/>
            </a:lvl7pPr>
            <a:lvl8pPr lvl="7" rtl="0">
              <a:spcBef>
                <a:spcPts val="0"/>
              </a:spcBef>
              <a:spcAft>
                <a:spcPts val="0"/>
              </a:spcAft>
              <a:buSzPts val="2600"/>
              <a:buNone/>
              <a:defRPr sz="5201"/>
            </a:lvl8pPr>
            <a:lvl9pPr lvl="8" rtl="0">
              <a:spcBef>
                <a:spcPts val="0"/>
              </a:spcBef>
              <a:spcAft>
                <a:spcPts val="0"/>
              </a:spcAft>
              <a:buSzPts val="2600"/>
              <a:buNone/>
              <a:defRPr sz="5201"/>
            </a:lvl9pPr>
          </a:lstStyle>
          <a:p>
            <a:endParaRPr dirty="0"/>
          </a:p>
        </p:txBody>
      </p:sp>
      <p:sp>
        <p:nvSpPr>
          <p:cNvPr id="78" name="Google Shape;78;p6"/>
          <p:cNvSpPr/>
          <p:nvPr/>
        </p:nvSpPr>
        <p:spPr>
          <a:xfrm>
            <a:off x="-1592990" y="1228412"/>
            <a:ext cx="3315834" cy="3337928"/>
          </a:xfrm>
          <a:custGeom>
            <a:avLst/>
            <a:gdLst/>
            <a:ahLst/>
            <a:cxnLst/>
            <a:rect l="l" t="t" r="r" b="b"/>
            <a:pathLst>
              <a:path w="35418" h="35654" extrusionOk="0">
                <a:moveTo>
                  <a:pt x="19607" y="0"/>
                </a:moveTo>
                <a:cubicBezTo>
                  <a:pt x="13433" y="0"/>
                  <a:pt x="7932" y="3267"/>
                  <a:pt x="3660" y="8103"/>
                </a:cubicBezTo>
                <a:cubicBezTo>
                  <a:pt x="389" y="11818"/>
                  <a:pt x="708" y="15852"/>
                  <a:pt x="1" y="20800"/>
                </a:cubicBezTo>
                <a:cubicBezTo>
                  <a:pt x="1490" y="26872"/>
                  <a:pt x="6794" y="35654"/>
                  <a:pt x="13978" y="35654"/>
                </a:cubicBezTo>
                <a:cubicBezTo>
                  <a:pt x="14551" y="35654"/>
                  <a:pt x="15137" y="35598"/>
                  <a:pt x="15734" y="35480"/>
                </a:cubicBezTo>
                <a:cubicBezTo>
                  <a:pt x="19158" y="34801"/>
                  <a:pt x="22748" y="31210"/>
                  <a:pt x="25229" y="28909"/>
                </a:cubicBezTo>
                <a:cubicBezTo>
                  <a:pt x="28002" y="26303"/>
                  <a:pt x="29915" y="23406"/>
                  <a:pt x="31675" y="20093"/>
                </a:cubicBezTo>
                <a:cubicBezTo>
                  <a:pt x="35418" y="13065"/>
                  <a:pt x="32728" y="3140"/>
                  <a:pt x="24910" y="798"/>
                </a:cubicBezTo>
                <a:cubicBezTo>
                  <a:pt x="23098" y="254"/>
                  <a:pt x="21327" y="0"/>
                  <a:pt x="19607" y="0"/>
                </a:cubicBezTo>
                <a:close/>
              </a:path>
            </a:pathLst>
          </a:custGeom>
          <a:solidFill>
            <a:schemeClr val="accent6"/>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 name="Google Shape;79;p6"/>
          <p:cNvSpPr/>
          <p:nvPr/>
        </p:nvSpPr>
        <p:spPr>
          <a:xfrm>
            <a:off x="5379830" y="6879410"/>
            <a:ext cx="7236359" cy="9106980"/>
          </a:xfrm>
          <a:custGeom>
            <a:avLst/>
            <a:gdLst/>
            <a:ahLst/>
            <a:cxnLst/>
            <a:rect l="l" t="t" r="r" b="b"/>
            <a:pathLst>
              <a:path w="77295" h="97276" extrusionOk="0">
                <a:moveTo>
                  <a:pt x="48905" y="1"/>
                </a:moveTo>
                <a:cubicBezTo>
                  <a:pt x="48896" y="1"/>
                  <a:pt x="48887" y="1"/>
                  <a:pt x="48877" y="1"/>
                </a:cubicBezTo>
                <a:cubicBezTo>
                  <a:pt x="38010" y="29"/>
                  <a:pt x="28126" y="15623"/>
                  <a:pt x="22041" y="23192"/>
                </a:cubicBezTo>
                <a:cubicBezTo>
                  <a:pt x="16191" y="30483"/>
                  <a:pt x="10827" y="38579"/>
                  <a:pt x="6973" y="47118"/>
                </a:cubicBezTo>
                <a:cubicBezTo>
                  <a:pt x="3369" y="55130"/>
                  <a:pt x="0" y="65817"/>
                  <a:pt x="3022" y="74481"/>
                </a:cubicBezTo>
                <a:cubicBezTo>
                  <a:pt x="4062" y="77461"/>
                  <a:pt x="5684" y="80247"/>
                  <a:pt x="7500" y="83325"/>
                </a:cubicBezTo>
                <a:cubicBezTo>
                  <a:pt x="11450" y="90075"/>
                  <a:pt x="16468" y="96119"/>
                  <a:pt x="24688" y="97200"/>
                </a:cubicBezTo>
                <a:cubicBezTo>
                  <a:pt x="25270" y="97251"/>
                  <a:pt x="25842" y="97275"/>
                  <a:pt x="26403" y="97275"/>
                </a:cubicBezTo>
                <a:cubicBezTo>
                  <a:pt x="36788" y="97275"/>
                  <a:pt x="43701" y="88902"/>
                  <a:pt x="50776" y="82063"/>
                </a:cubicBezTo>
                <a:cubicBezTo>
                  <a:pt x="66510" y="66801"/>
                  <a:pt x="77294" y="42072"/>
                  <a:pt x="72706" y="19810"/>
                </a:cubicBezTo>
                <a:cubicBezTo>
                  <a:pt x="70420" y="8701"/>
                  <a:pt x="60689" y="1"/>
                  <a:pt x="48905" y="1"/>
                </a:cubicBezTo>
                <a:close/>
              </a:path>
            </a:pathLst>
          </a:custGeom>
          <a:solidFill>
            <a:srgbClr val="E89F88"/>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5087990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80"/>
        <p:cNvGrpSpPr/>
        <p:nvPr/>
      </p:nvGrpSpPr>
      <p:grpSpPr>
        <a:xfrm>
          <a:off x="0" y="0"/>
          <a:ext cx="0" cy="0"/>
          <a:chOff x="0" y="0"/>
          <a:chExt cx="0" cy="0"/>
        </a:xfrm>
      </p:grpSpPr>
      <p:sp>
        <p:nvSpPr>
          <p:cNvPr id="81" name="Google Shape;81;p7"/>
          <p:cNvSpPr txBox="1">
            <a:spLocks noGrp="1"/>
          </p:cNvSpPr>
          <p:nvPr>
            <p:ph type="title"/>
          </p:nvPr>
        </p:nvSpPr>
        <p:spPr>
          <a:xfrm>
            <a:off x="623400" y="1111200"/>
            <a:ext cx="5616000" cy="15114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4800">
                <a:latin typeface="#9Slide06 SVNClementine" panose="020F0502020204030203" pitchFamily="34" charset="0"/>
              </a:defRPr>
            </a:lvl1pPr>
            <a:lvl2pPr lvl="1">
              <a:spcBef>
                <a:spcPts val="0"/>
              </a:spcBef>
              <a:spcAft>
                <a:spcPts val="0"/>
              </a:spcAft>
              <a:buSzPts val="2400"/>
              <a:buNone/>
              <a:defRPr sz="4800"/>
            </a:lvl2pPr>
            <a:lvl3pPr lvl="2">
              <a:spcBef>
                <a:spcPts val="0"/>
              </a:spcBef>
              <a:spcAft>
                <a:spcPts val="0"/>
              </a:spcAft>
              <a:buSzPts val="2400"/>
              <a:buNone/>
              <a:defRPr sz="4800"/>
            </a:lvl3pPr>
            <a:lvl4pPr lvl="3">
              <a:spcBef>
                <a:spcPts val="0"/>
              </a:spcBef>
              <a:spcAft>
                <a:spcPts val="0"/>
              </a:spcAft>
              <a:buSzPts val="2400"/>
              <a:buNone/>
              <a:defRPr sz="4800"/>
            </a:lvl4pPr>
            <a:lvl5pPr lvl="4">
              <a:spcBef>
                <a:spcPts val="0"/>
              </a:spcBef>
              <a:spcAft>
                <a:spcPts val="0"/>
              </a:spcAft>
              <a:buSzPts val="2400"/>
              <a:buNone/>
              <a:defRPr sz="4800"/>
            </a:lvl5pPr>
            <a:lvl6pPr lvl="5">
              <a:spcBef>
                <a:spcPts val="0"/>
              </a:spcBef>
              <a:spcAft>
                <a:spcPts val="0"/>
              </a:spcAft>
              <a:buSzPts val="2400"/>
              <a:buNone/>
              <a:defRPr sz="4800"/>
            </a:lvl6pPr>
            <a:lvl7pPr lvl="6">
              <a:spcBef>
                <a:spcPts val="0"/>
              </a:spcBef>
              <a:spcAft>
                <a:spcPts val="0"/>
              </a:spcAft>
              <a:buSzPts val="2400"/>
              <a:buNone/>
              <a:defRPr sz="4800"/>
            </a:lvl7pPr>
            <a:lvl8pPr lvl="7">
              <a:spcBef>
                <a:spcPts val="0"/>
              </a:spcBef>
              <a:spcAft>
                <a:spcPts val="0"/>
              </a:spcAft>
              <a:buSzPts val="2400"/>
              <a:buNone/>
              <a:defRPr sz="4800"/>
            </a:lvl8pPr>
            <a:lvl9pPr lvl="8">
              <a:spcBef>
                <a:spcPts val="0"/>
              </a:spcBef>
              <a:spcAft>
                <a:spcPts val="0"/>
              </a:spcAft>
              <a:buSzPts val="2400"/>
              <a:buNone/>
              <a:defRPr sz="4800"/>
            </a:lvl9pPr>
          </a:lstStyle>
          <a:p>
            <a:endParaRPr dirty="0"/>
          </a:p>
        </p:txBody>
      </p:sp>
      <p:sp>
        <p:nvSpPr>
          <p:cNvPr id="82" name="Google Shape;82;p7"/>
          <p:cNvSpPr txBox="1">
            <a:spLocks noGrp="1"/>
          </p:cNvSpPr>
          <p:nvPr>
            <p:ph type="body" idx="1"/>
          </p:nvPr>
        </p:nvSpPr>
        <p:spPr>
          <a:xfrm>
            <a:off x="623400" y="2779200"/>
            <a:ext cx="5616000" cy="6358800"/>
          </a:xfrm>
          <a:prstGeom prst="rect">
            <a:avLst/>
          </a:prstGeom>
        </p:spPr>
        <p:txBody>
          <a:bodyPr spcFirstLastPara="1" wrap="square" lIns="91425" tIns="91425" rIns="91425" bIns="91425" anchor="t" anchorCtr="0">
            <a:noAutofit/>
          </a:bodyPr>
          <a:lstStyle>
            <a:lvl1pPr marL="914378" lvl="0" indent="-609585">
              <a:spcBef>
                <a:spcPts val="0"/>
              </a:spcBef>
              <a:spcAft>
                <a:spcPts val="0"/>
              </a:spcAft>
              <a:buSzPts val="1200"/>
              <a:buChar char="●"/>
              <a:defRPr sz="2400"/>
            </a:lvl1pPr>
            <a:lvl2pPr marL="1828755" lvl="1" indent="-609585">
              <a:spcBef>
                <a:spcPts val="3200"/>
              </a:spcBef>
              <a:spcAft>
                <a:spcPts val="0"/>
              </a:spcAft>
              <a:buSzPts val="1200"/>
              <a:buChar char="○"/>
              <a:defRPr sz="2400"/>
            </a:lvl2pPr>
            <a:lvl3pPr marL="2743131" lvl="2" indent="-609585">
              <a:spcBef>
                <a:spcPts val="3200"/>
              </a:spcBef>
              <a:spcAft>
                <a:spcPts val="0"/>
              </a:spcAft>
              <a:buSzPts val="1200"/>
              <a:buChar char="■"/>
              <a:defRPr sz="2400"/>
            </a:lvl3pPr>
            <a:lvl4pPr marL="3657509" lvl="3" indent="-609585">
              <a:spcBef>
                <a:spcPts val="3200"/>
              </a:spcBef>
              <a:spcAft>
                <a:spcPts val="0"/>
              </a:spcAft>
              <a:buSzPts val="1200"/>
              <a:buChar char="●"/>
              <a:defRPr sz="2400"/>
            </a:lvl4pPr>
            <a:lvl5pPr marL="4571886" lvl="4" indent="-609585">
              <a:spcBef>
                <a:spcPts val="3200"/>
              </a:spcBef>
              <a:spcAft>
                <a:spcPts val="0"/>
              </a:spcAft>
              <a:buSzPts val="1200"/>
              <a:buChar char="○"/>
              <a:defRPr sz="2400"/>
            </a:lvl5pPr>
            <a:lvl6pPr marL="5486264" lvl="5" indent="-609585">
              <a:spcBef>
                <a:spcPts val="3200"/>
              </a:spcBef>
              <a:spcAft>
                <a:spcPts val="0"/>
              </a:spcAft>
              <a:buSzPts val="1200"/>
              <a:buChar char="■"/>
              <a:defRPr sz="2400"/>
            </a:lvl6pPr>
            <a:lvl7pPr marL="6400640" lvl="6" indent="-609585">
              <a:spcBef>
                <a:spcPts val="3200"/>
              </a:spcBef>
              <a:spcAft>
                <a:spcPts val="0"/>
              </a:spcAft>
              <a:buSzPts val="1200"/>
              <a:buChar char="●"/>
              <a:defRPr sz="2400"/>
            </a:lvl7pPr>
            <a:lvl8pPr marL="7315017" lvl="7" indent="-609585">
              <a:spcBef>
                <a:spcPts val="3200"/>
              </a:spcBef>
              <a:spcAft>
                <a:spcPts val="0"/>
              </a:spcAft>
              <a:buSzPts val="1200"/>
              <a:buChar char="○"/>
              <a:defRPr sz="2400"/>
            </a:lvl8pPr>
            <a:lvl9pPr marL="8229395" lvl="8" indent="-609585">
              <a:spcBef>
                <a:spcPts val="3200"/>
              </a:spcBef>
              <a:spcAft>
                <a:spcPts val="3200"/>
              </a:spcAft>
              <a:buSzPts val="1200"/>
              <a:buChar char="■"/>
              <a:defRPr sz="2400"/>
            </a:lvl9pPr>
          </a:lstStyle>
          <a:p>
            <a:endParaRPr/>
          </a:p>
        </p:txBody>
      </p:sp>
      <p:sp>
        <p:nvSpPr>
          <p:cNvPr id="83" name="Google Shape;83;p7"/>
          <p:cNvSpPr/>
          <p:nvPr/>
        </p:nvSpPr>
        <p:spPr>
          <a:xfrm>
            <a:off x="5379830" y="6879410"/>
            <a:ext cx="7236359" cy="9106980"/>
          </a:xfrm>
          <a:custGeom>
            <a:avLst/>
            <a:gdLst/>
            <a:ahLst/>
            <a:cxnLst/>
            <a:rect l="l" t="t" r="r" b="b"/>
            <a:pathLst>
              <a:path w="77295" h="97276" extrusionOk="0">
                <a:moveTo>
                  <a:pt x="48905" y="1"/>
                </a:moveTo>
                <a:cubicBezTo>
                  <a:pt x="48896" y="1"/>
                  <a:pt x="48887" y="1"/>
                  <a:pt x="48877" y="1"/>
                </a:cubicBezTo>
                <a:cubicBezTo>
                  <a:pt x="38010" y="29"/>
                  <a:pt x="28126" y="15623"/>
                  <a:pt x="22041" y="23192"/>
                </a:cubicBezTo>
                <a:cubicBezTo>
                  <a:pt x="16191" y="30483"/>
                  <a:pt x="10827" y="38579"/>
                  <a:pt x="6973" y="47118"/>
                </a:cubicBezTo>
                <a:cubicBezTo>
                  <a:pt x="3369" y="55130"/>
                  <a:pt x="0" y="65817"/>
                  <a:pt x="3022" y="74481"/>
                </a:cubicBezTo>
                <a:cubicBezTo>
                  <a:pt x="4062" y="77461"/>
                  <a:pt x="5684" y="80247"/>
                  <a:pt x="7500" y="83325"/>
                </a:cubicBezTo>
                <a:cubicBezTo>
                  <a:pt x="11450" y="90075"/>
                  <a:pt x="16468" y="96119"/>
                  <a:pt x="24688" y="97200"/>
                </a:cubicBezTo>
                <a:cubicBezTo>
                  <a:pt x="25270" y="97251"/>
                  <a:pt x="25842" y="97275"/>
                  <a:pt x="26403" y="97275"/>
                </a:cubicBezTo>
                <a:cubicBezTo>
                  <a:pt x="36788" y="97275"/>
                  <a:pt x="43701" y="88902"/>
                  <a:pt x="50776" y="82063"/>
                </a:cubicBezTo>
                <a:cubicBezTo>
                  <a:pt x="66510" y="66801"/>
                  <a:pt x="77294" y="42072"/>
                  <a:pt x="72706" y="19810"/>
                </a:cubicBezTo>
                <a:cubicBezTo>
                  <a:pt x="70420" y="8701"/>
                  <a:pt x="60689" y="1"/>
                  <a:pt x="48905" y="1"/>
                </a:cubicBezTo>
                <a:close/>
              </a:path>
            </a:pathLst>
          </a:custGeom>
          <a:solidFill>
            <a:srgbClr val="E89F88"/>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 name="Google Shape;84;p7"/>
          <p:cNvSpPr/>
          <p:nvPr/>
        </p:nvSpPr>
        <p:spPr>
          <a:xfrm>
            <a:off x="-1154313" y="8601737"/>
            <a:ext cx="2859062" cy="2301275"/>
          </a:xfrm>
          <a:custGeom>
            <a:avLst/>
            <a:gdLst/>
            <a:ahLst/>
            <a:cxnLst/>
            <a:rect l="l" t="t" r="r" b="b"/>
            <a:pathLst>
              <a:path w="30539" h="24581" extrusionOk="0">
                <a:moveTo>
                  <a:pt x="11034" y="0"/>
                </a:moveTo>
                <a:cubicBezTo>
                  <a:pt x="10036" y="0"/>
                  <a:pt x="9052" y="200"/>
                  <a:pt x="8096" y="664"/>
                </a:cubicBezTo>
                <a:cubicBezTo>
                  <a:pt x="7403" y="1010"/>
                  <a:pt x="6779" y="1468"/>
                  <a:pt x="6252" y="2050"/>
                </a:cubicBezTo>
                <a:cubicBezTo>
                  <a:pt x="2551" y="6056"/>
                  <a:pt x="1" y="15011"/>
                  <a:pt x="5005" y="19017"/>
                </a:cubicBezTo>
                <a:cubicBezTo>
                  <a:pt x="7126" y="20722"/>
                  <a:pt x="9940" y="21956"/>
                  <a:pt x="12379" y="23162"/>
                </a:cubicBezTo>
                <a:cubicBezTo>
                  <a:pt x="14231" y="24059"/>
                  <a:pt x="15997" y="24581"/>
                  <a:pt x="17752" y="24581"/>
                </a:cubicBezTo>
                <a:cubicBezTo>
                  <a:pt x="19466" y="24581"/>
                  <a:pt x="21168" y="24084"/>
                  <a:pt x="22928" y="22954"/>
                </a:cubicBezTo>
                <a:cubicBezTo>
                  <a:pt x="25770" y="21165"/>
                  <a:pt x="28903" y="18587"/>
                  <a:pt x="29956" y="15274"/>
                </a:cubicBezTo>
                <a:cubicBezTo>
                  <a:pt x="30538" y="13472"/>
                  <a:pt x="30386" y="11365"/>
                  <a:pt x="29221" y="9868"/>
                </a:cubicBezTo>
                <a:cubicBezTo>
                  <a:pt x="28265" y="8648"/>
                  <a:pt x="26782" y="7983"/>
                  <a:pt x="25409" y="7248"/>
                </a:cubicBezTo>
                <a:cubicBezTo>
                  <a:pt x="21496" y="5152"/>
                  <a:pt x="16093" y="0"/>
                  <a:pt x="11034" y="0"/>
                </a:cubicBezTo>
                <a:close/>
              </a:path>
            </a:pathLst>
          </a:custGeom>
          <a:solidFill>
            <a:srgbClr val="FFD1B6"/>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 name="Google Shape;85;p7"/>
          <p:cNvSpPr/>
          <p:nvPr/>
        </p:nvSpPr>
        <p:spPr>
          <a:xfrm>
            <a:off x="10256775" y="-3615581"/>
            <a:ext cx="9112878" cy="10418220"/>
          </a:xfrm>
          <a:custGeom>
            <a:avLst/>
            <a:gdLst/>
            <a:ahLst/>
            <a:cxnLst/>
            <a:rect l="l" t="t" r="r" b="b"/>
            <a:pathLst>
              <a:path w="97339" h="111282" extrusionOk="0">
                <a:moveTo>
                  <a:pt x="26346" y="1"/>
                </a:moveTo>
                <a:cubicBezTo>
                  <a:pt x="17212" y="1"/>
                  <a:pt x="8898" y="5244"/>
                  <a:pt x="5047" y="18369"/>
                </a:cubicBezTo>
                <a:cubicBezTo>
                  <a:pt x="1" y="35572"/>
                  <a:pt x="9066" y="55103"/>
                  <a:pt x="17647" y="69644"/>
                </a:cubicBezTo>
                <a:cubicBezTo>
                  <a:pt x="25715" y="83298"/>
                  <a:pt x="37566" y="94665"/>
                  <a:pt x="51414" y="102400"/>
                </a:cubicBezTo>
                <a:cubicBezTo>
                  <a:pt x="55892" y="104909"/>
                  <a:pt x="60563" y="107030"/>
                  <a:pt x="65401" y="108735"/>
                </a:cubicBezTo>
                <a:cubicBezTo>
                  <a:pt x="69419" y="110149"/>
                  <a:pt x="73660" y="111281"/>
                  <a:pt x="77881" y="111281"/>
                </a:cubicBezTo>
                <a:cubicBezTo>
                  <a:pt x="79122" y="111281"/>
                  <a:pt x="80361" y="111184"/>
                  <a:pt x="81592" y="110966"/>
                </a:cubicBezTo>
                <a:cubicBezTo>
                  <a:pt x="94636" y="108638"/>
                  <a:pt x="97339" y="94443"/>
                  <a:pt x="91739" y="84185"/>
                </a:cubicBezTo>
                <a:cubicBezTo>
                  <a:pt x="86859" y="75230"/>
                  <a:pt x="80122" y="67939"/>
                  <a:pt x="75146" y="59067"/>
                </a:cubicBezTo>
                <a:cubicBezTo>
                  <a:pt x="68853" y="47853"/>
                  <a:pt x="64874" y="36667"/>
                  <a:pt x="60078" y="24856"/>
                </a:cubicBezTo>
                <a:cubicBezTo>
                  <a:pt x="54435" y="10933"/>
                  <a:pt x="39536" y="1"/>
                  <a:pt x="26346" y="1"/>
                </a:cubicBezTo>
                <a:close/>
              </a:path>
            </a:pathLst>
          </a:custGeom>
          <a:solidFill>
            <a:srgbClr val="E7AE5D"/>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1979459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86"/>
        <p:cNvGrpSpPr/>
        <p:nvPr/>
      </p:nvGrpSpPr>
      <p:grpSpPr>
        <a:xfrm>
          <a:off x="0" y="0"/>
          <a:ext cx="0" cy="0"/>
          <a:chOff x="0" y="0"/>
          <a:chExt cx="0" cy="0"/>
        </a:xfrm>
      </p:grpSpPr>
      <p:grpSp>
        <p:nvGrpSpPr>
          <p:cNvPr id="87" name="Google Shape;87;p8"/>
          <p:cNvGrpSpPr/>
          <p:nvPr/>
        </p:nvGrpSpPr>
        <p:grpSpPr>
          <a:xfrm>
            <a:off x="-1592989" y="-3615580"/>
            <a:ext cx="20962643" cy="19601969"/>
            <a:chOff x="-796495" y="-1807790"/>
            <a:chExt cx="10481321" cy="9800984"/>
          </a:xfrm>
        </p:grpSpPr>
        <p:sp>
          <p:nvSpPr>
            <p:cNvPr id="88" name="Google Shape;88;p8"/>
            <p:cNvSpPr/>
            <p:nvPr/>
          </p:nvSpPr>
          <p:spPr>
            <a:xfrm>
              <a:off x="-12661" y="-42117"/>
              <a:ext cx="9304236" cy="5277968"/>
            </a:xfrm>
            <a:custGeom>
              <a:avLst/>
              <a:gdLst/>
              <a:ahLst/>
              <a:cxnLst/>
              <a:rect l="l" t="t" r="r" b="b"/>
              <a:pathLst>
                <a:path w="198766" h="112753" extrusionOk="0">
                  <a:moveTo>
                    <a:pt x="1" y="0"/>
                  </a:moveTo>
                  <a:lnTo>
                    <a:pt x="1" y="112753"/>
                  </a:lnTo>
                  <a:lnTo>
                    <a:pt x="198766" y="112753"/>
                  </a:lnTo>
                  <a:lnTo>
                    <a:pt x="198766" y="0"/>
                  </a:lnTo>
                  <a:close/>
                </a:path>
              </a:pathLst>
            </a:custGeom>
            <a:solidFill>
              <a:srgbClr val="B3C4B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 name="Google Shape;89;p8"/>
            <p:cNvSpPr/>
            <p:nvPr/>
          </p:nvSpPr>
          <p:spPr>
            <a:xfrm>
              <a:off x="-796495" y="614206"/>
              <a:ext cx="1657917" cy="1668964"/>
            </a:xfrm>
            <a:custGeom>
              <a:avLst/>
              <a:gdLst/>
              <a:ahLst/>
              <a:cxnLst/>
              <a:rect l="l" t="t" r="r" b="b"/>
              <a:pathLst>
                <a:path w="35418" h="35654" extrusionOk="0">
                  <a:moveTo>
                    <a:pt x="19607" y="0"/>
                  </a:moveTo>
                  <a:cubicBezTo>
                    <a:pt x="13433" y="0"/>
                    <a:pt x="7932" y="3267"/>
                    <a:pt x="3660" y="8103"/>
                  </a:cubicBezTo>
                  <a:cubicBezTo>
                    <a:pt x="389" y="11818"/>
                    <a:pt x="708" y="15852"/>
                    <a:pt x="1" y="20800"/>
                  </a:cubicBezTo>
                  <a:cubicBezTo>
                    <a:pt x="1490" y="26872"/>
                    <a:pt x="6794" y="35654"/>
                    <a:pt x="13978" y="35654"/>
                  </a:cubicBezTo>
                  <a:cubicBezTo>
                    <a:pt x="14551" y="35654"/>
                    <a:pt x="15137" y="35598"/>
                    <a:pt x="15734" y="35480"/>
                  </a:cubicBezTo>
                  <a:cubicBezTo>
                    <a:pt x="19158" y="34801"/>
                    <a:pt x="22748" y="31210"/>
                    <a:pt x="25229" y="28909"/>
                  </a:cubicBezTo>
                  <a:cubicBezTo>
                    <a:pt x="28002" y="26303"/>
                    <a:pt x="29915" y="23406"/>
                    <a:pt x="31675" y="20093"/>
                  </a:cubicBezTo>
                  <a:cubicBezTo>
                    <a:pt x="35418" y="13065"/>
                    <a:pt x="32728" y="3140"/>
                    <a:pt x="24910" y="798"/>
                  </a:cubicBezTo>
                  <a:cubicBezTo>
                    <a:pt x="23098" y="254"/>
                    <a:pt x="21327" y="0"/>
                    <a:pt x="19607" y="0"/>
                  </a:cubicBezTo>
                  <a:close/>
                </a:path>
              </a:pathLst>
            </a:custGeom>
            <a:solidFill>
              <a:srgbClr val="E89F88"/>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 name="Google Shape;90;p8"/>
            <p:cNvSpPr/>
            <p:nvPr/>
          </p:nvSpPr>
          <p:spPr>
            <a:xfrm>
              <a:off x="2689914" y="3439705"/>
              <a:ext cx="3618179" cy="4553490"/>
            </a:xfrm>
            <a:custGeom>
              <a:avLst/>
              <a:gdLst/>
              <a:ahLst/>
              <a:cxnLst/>
              <a:rect l="l" t="t" r="r" b="b"/>
              <a:pathLst>
                <a:path w="77295" h="97276" extrusionOk="0">
                  <a:moveTo>
                    <a:pt x="48905" y="1"/>
                  </a:moveTo>
                  <a:cubicBezTo>
                    <a:pt x="48896" y="1"/>
                    <a:pt x="48887" y="1"/>
                    <a:pt x="48877" y="1"/>
                  </a:cubicBezTo>
                  <a:cubicBezTo>
                    <a:pt x="38010" y="29"/>
                    <a:pt x="28126" y="15623"/>
                    <a:pt x="22041" y="23192"/>
                  </a:cubicBezTo>
                  <a:cubicBezTo>
                    <a:pt x="16191" y="30483"/>
                    <a:pt x="10827" y="38579"/>
                    <a:pt x="6973" y="47118"/>
                  </a:cubicBezTo>
                  <a:cubicBezTo>
                    <a:pt x="3369" y="55130"/>
                    <a:pt x="0" y="65817"/>
                    <a:pt x="3022" y="74481"/>
                  </a:cubicBezTo>
                  <a:cubicBezTo>
                    <a:pt x="4062" y="77461"/>
                    <a:pt x="5684" y="80247"/>
                    <a:pt x="7500" y="83325"/>
                  </a:cubicBezTo>
                  <a:cubicBezTo>
                    <a:pt x="11450" y="90075"/>
                    <a:pt x="16468" y="96119"/>
                    <a:pt x="24688" y="97200"/>
                  </a:cubicBezTo>
                  <a:cubicBezTo>
                    <a:pt x="25270" y="97251"/>
                    <a:pt x="25842" y="97275"/>
                    <a:pt x="26403" y="97275"/>
                  </a:cubicBezTo>
                  <a:cubicBezTo>
                    <a:pt x="36788" y="97275"/>
                    <a:pt x="43701" y="88902"/>
                    <a:pt x="50776" y="82063"/>
                  </a:cubicBezTo>
                  <a:cubicBezTo>
                    <a:pt x="66510" y="66801"/>
                    <a:pt x="77294" y="42072"/>
                    <a:pt x="72706" y="19810"/>
                  </a:cubicBezTo>
                  <a:cubicBezTo>
                    <a:pt x="70420" y="8701"/>
                    <a:pt x="60689" y="1"/>
                    <a:pt x="48905" y="1"/>
                  </a:cubicBezTo>
                  <a:close/>
                </a:path>
              </a:pathLst>
            </a:custGeom>
            <a:solidFill>
              <a:srgbClr val="E89F88"/>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 name="Google Shape;91;p8"/>
            <p:cNvSpPr/>
            <p:nvPr/>
          </p:nvSpPr>
          <p:spPr>
            <a:xfrm>
              <a:off x="2689918" y="71768"/>
              <a:ext cx="1429531" cy="1150637"/>
            </a:xfrm>
            <a:custGeom>
              <a:avLst/>
              <a:gdLst/>
              <a:ahLst/>
              <a:cxnLst/>
              <a:rect l="l" t="t" r="r" b="b"/>
              <a:pathLst>
                <a:path w="30539" h="24581" extrusionOk="0">
                  <a:moveTo>
                    <a:pt x="11034" y="0"/>
                  </a:moveTo>
                  <a:cubicBezTo>
                    <a:pt x="10036" y="0"/>
                    <a:pt x="9052" y="200"/>
                    <a:pt x="8096" y="664"/>
                  </a:cubicBezTo>
                  <a:cubicBezTo>
                    <a:pt x="7403" y="1010"/>
                    <a:pt x="6779" y="1468"/>
                    <a:pt x="6252" y="2050"/>
                  </a:cubicBezTo>
                  <a:cubicBezTo>
                    <a:pt x="2551" y="6056"/>
                    <a:pt x="1" y="15011"/>
                    <a:pt x="5005" y="19017"/>
                  </a:cubicBezTo>
                  <a:cubicBezTo>
                    <a:pt x="7126" y="20722"/>
                    <a:pt x="9940" y="21956"/>
                    <a:pt x="12379" y="23162"/>
                  </a:cubicBezTo>
                  <a:cubicBezTo>
                    <a:pt x="14231" y="24059"/>
                    <a:pt x="15997" y="24581"/>
                    <a:pt x="17752" y="24581"/>
                  </a:cubicBezTo>
                  <a:cubicBezTo>
                    <a:pt x="19466" y="24581"/>
                    <a:pt x="21168" y="24084"/>
                    <a:pt x="22928" y="22954"/>
                  </a:cubicBezTo>
                  <a:cubicBezTo>
                    <a:pt x="25770" y="21165"/>
                    <a:pt x="28903" y="18587"/>
                    <a:pt x="29956" y="15274"/>
                  </a:cubicBezTo>
                  <a:cubicBezTo>
                    <a:pt x="30538" y="13472"/>
                    <a:pt x="30386" y="11365"/>
                    <a:pt x="29221" y="9868"/>
                  </a:cubicBezTo>
                  <a:cubicBezTo>
                    <a:pt x="28265" y="8648"/>
                    <a:pt x="26782" y="7983"/>
                    <a:pt x="25409" y="7248"/>
                  </a:cubicBezTo>
                  <a:cubicBezTo>
                    <a:pt x="21496" y="5152"/>
                    <a:pt x="16093" y="0"/>
                    <a:pt x="11034" y="0"/>
                  </a:cubicBezTo>
                  <a:close/>
                </a:path>
              </a:pathLst>
            </a:custGeom>
            <a:solidFill>
              <a:srgbClr val="FFD1B6"/>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 name="Google Shape;92;p8"/>
            <p:cNvSpPr/>
            <p:nvPr/>
          </p:nvSpPr>
          <p:spPr>
            <a:xfrm>
              <a:off x="5128387" y="-1807790"/>
              <a:ext cx="4556439" cy="5209110"/>
            </a:xfrm>
            <a:custGeom>
              <a:avLst/>
              <a:gdLst/>
              <a:ahLst/>
              <a:cxnLst/>
              <a:rect l="l" t="t" r="r" b="b"/>
              <a:pathLst>
                <a:path w="97339" h="111282" extrusionOk="0">
                  <a:moveTo>
                    <a:pt x="26346" y="1"/>
                  </a:moveTo>
                  <a:cubicBezTo>
                    <a:pt x="17212" y="1"/>
                    <a:pt x="8898" y="5244"/>
                    <a:pt x="5047" y="18369"/>
                  </a:cubicBezTo>
                  <a:cubicBezTo>
                    <a:pt x="1" y="35572"/>
                    <a:pt x="9066" y="55103"/>
                    <a:pt x="17647" y="69644"/>
                  </a:cubicBezTo>
                  <a:cubicBezTo>
                    <a:pt x="25715" y="83298"/>
                    <a:pt x="37566" y="94665"/>
                    <a:pt x="51414" y="102400"/>
                  </a:cubicBezTo>
                  <a:cubicBezTo>
                    <a:pt x="55892" y="104909"/>
                    <a:pt x="60563" y="107030"/>
                    <a:pt x="65401" y="108735"/>
                  </a:cubicBezTo>
                  <a:cubicBezTo>
                    <a:pt x="69419" y="110149"/>
                    <a:pt x="73660" y="111281"/>
                    <a:pt x="77881" y="111281"/>
                  </a:cubicBezTo>
                  <a:cubicBezTo>
                    <a:pt x="79122" y="111281"/>
                    <a:pt x="80361" y="111184"/>
                    <a:pt x="81592" y="110966"/>
                  </a:cubicBezTo>
                  <a:cubicBezTo>
                    <a:pt x="94636" y="108638"/>
                    <a:pt x="97339" y="94443"/>
                    <a:pt x="91739" y="84185"/>
                  </a:cubicBezTo>
                  <a:cubicBezTo>
                    <a:pt x="86859" y="75230"/>
                    <a:pt x="80122" y="67939"/>
                    <a:pt x="75146" y="59067"/>
                  </a:cubicBezTo>
                  <a:cubicBezTo>
                    <a:pt x="68853" y="47853"/>
                    <a:pt x="64874" y="36667"/>
                    <a:pt x="60078" y="24856"/>
                  </a:cubicBezTo>
                  <a:cubicBezTo>
                    <a:pt x="54435" y="10933"/>
                    <a:pt x="39536" y="1"/>
                    <a:pt x="26346" y="1"/>
                  </a:cubicBezTo>
                  <a:close/>
                </a:path>
              </a:pathLst>
            </a:custGeom>
            <a:solidFill>
              <a:srgbClr val="E7AE5D"/>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93" name="Google Shape;93;p8"/>
          <p:cNvSpPr txBox="1">
            <a:spLocks noGrp="1"/>
          </p:cNvSpPr>
          <p:nvPr>
            <p:ph type="title"/>
          </p:nvPr>
        </p:nvSpPr>
        <p:spPr>
          <a:xfrm>
            <a:off x="980501" y="900300"/>
            <a:ext cx="12735600" cy="81816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9600">
                <a:latin typeface="#9Slide06 SVNClementine" panose="020F0502020204030203" pitchFamily="34" charset="0"/>
              </a:defRPr>
            </a:lvl1pPr>
            <a:lvl2pPr lvl="1">
              <a:spcBef>
                <a:spcPts val="0"/>
              </a:spcBef>
              <a:spcAft>
                <a:spcPts val="0"/>
              </a:spcAft>
              <a:buSzPts val="4800"/>
              <a:buNone/>
              <a:defRPr sz="9600"/>
            </a:lvl2pPr>
            <a:lvl3pPr lvl="2">
              <a:spcBef>
                <a:spcPts val="0"/>
              </a:spcBef>
              <a:spcAft>
                <a:spcPts val="0"/>
              </a:spcAft>
              <a:buSzPts val="4800"/>
              <a:buNone/>
              <a:defRPr sz="9600"/>
            </a:lvl3pPr>
            <a:lvl4pPr lvl="3">
              <a:spcBef>
                <a:spcPts val="0"/>
              </a:spcBef>
              <a:spcAft>
                <a:spcPts val="0"/>
              </a:spcAft>
              <a:buSzPts val="4800"/>
              <a:buNone/>
              <a:defRPr sz="9600"/>
            </a:lvl4pPr>
            <a:lvl5pPr lvl="4">
              <a:spcBef>
                <a:spcPts val="0"/>
              </a:spcBef>
              <a:spcAft>
                <a:spcPts val="0"/>
              </a:spcAft>
              <a:buSzPts val="4800"/>
              <a:buNone/>
              <a:defRPr sz="9600"/>
            </a:lvl5pPr>
            <a:lvl6pPr lvl="5">
              <a:spcBef>
                <a:spcPts val="0"/>
              </a:spcBef>
              <a:spcAft>
                <a:spcPts val="0"/>
              </a:spcAft>
              <a:buSzPts val="4800"/>
              <a:buNone/>
              <a:defRPr sz="9600"/>
            </a:lvl6pPr>
            <a:lvl7pPr lvl="6">
              <a:spcBef>
                <a:spcPts val="0"/>
              </a:spcBef>
              <a:spcAft>
                <a:spcPts val="0"/>
              </a:spcAft>
              <a:buSzPts val="4800"/>
              <a:buNone/>
              <a:defRPr sz="9600"/>
            </a:lvl7pPr>
            <a:lvl8pPr lvl="7">
              <a:spcBef>
                <a:spcPts val="0"/>
              </a:spcBef>
              <a:spcAft>
                <a:spcPts val="0"/>
              </a:spcAft>
              <a:buSzPts val="4800"/>
              <a:buNone/>
              <a:defRPr sz="9600"/>
            </a:lvl8pPr>
            <a:lvl9pPr lvl="8">
              <a:spcBef>
                <a:spcPts val="0"/>
              </a:spcBef>
              <a:spcAft>
                <a:spcPts val="0"/>
              </a:spcAft>
              <a:buSzPts val="4800"/>
              <a:buNone/>
              <a:defRPr sz="9600"/>
            </a:lvl9pPr>
          </a:lstStyle>
          <a:p>
            <a:endParaRPr dirty="0"/>
          </a:p>
        </p:txBody>
      </p:sp>
    </p:spTree>
    <p:extLst>
      <p:ext uri="{BB962C8B-B14F-4D97-AF65-F5344CB8AC3E}">
        <p14:creationId xmlns:p14="http://schemas.microsoft.com/office/powerpoint/2010/main" val="14773117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94"/>
        <p:cNvGrpSpPr/>
        <p:nvPr/>
      </p:nvGrpSpPr>
      <p:grpSpPr>
        <a:xfrm>
          <a:off x="0" y="0"/>
          <a:ext cx="0" cy="0"/>
          <a:chOff x="0" y="0"/>
          <a:chExt cx="0" cy="0"/>
        </a:xfrm>
      </p:grpSpPr>
      <p:sp>
        <p:nvSpPr>
          <p:cNvPr id="95" name="Google Shape;95;p9"/>
          <p:cNvSpPr/>
          <p:nvPr/>
        </p:nvSpPr>
        <p:spPr>
          <a:xfrm rot="10800000" flipH="1">
            <a:off x="8955338" y="-945285"/>
            <a:ext cx="2859062" cy="2301275"/>
          </a:xfrm>
          <a:custGeom>
            <a:avLst/>
            <a:gdLst/>
            <a:ahLst/>
            <a:cxnLst/>
            <a:rect l="l" t="t" r="r" b="b"/>
            <a:pathLst>
              <a:path w="30539" h="24581" extrusionOk="0">
                <a:moveTo>
                  <a:pt x="11034" y="0"/>
                </a:moveTo>
                <a:cubicBezTo>
                  <a:pt x="10036" y="0"/>
                  <a:pt x="9052" y="200"/>
                  <a:pt x="8096" y="664"/>
                </a:cubicBezTo>
                <a:cubicBezTo>
                  <a:pt x="7403" y="1010"/>
                  <a:pt x="6779" y="1468"/>
                  <a:pt x="6252" y="2050"/>
                </a:cubicBezTo>
                <a:cubicBezTo>
                  <a:pt x="2551" y="6056"/>
                  <a:pt x="1" y="15011"/>
                  <a:pt x="5005" y="19017"/>
                </a:cubicBezTo>
                <a:cubicBezTo>
                  <a:pt x="7126" y="20722"/>
                  <a:pt x="9940" y="21956"/>
                  <a:pt x="12379" y="23162"/>
                </a:cubicBezTo>
                <a:cubicBezTo>
                  <a:pt x="14231" y="24059"/>
                  <a:pt x="15997" y="24581"/>
                  <a:pt x="17752" y="24581"/>
                </a:cubicBezTo>
                <a:cubicBezTo>
                  <a:pt x="19466" y="24581"/>
                  <a:pt x="21168" y="24084"/>
                  <a:pt x="22928" y="22954"/>
                </a:cubicBezTo>
                <a:cubicBezTo>
                  <a:pt x="25770" y="21165"/>
                  <a:pt x="28903" y="18587"/>
                  <a:pt x="29956" y="15274"/>
                </a:cubicBezTo>
                <a:cubicBezTo>
                  <a:pt x="30538" y="13472"/>
                  <a:pt x="30386" y="11365"/>
                  <a:pt x="29221" y="9868"/>
                </a:cubicBezTo>
                <a:cubicBezTo>
                  <a:pt x="28265" y="8648"/>
                  <a:pt x="26782" y="7983"/>
                  <a:pt x="25409" y="7248"/>
                </a:cubicBezTo>
                <a:cubicBezTo>
                  <a:pt x="21496" y="5152"/>
                  <a:pt x="16093" y="0"/>
                  <a:pt x="11034" y="0"/>
                </a:cubicBezTo>
                <a:close/>
              </a:path>
            </a:pathLst>
          </a:custGeom>
          <a:solidFill>
            <a:srgbClr val="FFD1B6"/>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 name="Google Shape;96;p9"/>
          <p:cNvSpPr/>
          <p:nvPr/>
        </p:nvSpPr>
        <p:spPr>
          <a:xfrm rot="10800000" flipH="1">
            <a:off x="83411" y="6534385"/>
            <a:ext cx="3315834" cy="3337928"/>
          </a:xfrm>
          <a:custGeom>
            <a:avLst/>
            <a:gdLst/>
            <a:ahLst/>
            <a:cxnLst/>
            <a:rect l="l" t="t" r="r" b="b"/>
            <a:pathLst>
              <a:path w="35418" h="35654" extrusionOk="0">
                <a:moveTo>
                  <a:pt x="19607" y="0"/>
                </a:moveTo>
                <a:cubicBezTo>
                  <a:pt x="13433" y="0"/>
                  <a:pt x="7932" y="3267"/>
                  <a:pt x="3660" y="8103"/>
                </a:cubicBezTo>
                <a:cubicBezTo>
                  <a:pt x="389" y="11818"/>
                  <a:pt x="708" y="15852"/>
                  <a:pt x="1" y="20800"/>
                </a:cubicBezTo>
                <a:cubicBezTo>
                  <a:pt x="1490" y="26872"/>
                  <a:pt x="6794" y="35654"/>
                  <a:pt x="13978" y="35654"/>
                </a:cubicBezTo>
                <a:cubicBezTo>
                  <a:pt x="14551" y="35654"/>
                  <a:pt x="15137" y="35598"/>
                  <a:pt x="15734" y="35480"/>
                </a:cubicBezTo>
                <a:cubicBezTo>
                  <a:pt x="19158" y="34801"/>
                  <a:pt x="22748" y="31210"/>
                  <a:pt x="25229" y="28909"/>
                </a:cubicBezTo>
                <a:cubicBezTo>
                  <a:pt x="28002" y="26303"/>
                  <a:pt x="29915" y="23406"/>
                  <a:pt x="31675" y="20093"/>
                </a:cubicBezTo>
                <a:cubicBezTo>
                  <a:pt x="35418" y="13065"/>
                  <a:pt x="32728" y="3140"/>
                  <a:pt x="24910" y="798"/>
                </a:cubicBezTo>
                <a:cubicBezTo>
                  <a:pt x="23098" y="254"/>
                  <a:pt x="21327" y="0"/>
                  <a:pt x="19607" y="0"/>
                </a:cubicBezTo>
                <a:close/>
              </a:path>
            </a:pathLst>
          </a:custGeom>
          <a:solidFill>
            <a:srgbClr val="E7AE5D"/>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 name="Google Shape;97;p9"/>
          <p:cNvSpPr/>
          <p:nvPr/>
        </p:nvSpPr>
        <p:spPr>
          <a:xfrm rot="10800000">
            <a:off x="13361780" y="1743737"/>
            <a:ext cx="7236359" cy="9106980"/>
          </a:xfrm>
          <a:custGeom>
            <a:avLst/>
            <a:gdLst/>
            <a:ahLst/>
            <a:cxnLst/>
            <a:rect l="l" t="t" r="r" b="b"/>
            <a:pathLst>
              <a:path w="77295" h="97276" extrusionOk="0">
                <a:moveTo>
                  <a:pt x="48905" y="1"/>
                </a:moveTo>
                <a:cubicBezTo>
                  <a:pt x="48896" y="1"/>
                  <a:pt x="48887" y="1"/>
                  <a:pt x="48877" y="1"/>
                </a:cubicBezTo>
                <a:cubicBezTo>
                  <a:pt x="38010" y="29"/>
                  <a:pt x="28126" y="15623"/>
                  <a:pt x="22041" y="23192"/>
                </a:cubicBezTo>
                <a:cubicBezTo>
                  <a:pt x="16191" y="30483"/>
                  <a:pt x="10827" y="38579"/>
                  <a:pt x="6973" y="47118"/>
                </a:cubicBezTo>
                <a:cubicBezTo>
                  <a:pt x="3369" y="55130"/>
                  <a:pt x="0" y="65817"/>
                  <a:pt x="3022" y="74481"/>
                </a:cubicBezTo>
                <a:cubicBezTo>
                  <a:pt x="4062" y="77461"/>
                  <a:pt x="5684" y="80247"/>
                  <a:pt x="7500" y="83325"/>
                </a:cubicBezTo>
                <a:cubicBezTo>
                  <a:pt x="11450" y="90075"/>
                  <a:pt x="16468" y="96119"/>
                  <a:pt x="24688" y="97200"/>
                </a:cubicBezTo>
                <a:cubicBezTo>
                  <a:pt x="25270" y="97251"/>
                  <a:pt x="25842" y="97275"/>
                  <a:pt x="26403" y="97275"/>
                </a:cubicBezTo>
                <a:cubicBezTo>
                  <a:pt x="36788" y="97275"/>
                  <a:pt x="43701" y="88902"/>
                  <a:pt x="50776" y="82063"/>
                </a:cubicBezTo>
                <a:cubicBezTo>
                  <a:pt x="66510" y="66801"/>
                  <a:pt x="77294" y="42072"/>
                  <a:pt x="72706" y="19810"/>
                </a:cubicBezTo>
                <a:cubicBezTo>
                  <a:pt x="70420" y="8701"/>
                  <a:pt x="60689" y="1"/>
                  <a:pt x="48905" y="1"/>
                </a:cubicBezTo>
                <a:close/>
              </a:path>
            </a:pathLst>
          </a:custGeom>
          <a:solidFill>
            <a:srgbClr val="E89F88"/>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 name="Google Shape;98;p9"/>
          <p:cNvSpPr txBox="1">
            <a:spLocks noGrp="1"/>
          </p:cNvSpPr>
          <p:nvPr>
            <p:ph type="body" idx="1"/>
          </p:nvPr>
        </p:nvSpPr>
        <p:spPr>
          <a:xfrm>
            <a:off x="8833451" y="4545593"/>
            <a:ext cx="6673800" cy="4788600"/>
          </a:xfrm>
          <a:prstGeom prst="rect">
            <a:avLst/>
          </a:prstGeom>
        </p:spPr>
        <p:txBody>
          <a:bodyPr spcFirstLastPara="1" wrap="square" lIns="91425" tIns="91425" rIns="91425" bIns="91425" anchor="t" anchorCtr="0">
            <a:noAutofit/>
          </a:bodyPr>
          <a:lstStyle>
            <a:lvl1pPr marL="914378" lvl="0" indent="-634985" rtl="0">
              <a:spcBef>
                <a:spcPts val="0"/>
              </a:spcBef>
              <a:spcAft>
                <a:spcPts val="0"/>
              </a:spcAft>
              <a:buClr>
                <a:schemeClr val="accent1"/>
              </a:buClr>
              <a:buSzPts val="1400"/>
              <a:buFont typeface="Spartan"/>
              <a:buChar char="■"/>
              <a:defRPr sz="2801"/>
            </a:lvl1pPr>
            <a:lvl2pPr marL="1828755" lvl="1" indent="-634985" rtl="0">
              <a:spcBef>
                <a:spcPts val="2000"/>
              </a:spcBef>
              <a:spcAft>
                <a:spcPts val="0"/>
              </a:spcAft>
              <a:buClr>
                <a:schemeClr val="lt2"/>
              </a:buClr>
              <a:buSzPts val="1400"/>
              <a:buFont typeface="Spartan"/>
              <a:buChar char="○"/>
              <a:defRPr/>
            </a:lvl2pPr>
            <a:lvl3pPr marL="2743131" lvl="2" indent="-634985" rtl="0">
              <a:spcBef>
                <a:spcPts val="3200"/>
              </a:spcBef>
              <a:spcAft>
                <a:spcPts val="0"/>
              </a:spcAft>
              <a:buClr>
                <a:schemeClr val="lt2"/>
              </a:buClr>
              <a:buSzPts val="1400"/>
              <a:buFont typeface="Spartan"/>
              <a:buChar char="■"/>
              <a:defRPr/>
            </a:lvl3pPr>
            <a:lvl4pPr marL="3657509" lvl="3" indent="-634985" rtl="0">
              <a:spcBef>
                <a:spcPts val="3200"/>
              </a:spcBef>
              <a:spcAft>
                <a:spcPts val="0"/>
              </a:spcAft>
              <a:buClr>
                <a:schemeClr val="lt2"/>
              </a:buClr>
              <a:buSzPts val="1400"/>
              <a:buFont typeface="Spartan"/>
              <a:buChar char="●"/>
              <a:defRPr/>
            </a:lvl4pPr>
            <a:lvl5pPr marL="4571886" lvl="4" indent="-634985" rtl="0">
              <a:spcBef>
                <a:spcPts val="3200"/>
              </a:spcBef>
              <a:spcAft>
                <a:spcPts val="0"/>
              </a:spcAft>
              <a:buClr>
                <a:schemeClr val="lt2"/>
              </a:buClr>
              <a:buSzPts val="1400"/>
              <a:buFont typeface="Spartan"/>
              <a:buChar char="○"/>
              <a:defRPr/>
            </a:lvl5pPr>
            <a:lvl6pPr marL="5486264" lvl="5" indent="-634985" rtl="0">
              <a:spcBef>
                <a:spcPts val="3200"/>
              </a:spcBef>
              <a:spcAft>
                <a:spcPts val="0"/>
              </a:spcAft>
              <a:buClr>
                <a:schemeClr val="lt2"/>
              </a:buClr>
              <a:buSzPts val="1400"/>
              <a:buFont typeface="Spartan"/>
              <a:buChar char="■"/>
              <a:defRPr/>
            </a:lvl6pPr>
            <a:lvl7pPr marL="6400640" lvl="6" indent="-634985" rtl="0">
              <a:spcBef>
                <a:spcPts val="3200"/>
              </a:spcBef>
              <a:spcAft>
                <a:spcPts val="0"/>
              </a:spcAft>
              <a:buClr>
                <a:schemeClr val="lt2"/>
              </a:buClr>
              <a:buSzPts val="1400"/>
              <a:buFont typeface="Spartan"/>
              <a:buChar char="●"/>
              <a:defRPr/>
            </a:lvl7pPr>
            <a:lvl8pPr marL="7315017" lvl="7" indent="-634985" rtl="0">
              <a:spcBef>
                <a:spcPts val="3200"/>
              </a:spcBef>
              <a:spcAft>
                <a:spcPts val="0"/>
              </a:spcAft>
              <a:buClr>
                <a:schemeClr val="lt2"/>
              </a:buClr>
              <a:buSzPts val="1400"/>
              <a:buFont typeface="Spartan"/>
              <a:buChar char="○"/>
              <a:defRPr/>
            </a:lvl8pPr>
            <a:lvl9pPr marL="8229395" lvl="8" indent="-634985" rtl="0">
              <a:spcBef>
                <a:spcPts val="3200"/>
              </a:spcBef>
              <a:spcAft>
                <a:spcPts val="3200"/>
              </a:spcAft>
              <a:buClr>
                <a:schemeClr val="dk2"/>
              </a:buClr>
              <a:buSzPts val="1400"/>
              <a:buFont typeface="Arial"/>
              <a:buChar char="■"/>
              <a:defRPr/>
            </a:lvl9pPr>
          </a:lstStyle>
          <a:p>
            <a:endParaRPr/>
          </a:p>
        </p:txBody>
      </p:sp>
      <p:sp>
        <p:nvSpPr>
          <p:cNvPr id="99" name="Google Shape;99;p9"/>
          <p:cNvSpPr txBox="1">
            <a:spLocks noGrp="1"/>
          </p:cNvSpPr>
          <p:nvPr>
            <p:ph type="subTitle" idx="2"/>
          </p:nvPr>
        </p:nvSpPr>
        <p:spPr>
          <a:xfrm>
            <a:off x="8955350" y="3048000"/>
            <a:ext cx="7474800" cy="1183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accent1"/>
              </a:buClr>
              <a:buSzPts val="2000"/>
              <a:buFont typeface="Handlee"/>
              <a:buNone/>
              <a:defRPr sz="4001" b="1">
                <a:solidFill>
                  <a:schemeClr val="accent1"/>
                </a:solidFill>
                <a:latin typeface="#9Slide06 SVNClementine" panose="020F0502020204030203" pitchFamily="34" charset="0"/>
                <a:ea typeface="#9Slide06 SVNClementine" panose="020F0502020204030203" pitchFamily="34" charset="0"/>
                <a:cs typeface="#9Slide06 SVNClementine" panose="020F0502020204030203" pitchFamily="34" charset="0"/>
                <a:sym typeface="Handlee"/>
              </a:defRPr>
            </a:lvl1pPr>
            <a:lvl2pPr lvl="1" rtl="0">
              <a:lnSpc>
                <a:spcPct val="100000"/>
              </a:lnSpc>
              <a:spcBef>
                <a:spcPts val="0"/>
              </a:spcBef>
              <a:spcAft>
                <a:spcPts val="0"/>
              </a:spcAft>
              <a:buClr>
                <a:srgbClr val="FF00A3"/>
              </a:buClr>
              <a:buSzPts val="2100"/>
              <a:buNone/>
              <a:defRPr sz="4200">
                <a:solidFill>
                  <a:srgbClr val="FF00A3"/>
                </a:solidFill>
              </a:defRPr>
            </a:lvl2pPr>
            <a:lvl3pPr lvl="2" rtl="0">
              <a:lnSpc>
                <a:spcPct val="100000"/>
              </a:lnSpc>
              <a:spcBef>
                <a:spcPts val="0"/>
              </a:spcBef>
              <a:spcAft>
                <a:spcPts val="0"/>
              </a:spcAft>
              <a:buClr>
                <a:srgbClr val="FF00A3"/>
              </a:buClr>
              <a:buSzPts val="2100"/>
              <a:buNone/>
              <a:defRPr sz="4200">
                <a:solidFill>
                  <a:srgbClr val="FF00A3"/>
                </a:solidFill>
              </a:defRPr>
            </a:lvl3pPr>
            <a:lvl4pPr lvl="3" rtl="0">
              <a:lnSpc>
                <a:spcPct val="100000"/>
              </a:lnSpc>
              <a:spcBef>
                <a:spcPts val="0"/>
              </a:spcBef>
              <a:spcAft>
                <a:spcPts val="0"/>
              </a:spcAft>
              <a:buClr>
                <a:srgbClr val="FF00A3"/>
              </a:buClr>
              <a:buSzPts val="2100"/>
              <a:buNone/>
              <a:defRPr sz="4200">
                <a:solidFill>
                  <a:srgbClr val="FF00A3"/>
                </a:solidFill>
              </a:defRPr>
            </a:lvl4pPr>
            <a:lvl5pPr lvl="4" rtl="0">
              <a:lnSpc>
                <a:spcPct val="100000"/>
              </a:lnSpc>
              <a:spcBef>
                <a:spcPts val="0"/>
              </a:spcBef>
              <a:spcAft>
                <a:spcPts val="0"/>
              </a:spcAft>
              <a:buClr>
                <a:srgbClr val="FF00A3"/>
              </a:buClr>
              <a:buSzPts val="2100"/>
              <a:buNone/>
              <a:defRPr sz="4200">
                <a:solidFill>
                  <a:srgbClr val="FF00A3"/>
                </a:solidFill>
              </a:defRPr>
            </a:lvl5pPr>
            <a:lvl6pPr lvl="5" rtl="0">
              <a:lnSpc>
                <a:spcPct val="100000"/>
              </a:lnSpc>
              <a:spcBef>
                <a:spcPts val="0"/>
              </a:spcBef>
              <a:spcAft>
                <a:spcPts val="0"/>
              </a:spcAft>
              <a:buClr>
                <a:srgbClr val="FF00A3"/>
              </a:buClr>
              <a:buSzPts val="2100"/>
              <a:buNone/>
              <a:defRPr sz="4200">
                <a:solidFill>
                  <a:srgbClr val="FF00A3"/>
                </a:solidFill>
              </a:defRPr>
            </a:lvl6pPr>
            <a:lvl7pPr lvl="6" rtl="0">
              <a:lnSpc>
                <a:spcPct val="100000"/>
              </a:lnSpc>
              <a:spcBef>
                <a:spcPts val="0"/>
              </a:spcBef>
              <a:spcAft>
                <a:spcPts val="0"/>
              </a:spcAft>
              <a:buClr>
                <a:srgbClr val="FF00A3"/>
              </a:buClr>
              <a:buSzPts val="2100"/>
              <a:buNone/>
              <a:defRPr sz="4200">
                <a:solidFill>
                  <a:srgbClr val="FF00A3"/>
                </a:solidFill>
              </a:defRPr>
            </a:lvl7pPr>
            <a:lvl8pPr lvl="7" rtl="0">
              <a:lnSpc>
                <a:spcPct val="100000"/>
              </a:lnSpc>
              <a:spcBef>
                <a:spcPts val="0"/>
              </a:spcBef>
              <a:spcAft>
                <a:spcPts val="0"/>
              </a:spcAft>
              <a:buClr>
                <a:srgbClr val="FF00A3"/>
              </a:buClr>
              <a:buSzPts val="2100"/>
              <a:buNone/>
              <a:defRPr sz="4200">
                <a:solidFill>
                  <a:srgbClr val="FF00A3"/>
                </a:solidFill>
              </a:defRPr>
            </a:lvl8pPr>
            <a:lvl9pPr lvl="8" rtl="0">
              <a:lnSpc>
                <a:spcPct val="100000"/>
              </a:lnSpc>
              <a:spcBef>
                <a:spcPts val="0"/>
              </a:spcBef>
              <a:spcAft>
                <a:spcPts val="0"/>
              </a:spcAft>
              <a:buClr>
                <a:srgbClr val="FF00A3"/>
              </a:buClr>
              <a:buSzPts val="2100"/>
              <a:buNone/>
              <a:defRPr sz="4200">
                <a:solidFill>
                  <a:srgbClr val="FF00A3"/>
                </a:solidFill>
              </a:defRPr>
            </a:lvl9pPr>
          </a:lstStyle>
          <a:p>
            <a:endParaRPr dirty="0"/>
          </a:p>
        </p:txBody>
      </p:sp>
      <p:sp>
        <p:nvSpPr>
          <p:cNvPr id="100" name="Google Shape;100;p9"/>
          <p:cNvSpPr txBox="1">
            <a:spLocks noGrp="1"/>
          </p:cNvSpPr>
          <p:nvPr>
            <p:ph type="title"/>
          </p:nvPr>
        </p:nvSpPr>
        <p:spPr>
          <a:xfrm>
            <a:off x="1426451" y="1138601"/>
            <a:ext cx="15416400" cy="926400"/>
          </a:xfrm>
          <a:prstGeom prst="rect">
            <a:avLst/>
          </a:prstGeom>
        </p:spPr>
        <p:txBody>
          <a:bodyPr spcFirstLastPara="1" wrap="square" lIns="91425" tIns="91425" rIns="91425" bIns="91425" anchor="b" anchorCtr="0">
            <a:noAutofit/>
          </a:bodyPr>
          <a:lstStyle>
            <a:lvl1pPr lvl="0" rtl="0">
              <a:spcBef>
                <a:spcPts val="0"/>
              </a:spcBef>
              <a:spcAft>
                <a:spcPts val="0"/>
              </a:spcAft>
              <a:buSzPts val="2600"/>
              <a:buNone/>
              <a:defRPr b="1">
                <a:solidFill>
                  <a:srgbClr val="EB7E7C"/>
                </a:solidFill>
                <a:latin typeface="#9Slide06 SVNClementine" panose="020F0502020204030203" pitchFamily="34" charset="0"/>
              </a:defRPr>
            </a:lvl1pPr>
            <a:lvl2pPr lvl="1" rtl="0">
              <a:spcBef>
                <a:spcPts val="0"/>
              </a:spcBef>
              <a:spcAft>
                <a:spcPts val="0"/>
              </a:spcAft>
              <a:buSzPts val="2600"/>
              <a:buNone/>
              <a:defRPr sz="5201"/>
            </a:lvl2pPr>
            <a:lvl3pPr lvl="2" rtl="0">
              <a:spcBef>
                <a:spcPts val="0"/>
              </a:spcBef>
              <a:spcAft>
                <a:spcPts val="0"/>
              </a:spcAft>
              <a:buSzPts val="2600"/>
              <a:buNone/>
              <a:defRPr sz="5201"/>
            </a:lvl3pPr>
            <a:lvl4pPr lvl="3" rtl="0">
              <a:spcBef>
                <a:spcPts val="0"/>
              </a:spcBef>
              <a:spcAft>
                <a:spcPts val="0"/>
              </a:spcAft>
              <a:buSzPts val="2600"/>
              <a:buNone/>
              <a:defRPr sz="5201"/>
            </a:lvl4pPr>
            <a:lvl5pPr lvl="4" rtl="0">
              <a:spcBef>
                <a:spcPts val="0"/>
              </a:spcBef>
              <a:spcAft>
                <a:spcPts val="0"/>
              </a:spcAft>
              <a:buSzPts val="2600"/>
              <a:buNone/>
              <a:defRPr sz="5201"/>
            </a:lvl5pPr>
            <a:lvl6pPr lvl="5" rtl="0">
              <a:spcBef>
                <a:spcPts val="0"/>
              </a:spcBef>
              <a:spcAft>
                <a:spcPts val="0"/>
              </a:spcAft>
              <a:buSzPts val="2600"/>
              <a:buNone/>
              <a:defRPr sz="5201"/>
            </a:lvl6pPr>
            <a:lvl7pPr lvl="6" rtl="0">
              <a:spcBef>
                <a:spcPts val="0"/>
              </a:spcBef>
              <a:spcAft>
                <a:spcPts val="0"/>
              </a:spcAft>
              <a:buSzPts val="2600"/>
              <a:buNone/>
              <a:defRPr sz="5201"/>
            </a:lvl7pPr>
            <a:lvl8pPr lvl="7" rtl="0">
              <a:spcBef>
                <a:spcPts val="0"/>
              </a:spcBef>
              <a:spcAft>
                <a:spcPts val="0"/>
              </a:spcAft>
              <a:buSzPts val="2600"/>
              <a:buNone/>
              <a:defRPr sz="5201"/>
            </a:lvl8pPr>
            <a:lvl9pPr lvl="8" rtl="0">
              <a:spcBef>
                <a:spcPts val="0"/>
              </a:spcBef>
              <a:spcAft>
                <a:spcPts val="0"/>
              </a:spcAft>
              <a:buSzPts val="2600"/>
              <a:buNone/>
              <a:defRPr sz="5201"/>
            </a:lvl9pPr>
          </a:lstStyle>
          <a:p>
            <a:endParaRPr dirty="0"/>
          </a:p>
        </p:txBody>
      </p:sp>
    </p:spTree>
    <p:extLst>
      <p:ext uri="{BB962C8B-B14F-4D97-AF65-F5344CB8AC3E}">
        <p14:creationId xmlns:p14="http://schemas.microsoft.com/office/powerpoint/2010/main" val="25771777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01"/>
        <p:cNvGrpSpPr/>
        <p:nvPr/>
      </p:nvGrpSpPr>
      <p:grpSpPr>
        <a:xfrm>
          <a:off x="0" y="0"/>
          <a:ext cx="0" cy="0"/>
          <a:chOff x="0" y="0"/>
          <a:chExt cx="0" cy="0"/>
        </a:xfrm>
      </p:grpSpPr>
      <p:sp>
        <p:nvSpPr>
          <p:cNvPr id="102" name="Google Shape;102;p10"/>
          <p:cNvSpPr txBox="1">
            <a:spLocks noGrp="1"/>
          </p:cNvSpPr>
          <p:nvPr>
            <p:ph type="title"/>
          </p:nvPr>
        </p:nvSpPr>
        <p:spPr>
          <a:xfrm>
            <a:off x="1606800" y="7560000"/>
            <a:ext cx="15074400" cy="1650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8000" b="1">
                <a:latin typeface="#9Slide06 SVNClementine" panose="020F0502020204030203" pitchFamily="34" charset="0"/>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dirty="0"/>
          </a:p>
        </p:txBody>
      </p:sp>
    </p:spTree>
    <p:extLst>
      <p:ext uri="{BB962C8B-B14F-4D97-AF65-F5344CB8AC3E}">
        <p14:creationId xmlns:p14="http://schemas.microsoft.com/office/powerpoint/2010/main" val="34037459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03"/>
        <p:cNvGrpSpPr/>
        <p:nvPr/>
      </p:nvGrpSpPr>
      <p:grpSpPr>
        <a:xfrm>
          <a:off x="0" y="0"/>
          <a:ext cx="0" cy="0"/>
          <a:chOff x="0" y="0"/>
          <a:chExt cx="0" cy="0"/>
        </a:xfrm>
      </p:grpSpPr>
      <p:grpSp>
        <p:nvGrpSpPr>
          <p:cNvPr id="104" name="Google Shape;104;p11"/>
          <p:cNvGrpSpPr/>
          <p:nvPr/>
        </p:nvGrpSpPr>
        <p:grpSpPr>
          <a:xfrm flipH="1">
            <a:off x="-1116739" y="-3558430"/>
            <a:ext cx="20962643" cy="19601969"/>
            <a:chOff x="-796495" y="-1807790"/>
            <a:chExt cx="10481321" cy="9800984"/>
          </a:xfrm>
        </p:grpSpPr>
        <p:sp>
          <p:nvSpPr>
            <p:cNvPr id="105" name="Google Shape;105;p11"/>
            <p:cNvSpPr/>
            <p:nvPr/>
          </p:nvSpPr>
          <p:spPr>
            <a:xfrm>
              <a:off x="-12661" y="-42117"/>
              <a:ext cx="9304236" cy="5277968"/>
            </a:xfrm>
            <a:custGeom>
              <a:avLst/>
              <a:gdLst/>
              <a:ahLst/>
              <a:cxnLst/>
              <a:rect l="l" t="t" r="r" b="b"/>
              <a:pathLst>
                <a:path w="198766" h="112753" extrusionOk="0">
                  <a:moveTo>
                    <a:pt x="1" y="0"/>
                  </a:moveTo>
                  <a:lnTo>
                    <a:pt x="1" y="112753"/>
                  </a:lnTo>
                  <a:lnTo>
                    <a:pt x="198766" y="112753"/>
                  </a:lnTo>
                  <a:lnTo>
                    <a:pt x="198766" y="0"/>
                  </a:lnTo>
                  <a:close/>
                </a:path>
              </a:pathLst>
            </a:custGeom>
            <a:solidFill>
              <a:srgbClr val="B3C4B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 name="Google Shape;106;p11"/>
            <p:cNvSpPr/>
            <p:nvPr/>
          </p:nvSpPr>
          <p:spPr>
            <a:xfrm>
              <a:off x="-796495" y="614206"/>
              <a:ext cx="1657917" cy="1668964"/>
            </a:xfrm>
            <a:custGeom>
              <a:avLst/>
              <a:gdLst/>
              <a:ahLst/>
              <a:cxnLst/>
              <a:rect l="l" t="t" r="r" b="b"/>
              <a:pathLst>
                <a:path w="35418" h="35654" extrusionOk="0">
                  <a:moveTo>
                    <a:pt x="19607" y="0"/>
                  </a:moveTo>
                  <a:cubicBezTo>
                    <a:pt x="13433" y="0"/>
                    <a:pt x="7932" y="3267"/>
                    <a:pt x="3660" y="8103"/>
                  </a:cubicBezTo>
                  <a:cubicBezTo>
                    <a:pt x="389" y="11818"/>
                    <a:pt x="708" y="15852"/>
                    <a:pt x="1" y="20800"/>
                  </a:cubicBezTo>
                  <a:cubicBezTo>
                    <a:pt x="1490" y="26872"/>
                    <a:pt x="6794" y="35654"/>
                    <a:pt x="13978" y="35654"/>
                  </a:cubicBezTo>
                  <a:cubicBezTo>
                    <a:pt x="14551" y="35654"/>
                    <a:pt x="15137" y="35598"/>
                    <a:pt x="15734" y="35480"/>
                  </a:cubicBezTo>
                  <a:cubicBezTo>
                    <a:pt x="19158" y="34801"/>
                    <a:pt x="22748" y="31210"/>
                    <a:pt x="25229" y="28909"/>
                  </a:cubicBezTo>
                  <a:cubicBezTo>
                    <a:pt x="28002" y="26303"/>
                    <a:pt x="29915" y="23406"/>
                    <a:pt x="31675" y="20093"/>
                  </a:cubicBezTo>
                  <a:cubicBezTo>
                    <a:pt x="35418" y="13065"/>
                    <a:pt x="32728" y="3140"/>
                    <a:pt x="24910" y="798"/>
                  </a:cubicBezTo>
                  <a:cubicBezTo>
                    <a:pt x="23098" y="254"/>
                    <a:pt x="21327" y="0"/>
                    <a:pt x="19607" y="0"/>
                  </a:cubicBezTo>
                  <a:close/>
                </a:path>
              </a:pathLst>
            </a:custGeom>
            <a:solidFill>
              <a:srgbClr val="E89F88"/>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 name="Google Shape;107;p11"/>
            <p:cNvSpPr/>
            <p:nvPr/>
          </p:nvSpPr>
          <p:spPr>
            <a:xfrm>
              <a:off x="2689914" y="3439705"/>
              <a:ext cx="3618179" cy="4553490"/>
            </a:xfrm>
            <a:custGeom>
              <a:avLst/>
              <a:gdLst/>
              <a:ahLst/>
              <a:cxnLst/>
              <a:rect l="l" t="t" r="r" b="b"/>
              <a:pathLst>
                <a:path w="77295" h="97276" extrusionOk="0">
                  <a:moveTo>
                    <a:pt x="48905" y="1"/>
                  </a:moveTo>
                  <a:cubicBezTo>
                    <a:pt x="48896" y="1"/>
                    <a:pt x="48887" y="1"/>
                    <a:pt x="48877" y="1"/>
                  </a:cubicBezTo>
                  <a:cubicBezTo>
                    <a:pt x="38010" y="29"/>
                    <a:pt x="28126" y="15623"/>
                    <a:pt x="22041" y="23192"/>
                  </a:cubicBezTo>
                  <a:cubicBezTo>
                    <a:pt x="16191" y="30483"/>
                    <a:pt x="10827" y="38579"/>
                    <a:pt x="6973" y="47118"/>
                  </a:cubicBezTo>
                  <a:cubicBezTo>
                    <a:pt x="3369" y="55130"/>
                    <a:pt x="0" y="65817"/>
                    <a:pt x="3022" y="74481"/>
                  </a:cubicBezTo>
                  <a:cubicBezTo>
                    <a:pt x="4062" y="77461"/>
                    <a:pt x="5684" y="80247"/>
                    <a:pt x="7500" y="83325"/>
                  </a:cubicBezTo>
                  <a:cubicBezTo>
                    <a:pt x="11450" y="90075"/>
                    <a:pt x="16468" y="96119"/>
                    <a:pt x="24688" y="97200"/>
                  </a:cubicBezTo>
                  <a:cubicBezTo>
                    <a:pt x="25270" y="97251"/>
                    <a:pt x="25842" y="97275"/>
                    <a:pt x="26403" y="97275"/>
                  </a:cubicBezTo>
                  <a:cubicBezTo>
                    <a:pt x="36788" y="97275"/>
                    <a:pt x="43701" y="88902"/>
                    <a:pt x="50776" y="82063"/>
                  </a:cubicBezTo>
                  <a:cubicBezTo>
                    <a:pt x="66510" y="66801"/>
                    <a:pt x="77294" y="42072"/>
                    <a:pt x="72706" y="19810"/>
                  </a:cubicBezTo>
                  <a:cubicBezTo>
                    <a:pt x="70420" y="8701"/>
                    <a:pt x="60689" y="1"/>
                    <a:pt x="48905" y="1"/>
                  </a:cubicBezTo>
                  <a:close/>
                </a:path>
              </a:pathLst>
            </a:custGeom>
            <a:solidFill>
              <a:srgbClr val="E89F88"/>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 name="Google Shape;108;p11"/>
            <p:cNvSpPr/>
            <p:nvPr/>
          </p:nvSpPr>
          <p:spPr>
            <a:xfrm>
              <a:off x="2689918" y="71768"/>
              <a:ext cx="1429531" cy="1150637"/>
            </a:xfrm>
            <a:custGeom>
              <a:avLst/>
              <a:gdLst/>
              <a:ahLst/>
              <a:cxnLst/>
              <a:rect l="l" t="t" r="r" b="b"/>
              <a:pathLst>
                <a:path w="30539" h="24581" extrusionOk="0">
                  <a:moveTo>
                    <a:pt x="11034" y="0"/>
                  </a:moveTo>
                  <a:cubicBezTo>
                    <a:pt x="10036" y="0"/>
                    <a:pt x="9052" y="200"/>
                    <a:pt x="8096" y="664"/>
                  </a:cubicBezTo>
                  <a:cubicBezTo>
                    <a:pt x="7403" y="1010"/>
                    <a:pt x="6779" y="1468"/>
                    <a:pt x="6252" y="2050"/>
                  </a:cubicBezTo>
                  <a:cubicBezTo>
                    <a:pt x="2551" y="6056"/>
                    <a:pt x="1" y="15011"/>
                    <a:pt x="5005" y="19017"/>
                  </a:cubicBezTo>
                  <a:cubicBezTo>
                    <a:pt x="7126" y="20722"/>
                    <a:pt x="9940" y="21956"/>
                    <a:pt x="12379" y="23162"/>
                  </a:cubicBezTo>
                  <a:cubicBezTo>
                    <a:pt x="14231" y="24059"/>
                    <a:pt x="15997" y="24581"/>
                    <a:pt x="17752" y="24581"/>
                  </a:cubicBezTo>
                  <a:cubicBezTo>
                    <a:pt x="19466" y="24581"/>
                    <a:pt x="21168" y="24084"/>
                    <a:pt x="22928" y="22954"/>
                  </a:cubicBezTo>
                  <a:cubicBezTo>
                    <a:pt x="25770" y="21165"/>
                    <a:pt x="28903" y="18587"/>
                    <a:pt x="29956" y="15274"/>
                  </a:cubicBezTo>
                  <a:cubicBezTo>
                    <a:pt x="30538" y="13472"/>
                    <a:pt x="30386" y="11365"/>
                    <a:pt x="29221" y="9868"/>
                  </a:cubicBezTo>
                  <a:cubicBezTo>
                    <a:pt x="28265" y="8648"/>
                    <a:pt x="26782" y="7983"/>
                    <a:pt x="25409" y="7248"/>
                  </a:cubicBezTo>
                  <a:cubicBezTo>
                    <a:pt x="21496" y="5152"/>
                    <a:pt x="16093" y="0"/>
                    <a:pt x="11034" y="0"/>
                  </a:cubicBezTo>
                  <a:close/>
                </a:path>
              </a:pathLst>
            </a:custGeom>
            <a:solidFill>
              <a:srgbClr val="FFD1B6"/>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 name="Google Shape;109;p11"/>
            <p:cNvSpPr/>
            <p:nvPr/>
          </p:nvSpPr>
          <p:spPr>
            <a:xfrm>
              <a:off x="5128387" y="-1807790"/>
              <a:ext cx="4556439" cy="5209110"/>
            </a:xfrm>
            <a:custGeom>
              <a:avLst/>
              <a:gdLst/>
              <a:ahLst/>
              <a:cxnLst/>
              <a:rect l="l" t="t" r="r" b="b"/>
              <a:pathLst>
                <a:path w="97339" h="111282" extrusionOk="0">
                  <a:moveTo>
                    <a:pt x="26346" y="1"/>
                  </a:moveTo>
                  <a:cubicBezTo>
                    <a:pt x="17212" y="1"/>
                    <a:pt x="8898" y="5244"/>
                    <a:pt x="5047" y="18369"/>
                  </a:cubicBezTo>
                  <a:cubicBezTo>
                    <a:pt x="1" y="35572"/>
                    <a:pt x="9066" y="55103"/>
                    <a:pt x="17647" y="69644"/>
                  </a:cubicBezTo>
                  <a:cubicBezTo>
                    <a:pt x="25715" y="83298"/>
                    <a:pt x="37566" y="94665"/>
                    <a:pt x="51414" y="102400"/>
                  </a:cubicBezTo>
                  <a:cubicBezTo>
                    <a:pt x="55892" y="104909"/>
                    <a:pt x="60563" y="107030"/>
                    <a:pt x="65401" y="108735"/>
                  </a:cubicBezTo>
                  <a:cubicBezTo>
                    <a:pt x="69419" y="110149"/>
                    <a:pt x="73660" y="111281"/>
                    <a:pt x="77881" y="111281"/>
                  </a:cubicBezTo>
                  <a:cubicBezTo>
                    <a:pt x="79122" y="111281"/>
                    <a:pt x="80361" y="111184"/>
                    <a:pt x="81592" y="110966"/>
                  </a:cubicBezTo>
                  <a:cubicBezTo>
                    <a:pt x="94636" y="108638"/>
                    <a:pt x="97339" y="94443"/>
                    <a:pt x="91739" y="84185"/>
                  </a:cubicBezTo>
                  <a:cubicBezTo>
                    <a:pt x="86859" y="75230"/>
                    <a:pt x="80122" y="67939"/>
                    <a:pt x="75146" y="59067"/>
                  </a:cubicBezTo>
                  <a:cubicBezTo>
                    <a:pt x="68853" y="47853"/>
                    <a:pt x="64874" y="36667"/>
                    <a:pt x="60078" y="24856"/>
                  </a:cubicBezTo>
                  <a:cubicBezTo>
                    <a:pt x="54435" y="10933"/>
                    <a:pt x="39536" y="1"/>
                    <a:pt x="26346" y="1"/>
                  </a:cubicBezTo>
                  <a:close/>
                </a:path>
              </a:pathLst>
            </a:custGeom>
            <a:solidFill>
              <a:srgbClr val="E7AE5D"/>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10" name="Google Shape;110;p11"/>
          <p:cNvSpPr txBox="1">
            <a:spLocks noGrp="1"/>
          </p:cNvSpPr>
          <p:nvPr>
            <p:ph type="title" hasCustomPrompt="1"/>
          </p:nvPr>
        </p:nvSpPr>
        <p:spPr>
          <a:xfrm>
            <a:off x="623400" y="2212250"/>
            <a:ext cx="17041200" cy="3927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24000">
                <a:latin typeface="#9Slide06 SVNClementine" panose="020F0502020204030203" pitchFamily="34" charset="0"/>
              </a:defRPr>
            </a:lvl1pPr>
            <a:lvl2pPr lvl="1" algn="ctr">
              <a:spcBef>
                <a:spcPts val="0"/>
              </a:spcBef>
              <a:spcAft>
                <a:spcPts val="0"/>
              </a:spcAft>
              <a:buSzPts val="12000"/>
              <a:buNone/>
              <a:defRPr sz="24000"/>
            </a:lvl2pPr>
            <a:lvl3pPr lvl="2" algn="ctr">
              <a:spcBef>
                <a:spcPts val="0"/>
              </a:spcBef>
              <a:spcAft>
                <a:spcPts val="0"/>
              </a:spcAft>
              <a:buSzPts val="12000"/>
              <a:buNone/>
              <a:defRPr sz="24000"/>
            </a:lvl3pPr>
            <a:lvl4pPr lvl="3" algn="ctr">
              <a:spcBef>
                <a:spcPts val="0"/>
              </a:spcBef>
              <a:spcAft>
                <a:spcPts val="0"/>
              </a:spcAft>
              <a:buSzPts val="12000"/>
              <a:buNone/>
              <a:defRPr sz="24000"/>
            </a:lvl4pPr>
            <a:lvl5pPr lvl="4" algn="ctr">
              <a:spcBef>
                <a:spcPts val="0"/>
              </a:spcBef>
              <a:spcAft>
                <a:spcPts val="0"/>
              </a:spcAft>
              <a:buSzPts val="12000"/>
              <a:buNone/>
              <a:defRPr sz="24000"/>
            </a:lvl5pPr>
            <a:lvl6pPr lvl="5" algn="ctr">
              <a:spcBef>
                <a:spcPts val="0"/>
              </a:spcBef>
              <a:spcAft>
                <a:spcPts val="0"/>
              </a:spcAft>
              <a:buSzPts val="12000"/>
              <a:buNone/>
              <a:defRPr sz="24000"/>
            </a:lvl6pPr>
            <a:lvl7pPr lvl="6" algn="ctr">
              <a:spcBef>
                <a:spcPts val="0"/>
              </a:spcBef>
              <a:spcAft>
                <a:spcPts val="0"/>
              </a:spcAft>
              <a:buSzPts val="12000"/>
              <a:buNone/>
              <a:defRPr sz="24000"/>
            </a:lvl7pPr>
            <a:lvl8pPr lvl="7" algn="ctr">
              <a:spcBef>
                <a:spcPts val="0"/>
              </a:spcBef>
              <a:spcAft>
                <a:spcPts val="0"/>
              </a:spcAft>
              <a:buSzPts val="12000"/>
              <a:buNone/>
              <a:defRPr sz="24000"/>
            </a:lvl8pPr>
            <a:lvl9pPr lvl="8" algn="ctr">
              <a:spcBef>
                <a:spcPts val="0"/>
              </a:spcBef>
              <a:spcAft>
                <a:spcPts val="0"/>
              </a:spcAft>
              <a:buSzPts val="12000"/>
              <a:buNone/>
              <a:defRPr sz="24000"/>
            </a:lvl9pPr>
          </a:lstStyle>
          <a:p>
            <a:r>
              <a:rPr dirty="0"/>
              <a:t>xx%</a:t>
            </a:r>
          </a:p>
        </p:txBody>
      </p:sp>
      <p:sp>
        <p:nvSpPr>
          <p:cNvPr id="111" name="Google Shape;111;p11"/>
          <p:cNvSpPr txBox="1">
            <a:spLocks noGrp="1"/>
          </p:cNvSpPr>
          <p:nvPr>
            <p:ph type="body" idx="1"/>
          </p:nvPr>
        </p:nvSpPr>
        <p:spPr>
          <a:xfrm>
            <a:off x="623400" y="6304451"/>
            <a:ext cx="17041200" cy="2601600"/>
          </a:xfrm>
          <a:prstGeom prst="rect">
            <a:avLst/>
          </a:prstGeom>
        </p:spPr>
        <p:txBody>
          <a:bodyPr spcFirstLastPara="1" wrap="square" lIns="91425" tIns="91425" rIns="91425" bIns="91425" anchor="t" anchorCtr="0">
            <a:noAutofit/>
          </a:bodyPr>
          <a:lstStyle>
            <a:lvl1pPr marL="914378" lvl="0" indent="-685784" algn="ctr">
              <a:spcBef>
                <a:spcPts val="0"/>
              </a:spcBef>
              <a:spcAft>
                <a:spcPts val="0"/>
              </a:spcAft>
              <a:buSzPts val="1800"/>
              <a:buChar char="●"/>
              <a:defRPr/>
            </a:lvl1pPr>
            <a:lvl2pPr marL="1828755" lvl="1" indent="-634985" algn="ctr">
              <a:spcBef>
                <a:spcPts val="3200"/>
              </a:spcBef>
              <a:spcAft>
                <a:spcPts val="0"/>
              </a:spcAft>
              <a:buSzPts val="1400"/>
              <a:buChar char="○"/>
              <a:defRPr/>
            </a:lvl2pPr>
            <a:lvl3pPr marL="2743131" lvl="2" indent="-634985" algn="ctr">
              <a:spcBef>
                <a:spcPts val="3200"/>
              </a:spcBef>
              <a:spcAft>
                <a:spcPts val="0"/>
              </a:spcAft>
              <a:buSzPts val="1400"/>
              <a:buChar char="■"/>
              <a:defRPr/>
            </a:lvl3pPr>
            <a:lvl4pPr marL="3657509" lvl="3" indent="-634985" algn="ctr">
              <a:spcBef>
                <a:spcPts val="3200"/>
              </a:spcBef>
              <a:spcAft>
                <a:spcPts val="0"/>
              </a:spcAft>
              <a:buSzPts val="1400"/>
              <a:buChar char="●"/>
              <a:defRPr/>
            </a:lvl4pPr>
            <a:lvl5pPr marL="4571886" lvl="4" indent="-634985" algn="ctr">
              <a:spcBef>
                <a:spcPts val="3200"/>
              </a:spcBef>
              <a:spcAft>
                <a:spcPts val="0"/>
              </a:spcAft>
              <a:buSzPts val="1400"/>
              <a:buChar char="○"/>
              <a:defRPr/>
            </a:lvl5pPr>
            <a:lvl6pPr marL="5486264" lvl="5" indent="-634985" algn="ctr">
              <a:spcBef>
                <a:spcPts val="3200"/>
              </a:spcBef>
              <a:spcAft>
                <a:spcPts val="0"/>
              </a:spcAft>
              <a:buSzPts val="1400"/>
              <a:buChar char="■"/>
              <a:defRPr/>
            </a:lvl6pPr>
            <a:lvl7pPr marL="6400640" lvl="6" indent="-634985" algn="ctr">
              <a:spcBef>
                <a:spcPts val="3200"/>
              </a:spcBef>
              <a:spcAft>
                <a:spcPts val="0"/>
              </a:spcAft>
              <a:buSzPts val="1400"/>
              <a:buChar char="●"/>
              <a:defRPr/>
            </a:lvl7pPr>
            <a:lvl8pPr marL="7315017" lvl="7" indent="-634985" algn="ctr">
              <a:spcBef>
                <a:spcPts val="3200"/>
              </a:spcBef>
              <a:spcAft>
                <a:spcPts val="0"/>
              </a:spcAft>
              <a:buSzPts val="1400"/>
              <a:buChar char="○"/>
              <a:defRPr/>
            </a:lvl8pPr>
            <a:lvl9pPr marL="8229395" lvl="8" indent="-634985" algn="ctr">
              <a:spcBef>
                <a:spcPts val="3200"/>
              </a:spcBef>
              <a:spcAft>
                <a:spcPts val="3200"/>
              </a:spcAft>
              <a:buSzPts val="1400"/>
              <a:buChar char="■"/>
              <a:defRPr/>
            </a:lvl9pPr>
          </a:lstStyle>
          <a:p>
            <a:endParaRPr/>
          </a:p>
        </p:txBody>
      </p:sp>
    </p:spTree>
    <p:extLst>
      <p:ext uri="{BB962C8B-B14F-4D97-AF65-F5344CB8AC3E}">
        <p14:creationId xmlns:p14="http://schemas.microsoft.com/office/powerpoint/2010/main" val="39803838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3/21/2024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2"/>
        <p:cNvGrpSpPr/>
        <p:nvPr/>
      </p:nvGrpSpPr>
      <p:grpSpPr>
        <a:xfrm>
          <a:off x="0" y="0"/>
          <a:ext cx="0" cy="0"/>
          <a:chOff x="0" y="0"/>
          <a:chExt cx="0" cy="0"/>
        </a:xfrm>
      </p:grpSpPr>
    </p:spTree>
    <p:extLst>
      <p:ext uri="{BB962C8B-B14F-4D97-AF65-F5344CB8AC3E}">
        <p14:creationId xmlns:p14="http://schemas.microsoft.com/office/powerpoint/2010/main" val="21102414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13"/>
        <p:cNvGrpSpPr/>
        <p:nvPr/>
      </p:nvGrpSpPr>
      <p:grpSpPr>
        <a:xfrm>
          <a:off x="0" y="0"/>
          <a:ext cx="0" cy="0"/>
          <a:chOff x="0" y="0"/>
          <a:chExt cx="0" cy="0"/>
        </a:xfrm>
      </p:grpSpPr>
      <p:sp>
        <p:nvSpPr>
          <p:cNvPr id="114" name="Google Shape;114;p13"/>
          <p:cNvSpPr/>
          <p:nvPr/>
        </p:nvSpPr>
        <p:spPr>
          <a:xfrm>
            <a:off x="5379830" y="6879410"/>
            <a:ext cx="7236359" cy="9106980"/>
          </a:xfrm>
          <a:custGeom>
            <a:avLst/>
            <a:gdLst/>
            <a:ahLst/>
            <a:cxnLst/>
            <a:rect l="l" t="t" r="r" b="b"/>
            <a:pathLst>
              <a:path w="77295" h="97276" extrusionOk="0">
                <a:moveTo>
                  <a:pt x="48905" y="1"/>
                </a:moveTo>
                <a:cubicBezTo>
                  <a:pt x="48896" y="1"/>
                  <a:pt x="48887" y="1"/>
                  <a:pt x="48877" y="1"/>
                </a:cubicBezTo>
                <a:cubicBezTo>
                  <a:pt x="38010" y="29"/>
                  <a:pt x="28126" y="15623"/>
                  <a:pt x="22041" y="23192"/>
                </a:cubicBezTo>
                <a:cubicBezTo>
                  <a:pt x="16191" y="30483"/>
                  <a:pt x="10827" y="38579"/>
                  <a:pt x="6973" y="47118"/>
                </a:cubicBezTo>
                <a:cubicBezTo>
                  <a:pt x="3369" y="55130"/>
                  <a:pt x="0" y="65817"/>
                  <a:pt x="3022" y="74481"/>
                </a:cubicBezTo>
                <a:cubicBezTo>
                  <a:pt x="4062" y="77461"/>
                  <a:pt x="5684" y="80247"/>
                  <a:pt x="7500" y="83325"/>
                </a:cubicBezTo>
                <a:cubicBezTo>
                  <a:pt x="11450" y="90075"/>
                  <a:pt x="16468" y="96119"/>
                  <a:pt x="24688" y="97200"/>
                </a:cubicBezTo>
                <a:cubicBezTo>
                  <a:pt x="25270" y="97251"/>
                  <a:pt x="25842" y="97275"/>
                  <a:pt x="26403" y="97275"/>
                </a:cubicBezTo>
                <a:cubicBezTo>
                  <a:pt x="36788" y="97275"/>
                  <a:pt x="43701" y="88902"/>
                  <a:pt x="50776" y="82063"/>
                </a:cubicBezTo>
                <a:cubicBezTo>
                  <a:pt x="66510" y="66801"/>
                  <a:pt x="77294" y="42072"/>
                  <a:pt x="72706" y="19810"/>
                </a:cubicBezTo>
                <a:cubicBezTo>
                  <a:pt x="70420" y="8701"/>
                  <a:pt x="60689" y="1"/>
                  <a:pt x="48905" y="1"/>
                </a:cubicBezTo>
                <a:close/>
              </a:path>
            </a:pathLst>
          </a:custGeom>
          <a:solidFill>
            <a:srgbClr val="E89F88"/>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5" name="Google Shape;115;p13"/>
          <p:cNvSpPr/>
          <p:nvPr/>
        </p:nvSpPr>
        <p:spPr>
          <a:xfrm>
            <a:off x="-1592990" y="1228412"/>
            <a:ext cx="3315834" cy="3337928"/>
          </a:xfrm>
          <a:custGeom>
            <a:avLst/>
            <a:gdLst/>
            <a:ahLst/>
            <a:cxnLst/>
            <a:rect l="l" t="t" r="r" b="b"/>
            <a:pathLst>
              <a:path w="35418" h="35654" extrusionOk="0">
                <a:moveTo>
                  <a:pt x="19607" y="0"/>
                </a:moveTo>
                <a:cubicBezTo>
                  <a:pt x="13433" y="0"/>
                  <a:pt x="7932" y="3267"/>
                  <a:pt x="3660" y="8103"/>
                </a:cubicBezTo>
                <a:cubicBezTo>
                  <a:pt x="389" y="11818"/>
                  <a:pt x="708" y="15852"/>
                  <a:pt x="1" y="20800"/>
                </a:cubicBezTo>
                <a:cubicBezTo>
                  <a:pt x="1490" y="26872"/>
                  <a:pt x="6794" y="35654"/>
                  <a:pt x="13978" y="35654"/>
                </a:cubicBezTo>
                <a:cubicBezTo>
                  <a:pt x="14551" y="35654"/>
                  <a:pt x="15137" y="35598"/>
                  <a:pt x="15734" y="35480"/>
                </a:cubicBezTo>
                <a:cubicBezTo>
                  <a:pt x="19158" y="34801"/>
                  <a:pt x="22748" y="31210"/>
                  <a:pt x="25229" y="28909"/>
                </a:cubicBezTo>
                <a:cubicBezTo>
                  <a:pt x="28002" y="26303"/>
                  <a:pt x="29915" y="23406"/>
                  <a:pt x="31675" y="20093"/>
                </a:cubicBezTo>
                <a:cubicBezTo>
                  <a:pt x="35418" y="13065"/>
                  <a:pt x="32728" y="3140"/>
                  <a:pt x="24910" y="798"/>
                </a:cubicBezTo>
                <a:cubicBezTo>
                  <a:pt x="23098" y="254"/>
                  <a:pt x="21327" y="0"/>
                  <a:pt x="19607" y="0"/>
                </a:cubicBezTo>
                <a:close/>
              </a:path>
            </a:pathLst>
          </a:custGeom>
          <a:solidFill>
            <a:srgbClr val="E89F88"/>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 name="Google Shape;116;p13"/>
          <p:cNvSpPr/>
          <p:nvPr/>
        </p:nvSpPr>
        <p:spPr>
          <a:xfrm>
            <a:off x="11628375" y="-3767981"/>
            <a:ext cx="9112878" cy="10418220"/>
          </a:xfrm>
          <a:custGeom>
            <a:avLst/>
            <a:gdLst/>
            <a:ahLst/>
            <a:cxnLst/>
            <a:rect l="l" t="t" r="r" b="b"/>
            <a:pathLst>
              <a:path w="97339" h="111282" extrusionOk="0">
                <a:moveTo>
                  <a:pt x="26346" y="1"/>
                </a:moveTo>
                <a:cubicBezTo>
                  <a:pt x="17212" y="1"/>
                  <a:pt x="8898" y="5244"/>
                  <a:pt x="5047" y="18369"/>
                </a:cubicBezTo>
                <a:cubicBezTo>
                  <a:pt x="1" y="35572"/>
                  <a:pt x="9066" y="55103"/>
                  <a:pt x="17647" y="69644"/>
                </a:cubicBezTo>
                <a:cubicBezTo>
                  <a:pt x="25715" y="83298"/>
                  <a:pt x="37566" y="94665"/>
                  <a:pt x="51414" y="102400"/>
                </a:cubicBezTo>
                <a:cubicBezTo>
                  <a:pt x="55892" y="104909"/>
                  <a:pt x="60563" y="107030"/>
                  <a:pt x="65401" y="108735"/>
                </a:cubicBezTo>
                <a:cubicBezTo>
                  <a:pt x="69419" y="110149"/>
                  <a:pt x="73660" y="111281"/>
                  <a:pt x="77881" y="111281"/>
                </a:cubicBezTo>
                <a:cubicBezTo>
                  <a:pt x="79122" y="111281"/>
                  <a:pt x="80361" y="111184"/>
                  <a:pt x="81592" y="110966"/>
                </a:cubicBezTo>
                <a:cubicBezTo>
                  <a:pt x="94636" y="108638"/>
                  <a:pt x="97339" y="94443"/>
                  <a:pt x="91739" y="84185"/>
                </a:cubicBezTo>
                <a:cubicBezTo>
                  <a:pt x="86859" y="75230"/>
                  <a:pt x="80122" y="67939"/>
                  <a:pt x="75146" y="59067"/>
                </a:cubicBezTo>
                <a:cubicBezTo>
                  <a:pt x="68853" y="47853"/>
                  <a:pt x="64874" y="36667"/>
                  <a:pt x="60078" y="24856"/>
                </a:cubicBezTo>
                <a:cubicBezTo>
                  <a:pt x="54435" y="10933"/>
                  <a:pt x="39536" y="1"/>
                  <a:pt x="26346" y="1"/>
                </a:cubicBezTo>
                <a:close/>
              </a:path>
            </a:pathLst>
          </a:custGeom>
          <a:solidFill>
            <a:srgbClr val="E7AE5D"/>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 name="Google Shape;117;p13"/>
          <p:cNvSpPr txBox="1">
            <a:spLocks noGrp="1"/>
          </p:cNvSpPr>
          <p:nvPr>
            <p:ph type="title"/>
          </p:nvPr>
        </p:nvSpPr>
        <p:spPr>
          <a:xfrm>
            <a:off x="1762451" y="2785451"/>
            <a:ext cx="4467000" cy="926400"/>
          </a:xfrm>
          <a:prstGeom prst="rect">
            <a:avLst/>
          </a:prstGeom>
          <a:solidFill>
            <a:schemeClr val="accent1"/>
          </a:solidFill>
        </p:spPr>
        <p:txBody>
          <a:bodyPr spcFirstLastPara="1" wrap="square" lIns="91425" tIns="91425" rIns="91425" bIns="91425" anchor="b" anchorCtr="0">
            <a:noAutofit/>
          </a:bodyPr>
          <a:lstStyle>
            <a:lvl1pPr lvl="0" algn="ctr" rtl="0">
              <a:spcBef>
                <a:spcPts val="0"/>
              </a:spcBef>
              <a:spcAft>
                <a:spcPts val="0"/>
              </a:spcAft>
              <a:buSzPts val="2000"/>
              <a:buNone/>
              <a:defRPr sz="4001" b="1">
                <a:solidFill>
                  <a:schemeClr val="lt1"/>
                </a:solidFill>
                <a:latin typeface="#9Slide06 SVNClementine" panose="020F0502020204030203" pitchFamily="34" charset="0"/>
              </a:defRPr>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a:endParaRPr dirty="0"/>
          </a:p>
        </p:txBody>
      </p:sp>
      <p:sp>
        <p:nvSpPr>
          <p:cNvPr id="118" name="Google Shape;118;p13"/>
          <p:cNvSpPr txBox="1">
            <a:spLocks noGrp="1"/>
          </p:cNvSpPr>
          <p:nvPr>
            <p:ph type="subTitle" idx="1"/>
          </p:nvPr>
        </p:nvSpPr>
        <p:spPr>
          <a:xfrm>
            <a:off x="1762451" y="3559451"/>
            <a:ext cx="4467000" cy="1188600"/>
          </a:xfrm>
          <a:prstGeom prst="rect">
            <a:avLst/>
          </a:prstGeom>
          <a:solidFill>
            <a:schemeClr val="lt1"/>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801"/>
            </a:lvl1pPr>
            <a:lvl2pPr lvl="1" algn="ctr" rtl="0">
              <a:lnSpc>
                <a:spcPct val="100000"/>
              </a:lnSpc>
              <a:spcBef>
                <a:spcPts val="0"/>
              </a:spcBef>
              <a:spcAft>
                <a:spcPts val="0"/>
              </a:spcAft>
              <a:buSzPts val="2100"/>
              <a:buNone/>
              <a:defRPr sz="4200"/>
            </a:lvl2pPr>
            <a:lvl3pPr lvl="2" algn="ctr" rtl="0">
              <a:lnSpc>
                <a:spcPct val="100000"/>
              </a:lnSpc>
              <a:spcBef>
                <a:spcPts val="0"/>
              </a:spcBef>
              <a:spcAft>
                <a:spcPts val="0"/>
              </a:spcAft>
              <a:buSzPts val="2100"/>
              <a:buNone/>
              <a:defRPr sz="4200"/>
            </a:lvl3pPr>
            <a:lvl4pPr lvl="3" algn="ctr" rtl="0">
              <a:lnSpc>
                <a:spcPct val="100000"/>
              </a:lnSpc>
              <a:spcBef>
                <a:spcPts val="0"/>
              </a:spcBef>
              <a:spcAft>
                <a:spcPts val="0"/>
              </a:spcAft>
              <a:buSzPts val="2100"/>
              <a:buNone/>
              <a:defRPr sz="4200"/>
            </a:lvl4pPr>
            <a:lvl5pPr lvl="4" algn="ctr" rtl="0">
              <a:lnSpc>
                <a:spcPct val="100000"/>
              </a:lnSpc>
              <a:spcBef>
                <a:spcPts val="0"/>
              </a:spcBef>
              <a:spcAft>
                <a:spcPts val="0"/>
              </a:spcAft>
              <a:buSzPts val="2100"/>
              <a:buNone/>
              <a:defRPr sz="4200"/>
            </a:lvl5pPr>
            <a:lvl6pPr lvl="5" algn="ctr" rtl="0">
              <a:lnSpc>
                <a:spcPct val="100000"/>
              </a:lnSpc>
              <a:spcBef>
                <a:spcPts val="0"/>
              </a:spcBef>
              <a:spcAft>
                <a:spcPts val="0"/>
              </a:spcAft>
              <a:buSzPts val="2100"/>
              <a:buNone/>
              <a:defRPr sz="4200"/>
            </a:lvl6pPr>
            <a:lvl7pPr lvl="6" algn="ctr" rtl="0">
              <a:lnSpc>
                <a:spcPct val="100000"/>
              </a:lnSpc>
              <a:spcBef>
                <a:spcPts val="0"/>
              </a:spcBef>
              <a:spcAft>
                <a:spcPts val="0"/>
              </a:spcAft>
              <a:buSzPts val="2100"/>
              <a:buNone/>
              <a:defRPr sz="4200"/>
            </a:lvl7pPr>
            <a:lvl8pPr lvl="7" algn="ctr" rtl="0">
              <a:lnSpc>
                <a:spcPct val="100000"/>
              </a:lnSpc>
              <a:spcBef>
                <a:spcPts val="0"/>
              </a:spcBef>
              <a:spcAft>
                <a:spcPts val="0"/>
              </a:spcAft>
              <a:buSzPts val="2100"/>
              <a:buNone/>
              <a:defRPr sz="4200"/>
            </a:lvl8pPr>
            <a:lvl9pPr lvl="8" algn="ctr" rtl="0">
              <a:lnSpc>
                <a:spcPct val="100000"/>
              </a:lnSpc>
              <a:spcBef>
                <a:spcPts val="0"/>
              </a:spcBef>
              <a:spcAft>
                <a:spcPts val="0"/>
              </a:spcAft>
              <a:buSzPts val="2100"/>
              <a:buNone/>
              <a:defRPr sz="4200"/>
            </a:lvl9pPr>
          </a:lstStyle>
          <a:p>
            <a:endParaRPr dirty="0"/>
          </a:p>
        </p:txBody>
      </p:sp>
      <p:sp>
        <p:nvSpPr>
          <p:cNvPr id="119" name="Google Shape;119;p13"/>
          <p:cNvSpPr txBox="1">
            <a:spLocks noGrp="1"/>
          </p:cNvSpPr>
          <p:nvPr>
            <p:ph type="title" idx="2"/>
          </p:nvPr>
        </p:nvSpPr>
        <p:spPr>
          <a:xfrm>
            <a:off x="6910500" y="2785451"/>
            <a:ext cx="4467000" cy="926400"/>
          </a:xfrm>
          <a:prstGeom prst="rect">
            <a:avLst/>
          </a:prstGeom>
          <a:solidFill>
            <a:schemeClr val="accent1"/>
          </a:solidFill>
        </p:spPr>
        <p:txBody>
          <a:bodyPr spcFirstLastPara="1" wrap="square" lIns="91425" tIns="91425" rIns="91425" bIns="91425" anchor="b" anchorCtr="0">
            <a:noAutofit/>
          </a:bodyPr>
          <a:lstStyle>
            <a:lvl1pPr lvl="0" algn="ctr" rtl="0">
              <a:spcBef>
                <a:spcPts val="0"/>
              </a:spcBef>
              <a:spcAft>
                <a:spcPts val="0"/>
              </a:spcAft>
              <a:buSzPts val="2000"/>
              <a:buNone/>
              <a:defRPr sz="4001" b="1">
                <a:solidFill>
                  <a:schemeClr val="lt1"/>
                </a:solidFill>
                <a:latin typeface="#9Slide06 SVNClementine" panose="020F0502020204030203" pitchFamily="34" charset="0"/>
              </a:defRPr>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a:endParaRPr dirty="0"/>
          </a:p>
        </p:txBody>
      </p:sp>
      <p:sp>
        <p:nvSpPr>
          <p:cNvPr id="120" name="Google Shape;120;p13"/>
          <p:cNvSpPr txBox="1">
            <a:spLocks noGrp="1"/>
          </p:cNvSpPr>
          <p:nvPr>
            <p:ph type="subTitle" idx="3"/>
          </p:nvPr>
        </p:nvSpPr>
        <p:spPr>
          <a:xfrm>
            <a:off x="6910500" y="3559451"/>
            <a:ext cx="4467000" cy="1188600"/>
          </a:xfrm>
          <a:prstGeom prst="rect">
            <a:avLst/>
          </a:prstGeom>
          <a:solidFill>
            <a:schemeClr val="lt1"/>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801"/>
            </a:lvl1pPr>
            <a:lvl2pPr lvl="1" algn="ctr" rtl="0">
              <a:lnSpc>
                <a:spcPct val="100000"/>
              </a:lnSpc>
              <a:spcBef>
                <a:spcPts val="0"/>
              </a:spcBef>
              <a:spcAft>
                <a:spcPts val="0"/>
              </a:spcAft>
              <a:buSzPts val="2100"/>
              <a:buNone/>
              <a:defRPr sz="4200"/>
            </a:lvl2pPr>
            <a:lvl3pPr lvl="2" algn="ctr" rtl="0">
              <a:lnSpc>
                <a:spcPct val="100000"/>
              </a:lnSpc>
              <a:spcBef>
                <a:spcPts val="0"/>
              </a:spcBef>
              <a:spcAft>
                <a:spcPts val="0"/>
              </a:spcAft>
              <a:buSzPts val="2100"/>
              <a:buNone/>
              <a:defRPr sz="4200"/>
            </a:lvl3pPr>
            <a:lvl4pPr lvl="3" algn="ctr" rtl="0">
              <a:lnSpc>
                <a:spcPct val="100000"/>
              </a:lnSpc>
              <a:spcBef>
                <a:spcPts val="0"/>
              </a:spcBef>
              <a:spcAft>
                <a:spcPts val="0"/>
              </a:spcAft>
              <a:buSzPts val="2100"/>
              <a:buNone/>
              <a:defRPr sz="4200"/>
            </a:lvl4pPr>
            <a:lvl5pPr lvl="4" algn="ctr" rtl="0">
              <a:lnSpc>
                <a:spcPct val="100000"/>
              </a:lnSpc>
              <a:spcBef>
                <a:spcPts val="0"/>
              </a:spcBef>
              <a:spcAft>
                <a:spcPts val="0"/>
              </a:spcAft>
              <a:buSzPts val="2100"/>
              <a:buNone/>
              <a:defRPr sz="4200"/>
            </a:lvl5pPr>
            <a:lvl6pPr lvl="5" algn="ctr" rtl="0">
              <a:lnSpc>
                <a:spcPct val="100000"/>
              </a:lnSpc>
              <a:spcBef>
                <a:spcPts val="0"/>
              </a:spcBef>
              <a:spcAft>
                <a:spcPts val="0"/>
              </a:spcAft>
              <a:buSzPts val="2100"/>
              <a:buNone/>
              <a:defRPr sz="4200"/>
            </a:lvl6pPr>
            <a:lvl7pPr lvl="6" algn="ctr" rtl="0">
              <a:lnSpc>
                <a:spcPct val="100000"/>
              </a:lnSpc>
              <a:spcBef>
                <a:spcPts val="0"/>
              </a:spcBef>
              <a:spcAft>
                <a:spcPts val="0"/>
              </a:spcAft>
              <a:buSzPts val="2100"/>
              <a:buNone/>
              <a:defRPr sz="4200"/>
            </a:lvl7pPr>
            <a:lvl8pPr lvl="7" algn="ctr" rtl="0">
              <a:lnSpc>
                <a:spcPct val="100000"/>
              </a:lnSpc>
              <a:spcBef>
                <a:spcPts val="0"/>
              </a:spcBef>
              <a:spcAft>
                <a:spcPts val="0"/>
              </a:spcAft>
              <a:buSzPts val="2100"/>
              <a:buNone/>
              <a:defRPr sz="4200"/>
            </a:lvl8pPr>
            <a:lvl9pPr lvl="8" algn="ctr" rtl="0">
              <a:lnSpc>
                <a:spcPct val="100000"/>
              </a:lnSpc>
              <a:spcBef>
                <a:spcPts val="0"/>
              </a:spcBef>
              <a:spcAft>
                <a:spcPts val="0"/>
              </a:spcAft>
              <a:buSzPts val="2100"/>
              <a:buNone/>
              <a:defRPr sz="4200"/>
            </a:lvl9pPr>
          </a:lstStyle>
          <a:p>
            <a:endParaRPr/>
          </a:p>
        </p:txBody>
      </p:sp>
      <p:sp>
        <p:nvSpPr>
          <p:cNvPr id="121" name="Google Shape;121;p13"/>
          <p:cNvSpPr txBox="1">
            <a:spLocks noGrp="1"/>
          </p:cNvSpPr>
          <p:nvPr>
            <p:ph type="title" idx="4"/>
          </p:nvPr>
        </p:nvSpPr>
        <p:spPr>
          <a:xfrm>
            <a:off x="12058550" y="2785451"/>
            <a:ext cx="4467000" cy="926400"/>
          </a:xfrm>
          <a:prstGeom prst="rect">
            <a:avLst/>
          </a:prstGeom>
          <a:solidFill>
            <a:schemeClr val="accent1"/>
          </a:solidFill>
        </p:spPr>
        <p:txBody>
          <a:bodyPr spcFirstLastPara="1" wrap="square" lIns="91425" tIns="91425" rIns="91425" bIns="91425" anchor="b" anchorCtr="0">
            <a:noAutofit/>
          </a:bodyPr>
          <a:lstStyle>
            <a:lvl1pPr lvl="0" algn="ctr" rtl="0">
              <a:spcBef>
                <a:spcPts val="0"/>
              </a:spcBef>
              <a:spcAft>
                <a:spcPts val="0"/>
              </a:spcAft>
              <a:buSzPts val="2000"/>
              <a:buNone/>
              <a:defRPr sz="4001" b="1">
                <a:solidFill>
                  <a:schemeClr val="lt1"/>
                </a:solidFill>
                <a:latin typeface="#9Slide06 SVNClementine" panose="020F0502020204030203" pitchFamily="34" charset="0"/>
              </a:defRPr>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a:endParaRPr dirty="0"/>
          </a:p>
        </p:txBody>
      </p:sp>
      <p:sp>
        <p:nvSpPr>
          <p:cNvPr id="122" name="Google Shape;122;p13"/>
          <p:cNvSpPr txBox="1">
            <a:spLocks noGrp="1"/>
          </p:cNvSpPr>
          <p:nvPr>
            <p:ph type="subTitle" idx="5"/>
          </p:nvPr>
        </p:nvSpPr>
        <p:spPr>
          <a:xfrm>
            <a:off x="12058550" y="3559451"/>
            <a:ext cx="4467000" cy="1188600"/>
          </a:xfrm>
          <a:prstGeom prst="rect">
            <a:avLst/>
          </a:prstGeom>
          <a:solidFill>
            <a:schemeClr val="lt1"/>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801"/>
            </a:lvl1pPr>
            <a:lvl2pPr lvl="1" algn="ctr" rtl="0">
              <a:lnSpc>
                <a:spcPct val="100000"/>
              </a:lnSpc>
              <a:spcBef>
                <a:spcPts val="0"/>
              </a:spcBef>
              <a:spcAft>
                <a:spcPts val="0"/>
              </a:spcAft>
              <a:buSzPts val="2100"/>
              <a:buNone/>
              <a:defRPr sz="4200"/>
            </a:lvl2pPr>
            <a:lvl3pPr lvl="2" algn="ctr" rtl="0">
              <a:lnSpc>
                <a:spcPct val="100000"/>
              </a:lnSpc>
              <a:spcBef>
                <a:spcPts val="0"/>
              </a:spcBef>
              <a:spcAft>
                <a:spcPts val="0"/>
              </a:spcAft>
              <a:buSzPts val="2100"/>
              <a:buNone/>
              <a:defRPr sz="4200"/>
            </a:lvl3pPr>
            <a:lvl4pPr lvl="3" algn="ctr" rtl="0">
              <a:lnSpc>
                <a:spcPct val="100000"/>
              </a:lnSpc>
              <a:spcBef>
                <a:spcPts val="0"/>
              </a:spcBef>
              <a:spcAft>
                <a:spcPts val="0"/>
              </a:spcAft>
              <a:buSzPts val="2100"/>
              <a:buNone/>
              <a:defRPr sz="4200"/>
            </a:lvl4pPr>
            <a:lvl5pPr lvl="4" algn="ctr" rtl="0">
              <a:lnSpc>
                <a:spcPct val="100000"/>
              </a:lnSpc>
              <a:spcBef>
                <a:spcPts val="0"/>
              </a:spcBef>
              <a:spcAft>
                <a:spcPts val="0"/>
              </a:spcAft>
              <a:buSzPts val="2100"/>
              <a:buNone/>
              <a:defRPr sz="4200"/>
            </a:lvl5pPr>
            <a:lvl6pPr lvl="5" algn="ctr" rtl="0">
              <a:lnSpc>
                <a:spcPct val="100000"/>
              </a:lnSpc>
              <a:spcBef>
                <a:spcPts val="0"/>
              </a:spcBef>
              <a:spcAft>
                <a:spcPts val="0"/>
              </a:spcAft>
              <a:buSzPts val="2100"/>
              <a:buNone/>
              <a:defRPr sz="4200"/>
            </a:lvl6pPr>
            <a:lvl7pPr lvl="6" algn="ctr" rtl="0">
              <a:lnSpc>
                <a:spcPct val="100000"/>
              </a:lnSpc>
              <a:spcBef>
                <a:spcPts val="0"/>
              </a:spcBef>
              <a:spcAft>
                <a:spcPts val="0"/>
              </a:spcAft>
              <a:buSzPts val="2100"/>
              <a:buNone/>
              <a:defRPr sz="4200"/>
            </a:lvl7pPr>
            <a:lvl8pPr lvl="7" algn="ctr" rtl="0">
              <a:lnSpc>
                <a:spcPct val="100000"/>
              </a:lnSpc>
              <a:spcBef>
                <a:spcPts val="0"/>
              </a:spcBef>
              <a:spcAft>
                <a:spcPts val="0"/>
              </a:spcAft>
              <a:buSzPts val="2100"/>
              <a:buNone/>
              <a:defRPr sz="4200"/>
            </a:lvl8pPr>
            <a:lvl9pPr lvl="8" algn="ctr" rtl="0">
              <a:lnSpc>
                <a:spcPct val="100000"/>
              </a:lnSpc>
              <a:spcBef>
                <a:spcPts val="0"/>
              </a:spcBef>
              <a:spcAft>
                <a:spcPts val="0"/>
              </a:spcAft>
              <a:buSzPts val="2100"/>
              <a:buNone/>
              <a:defRPr sz="4200"/>
            </a:lvl9pPr>
          </a:lstStyle>
          <a:p>
            <a:endParaRPr/>
          </a:p>
        </p:txBody>
      </p:sp>
      <p:sp>
        <p:nvSpPr>
          <p:cNvPr id="123" name="Google Shape;123;p13"/>
          <p:cNvSpPr txBox="1">
            <a:spLocks noGrp="1"/>
          </p:cNvSpPr>
          <p:nvPr>
            <p:ph type="title" idx="6"/>
          </p:nvPr>
        </p:nvSpPr>
        <p:spPr>
          <a:xfrm>
            <a:off x="1762451" y="5641301"/>
            <a:ext cx="4467000" cy="926400"/>
          </a:xfrm>
          <a:prstGeom prst="rect">
            <a:avLst/>
          </a:prstGeom>
          <a:solidFill>
            <a:schemeClr val="accent1"/>
          </a:solidFill>
        </p:spPr>
        <p:txBody>
          <a:bodyPr spcFirstLastPara="1" wrap="square" lIns="91425" tIns="91425" rIns="91425" bIns="91425" anchor="b" anchorCtr="0">
            <a:noAutofit/>
          </a:bodyPr>
          <a:lstStyle>
            <a:lvl1pPr lvl="0" algn="ctr" rtl="0">
              <a:spcBef>
                <a:spcPts val="0"/>
              </a:spcBef>
              <a:spcAft>
                <a:spcPts val="0"/>
              </a:spcAft>
              <a:buSzPts val="2000"/>
              <a:buNone/>
              <a:defRPr sz="4001" b="1">
                <a:solidFill>
                  <a:schemeClr val="lt1"/>
                </a:solidFill>
                <a:latin typeface="#9Slide06 SVNClementine" panose="020F0502020204030203" pitchFamily="34" charset="0"/>
              </a:defRPr>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a:endParaRPr dirty="0"/>
          </a:p>
        </p:txBody>
      </p:sp>
      <p:sp>
        <p:nvSpPr>
          <p:cNvPr id="124" name="Google Shape;124;p13"/>
          <p:cNvSpPr txBox="1">
            <a:spLocks noGrp="1"/>
          </p:cNvSpPr>
          <p:nvPr>
            <p:ph type="subTitle" idx="7"/>
          </p:nvPr>
        </p:nvSpPr>
        <p:spPr>
          <a:xfrm>
            <a:off x="1762451" y="6415301"/>
            <a:ext cx="4467000" cy="1188600"/>
          </a:xfrm>
          <a:prstGeom prst="rect">
            <a:avLst/>
          </a:prstGeom>
          <a:solidFill>
            <a:schemeClr val="lt1"/>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801"/>
            </a:lvl1pPr>
            <a:lvl2pPr lvl="1" algn="ctr" rtl="0">
              <a:lnSpc>
                <a:spcPct val="100000"/>
              </a:lnSpc>
              <a:spcBef>
                <a:spcPts val="0"/>
              </a:spcBef>
              <a:spcAft>
                <a:spcPts val="0"/>
              </a:spcAft>
              <a:buSzPts val="2100"/>
              <a:buNone/>
              <a:defRPr sz="4200"/>
            </a:lvl2pPr>
            <a:lvl3pPr lvl="2" algn="ctr" rtl="0">
              <a:lnSpc>
                <a:spcPct val="100000"/>
              </a:lnSpc>
              <a:spcBef>
                <a:spcPts val="0"/>
              </a:spcBef>
              <a:spcAft>
                <a:spcPts val="0"/>
              </a:spcAft>
              <a:buSzPts val="2100"/>
              <a:buNone/>
              <a:defRPr sz="4200"/>
            </a:lvl3pPr>
            <a:lvl4pPr lvl="3" algn="ctr" rtl="0">
              <a:lnSpc>
                <a:spcPct val="100000"/>
              </a:lnSpc>
              <a:spcBef>
                <a:spcPts val="0"/>
              </a:spcBef>
              <a:spcAft>
                <a:spcPts val="0"/>
              </a:spcAft>
              <a:buSzPts val="2100"/>
              <a:buNone/>
              <a:defRPr sz="4200"/>
            </a:lvl4pPr>
            <a:lvl5pPr lvl="4" algn="ctr" rtl="0">
              <a:lnSpc>
                <a:spcPct val="100000"/>
              </a:lnSpc>
              <a:spcBef>
                <a:spcPts val="0"/>
              </a:spcBef>
              <a:spcAft>
                <a:spcPts val="0"/>
              </a:spcAft>
              <a:buSzPts val="2100"/>
              <a:buNone/>
              <a:defRPr sz="4200"/>
            </a:lvl5pPr>
            <a:lvl6pPr lvl="5" algn="ctr" rtl="0">
              <a:lnSpc>
                <a:spcPct val="100000"/>
              </a:lnSpc>
              <a:spcBef>
                <a:spcPts val="0"/>
              </a:spcBef>
              <a:spcAft>
                <a:spcPts val="0"/>
              </a:spcAft>
              <a:buSzPts val="2100"/>
              <a:buNone/>
              <a:defRPr sz="4200"/>
            </a:lvl6pPr>
            <a:lvl7pPr lvl="6" algn="ctr" rtl="0">
              <a:lnSpc>
                <a:spcPct val="100000"/>
              </a:lnSpc>
              <a:spcBef>
                <a:spcPts val="0"/>
              </a:spcBef>
              <a:spcAft>
                <a:spcPts val="0"/>
              </a:spcAft>
              <a:buSzPts val="2100"/>
              <a:buNone/>
              <a:defRPr sz="4200"/>
            </a:lvl7pPr>
            <a:lvl8pPr lvl="7" algn="ctr" rtl="0">
              <a:lnSpc>
                <a:spcPct val="100000"/>
              </a:lnSpc>
              <a:spcBef>
                <a:spcPts val="0"/>
              </a:spcBef>
              <a:spcAft>
                <a:spcPts val="0"/>
              </a:spcAft>
              <a:buSzPts val="2100"/>
              <a:buNone/>
              <a:defRPr sz="4200"/>
            </a:lvl8pPr>
            <a:lvl9pPr lvl="8" algn="ctr" rtl="0">
              <a:lnSpc>
                <a:spcPct val="100000"/>
              </a:lnSpc>
              <a:spcBef>
                <a:spcPts val="0"/>
              </a:spcBef>
              <a:spcAft>
                <a:spcPts val="0"/>
              </a:spcAft>
              <a:buSzPts val="2100"/>
              <a:buNone/>
              <a:defRPr sz="4200"/>
            </a:lvl9pPr>
          </a:lstStyle>
          <a:p>
            <a:endParaRPr/>
          </a:p>
        </p:txBody>
      </p:sp>
      <p:sp>
        <p:nvSpPr>
          <p:cNvPr id="125" name="Google Shape;125;p13"/>
          <p:cNvSpPr txBox="1">
            <a:spLocks noGrp="1"/>
          </p:cNvSpPr>
          <p:nvPr>
            <p:ph type="title" idx="8"/>
          </p:nvPr>
        </p:nvSpPr>
        <p:spPr>
          <a:xfrm>
            <a:off x="6910500" y="5641301"/>
            <a:ext cx="4467000" cy="926400"/>
          </a:xfrm>
          <a:prstGeom prst="rect">
            <a:avLst/>
          </a:prstGeom>
          <a:solidFill>
            <a:schemeClr val="accent1"/>
          </a:solidFill>
        </p:spPr>
        <p:txBody>
          <a:bodyPr spcFirstLastPara="1" wrap="square" lIns="91425" tIns="91425" rIns="91425" bIns="91425" anchor="b" anchorCtr="0">
            <a:noAutofit/>
          </a:bodyPr>
          <a:lstStyle>
            <a:lvl1pPr lvl="0" algn="ctr" rtl="0">
              <a:spcBef>
                <a:spcPts val="0"/>
              </a:spcBef>
              <a:spcAft>
                <a:spcPts val="0"/>
              </a:spcAft>
              <a:buSzPts val="2000"/>
              <a:buNone/>
              <a:defRPr sz="4001" b="1">
                <a:solidFill>
                  <a:schemeClr val="lt1"/>
                </a:solidFill>
                <a:latin typeface="#9Slide06 SVNClementine" panose="020F0502020204030203" pitchFamily="34" charset="0"/>
              </a:defRPr>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a:endParaRPr dirty="0"/>
          </a:p>
        </p:txBody>
      </p:sp>
      <p:sp>
        <p:nvSpPr>
          <p:cNvPr id="126" name="Google Shape;126;p13"/>
          <p:cNvSpPr txBox="1">
            <a:spLocks noGrp="1"/>
          </p:cNvSpPr>
          <p:nvPr>
            <p:ph type="subTitle" idx="9"/>
          </p:nvPr>
        </p:nvSpPr>
        <p:spPr>
          <a:xfrm>
            <a:off x="6910500" y="6415301"/>
            <a:ext cx="4467000" cy="1188600"/>
          </a:xfrm>
          <a:prstGeom prst="rect">
            <a:avLst/>
          </a:prstGeom>
          <a:solidFill>
            <a:schemeClr val="lt1"/>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801"/>
            </a:lvl1pPr>
            <a:lvl2pPr lvl="1" algn="ctr" rtl="0">
              <a:lnSpc>
                <a:spcPct val="100000"/>
              </a:lnSpc>
              <a:spcBef>
                <a:spcPts val="0"/>
              </a:spcBef>
              <a:spcAft>
                <a:spcPts val="0"/>
              </a:spcAft>
              <a:buSzPts val="2100"/>
              <a:buNone/>
              <a:defRPr sz="4200"/>
            </a:lvl2pPr>
            <a:lvl3pPr lvl="2" algn="ctr" rtl="0">
              <a:lnSpc>
                <a:spcPct val="100000"/>
              </a:lnSpc>
              <a:spcBef>
                <a:spcPts val="0"/>
              </a:spcBef>
              <a:spcAft>
                <a:spcPts val="0"/>
              </a:spcAft>
              <a:buSzPts val="2100"/>
              <a:buNone/>
              <a:defRPr sz="4200"/>
            </a:lvl3pPr>
            <a:lvl4pPr lvl="3" algn="ctr" rtl="0">
              <a:lnSpc>
                <a:spcPct val="100000"/>
              </a:lnSpc>
              <a:spcBef>
                <a:spcPts val="0"/>
              </a:spcBef>
              <a:spcAft>
                <a:spcPts val="0"/>
              </a:spcAft>
              <a:buSzPts val="2100"/>
              <a:buNone/>
              <a:defRPr sz="4200"/>
            </a:lvl4pPr>
            <a:lvl5pPr lvl="4" algn="ctr" rtl="0">
              <a:lnSpc>
                <a:spcPct val="100000"/>
              </a:lnSpc>
              <a:spcBef>
                <a:spcPts val="0"/>
              </a:spcBef>
              <a:spcAft>
                <a:spcPts val="0"/>
              </a:spcAft>
              <a:buSzPts val="2100"/>
              <a:buNone/>
              <a:defRPr sz="4200"/>
            </a:lvl5pPr>
            <a:lvl6pPr lvl="5" algn="ctr" rtl="0">
              <a:lnSpc>
                <a:spcPct val="100000"/>
              </a:lnSpc>
              <a:spcBef>
                <a:spcPts val="0"/>
              </a:spcBef>
              <a:spcAft>
                <a:spcPts val="0"/>
              </a:spcAft>
              <a:buSzPts val="2100"/>
              <a:buNone/>
              <a:defRPr sz="4200"/>
            </a:lvl6pPr>
            <a:lvl7pPr lvl="6" algn="ctr" rtl="0">
              <a:lnSpc>
                <a:spcPct val="100000"/>
              </a:lnSpc>
              <a:spcBef>
                <a:spcPts val="0"/>
              </a:spcBef>
              <a:spcAft>
                <a:spcPts val="0"/>
              </a:spcAft>
              <a:buSzPts val="2100"/>
              <a:buNone/>
              <a:defRPr sz="4200"/>
            </a:lvl7pPr>
            <a:lvl8pPr lvl="7" algn="ctr" rtl="0">
              <a:lnSpc>
                <a:spcPct val="100000"/>
              </a:lnSpc>
              <a:spcBef>
                <a:spcPts val="0"/>
              </a:spcBef>
              <a:spcAft>
                <a:spcPts val="0"/>
              </a:spcAft>
              <a:buSzPts val="2100"/>
              <a:buNone/>
              <a:defRPr sz="4200"/>
            </a:lvl8pPr>
            <a:lvl9pPr lvl="8" algn="ctr" rtl="0">
              <a:lnSpc>
                <a:spcPct val="100000"/>
              </a:lnSpc>
              <a:spcBef>
                <a:spcPts val="0"/>
              </a:spcBef>
              <a:spcAft>
                <a:spcPts val="0"/>
              </a:spcAft>
              <a:buSzPts val="2100"/>
              <a:buNone/>
              <a:defRPr sz="4200"/>
            </a:lvl9pPr>
          </a:lstStyle>
          <a:p>
            <a:endParaRPr/>
          </a:p>
        </p:txBody>
      </p:sp>
      <p:sp>
        <p:nvSpPr>
          <p:cNvPr id="127" name="Google Shape;127;p13"/>
          <p:cNvSpPr txBox="1">
            <a:spLocks noGrp="1"/>
          </p:cNvSpPr>
          <p:nvPr>
            <p:ph type="title" idx="13"/>
          </p:nvPr>
        </p:nvSpPr>
        <p:spPr>
          <a:xfrm>
            <a:off x="12058550" y="5641301"/>
            <a:ext cx="4467000" cy="926400"/>
          </a:xfrm>
          <a:prstGeom prst="rect">
            <a:avLst/>
          </a:prstGeom>
          <a:solidFill>
            <a:schemeClr val="accent1"/>
          </a:solidFill>
        </p:spPr>
        <p:txBody>
          <a:bodyPr spcFirstLastPara="1" wrap="square" lIns="91425" tIns="91425" rIns="91425" bIns="91425" anchor="b" anchorCtr="0">
            <a:noAutofit/>
          </a:bodyPr>
          <a:lstStyle>
            <a:lvl1pPr lvl="0" algn="ctr" rtl="0">
              <a:spcBef>
                <a:spcPts val="0"/>
              </a:spcBef>
              <a:spcAft>
                <a:spcPts val="0"/>
              </a:spcAft>
              <a:buSzPts val="2000"/>
              <a:buNone/>
              <a:defRPr sz="4001" b="1">
                <a:solidFill>
                  <a:schemeClr val="lt1"/>
                </a:solidFill>
                <a:latin typeface="#9Slide06 SVNClementine" panose="020F0502020204030203" pitchFamily="34" charset="0"/>
              </a:defRPr>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a:endParaRPr dirty="0"/>
          </a:p>
        </p:txBody>
      </p:sp>
      <p:sp>
        <p:nvSpPr>
          <p:cNvPr id="128" name="Google Shape;128;p13"/>
          <p:cNvSpPr txBox="1">
            <a:spLocks noGrp="1"/>
          </p:cNvSpPr>
          <p:nvPr>
            <p:ph type="subTitle" idx="14"/>
          </p:nvPr>
        </p:nvSpPr>
        <p:spPr>
          <a:xfrm>
            <a:off x="12058550" y="6415301"/>
            <a:ext cx="4467000" cy="1188600"/>
          </a:xfrm>
          <a:prstGeom prst="rect">
            <a:avLst/>
          </a:prstGeom>
          <a:solidFill>
            <a:schemeClr val="lt1"/>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801"/>
            </a:lvl1pPr>
            <a:lvl2pPr lvl="1" algn="ctr" rtl="0">
              <a:lnSpc>
                <a:spcPct val="100000"/>
              </a:lnSpc>
              <a:spcBef>
                <a:spcPts val="0"/>
              </a:spcBef>
              <a:spcAft>
                <a:spcPts val="0"/>
              </a:spcAft>
              <a:buSzPts val="2100"/>
              <a:buNone/>
              <a:defRPr sz="4200"/>
            </a:lvl2pPr>
            <a:lvl3pPr lvl="2" algn="ctr" rtl="0">
              <a:lnSpc>
                <a:spcPct val="100000"/>
              </a:lnSpc>
              <a:spcBef>
                <a:spcPts val="0"/>
              </a:spcBef>
              <a:spcAft>
                <a:spcPts val="0"/>
              </a:spcAft>
              <a:buSzPts val="2100"/>
              <a:buNone/>
              <a:defRPr sz="4200"/>
            </a:lvl3pPr>
            <a:lvl4pPr lvl="3" algn="ctr" rtl="0">
              <a:lnSpc>
                <a:spcPct val="100000"/>
              </a:lnSpc>
              <a:spcBef>
                <a:spcPts val="0"/>
              </a:spcBef>
              <a:spcAft>
                <a:spcPts val="0"/>
              </a:spcAft>
              <a:buSzPts val="2100"/>
              <a:buNone/>
              <a:defRPr sz="4200"/>
            </a:lvl4pPr>
            <a:lvl5pPr lvl="4" algn="ctr" rtl="0">
              <a:lnSpc>
                <a:spcPct val="100000"/>
              </a:lnSpc>
              <a:spcBef>
                <a:spcPts val="0"/>
              </a:spcBef>
              <a:spcAft>
                <a:spcPts val="0"/>
              </a:spcAft>
              <a:buSzPts val="2100"/>
              <a:buNone/>
              <a:defRPr sz="4200"/>
            </a:lvl5pPr>
            <a:lvl6pPr lvl="5" algn="ctr" rtl="0">
              <a:lnSpc>
                <a:spcPct val="100000"/>
              </a:lnSpc>
              <a:spcBef>
                <a:spcPts val="0"/>
              </a:spcBef>
              <a:spcAft>
                <a:spcPts val="0"/>
              </a:spcAft>
              <a:buSzPts val="2100"/>
              <a:buNone/>
              <a:defRPr sz="4200"/>
            </a:lvl6pPr>
            <a:lvl7pPr lvl="6" algn="ctr" rtl="0">
              <a:lnSpc>
                <a:spcPct val="100000"/>
              </a:lnSpc>
              <a:spcBef>
                <a:spcPts val="0"/>
              </a:spcBef>
              <a:spcAft>
                <a:spcPts val="0"/>
              </a:spcAft>
              <a:buSzPts val="2100"/>
              <a:buNone/>
              <a:defRPr sz="4200"/>
            </a:lvl7pPr>
            <a:lvl8pPr lvl="7" algn="ctr" rtl="0">
              <a:lnSpc>
                <a:spcPct val="100000"/>
              </a:lnSpc>
              <a:spcBef>
                <a:spcPts val="0"/>
              </a:spcBef>
              <a:spcAft>
                <a:spcPts val="0"/>
              </a:spcAft>
              <a:buSzPts val="2100"/>
              <a:buNone/>
              <a:defRPr sz="4200"/>
            </a:lvl8pPr>
            <a:lvl9pPr lvl="8" algn="ctr" rtl="0">
              <a:lnSpc>
                <a:spcPct val="100000"/>
              </a:lnSpc>
              <a:spcBef>
                <a:spcPts val="0"/>
              </a:spcBef>
              <a:spcAft>
                <a:spcPts val="0"/>
              </a:spcAft>
              <a:buSzPts val="2100"/>
              <a:buNone/>
              <a:defRPr sz="4200"/>
            </a:lvl9pPr>
          </a:lstStyle>
          <a:p>
            <a:endParaRPr/>
          </a:p>
        </p:txBody>
      </p:sp>
      <p:sp>
        <p:nvSpPr>
          <p:cNvPr id="129" name="Google Shape;129;p13"/>
          <p:cNvSpPr txBox="1">
            <a:spLocks noGrp="1"/>
          </p:cNvSpPr>
          <p:nvPr>
            <p:ph type="title" idx="15"/>
          </p:nvPr>
        </p:nvSpPr>
        <p:spPr>
          <a:xfrm>
            <a:off x="1426451" y="1138601"/>
            <a:ext cx="15416400" cy="926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600"/>
              <a:buNone/>
              <a:defRPr b="1">
                <a:solidFill>
                  <a:srgbClr val="EB7E7C"/>
                </a:solidFill>
                <a:latin typeface="#9Slide06 SVNClementine" panose="020F0502020204030203" pitchFamily="34" charset="0"/>
              </a:defRPr>
            </a:lvl1pPr>
            <a:lvl2pPr lvl="1" rtl="0">
              <a:spcBef>
                <a:spcPts val="0"/>
              </a:spcBef>
              <a:spcAft>
                <a:spcPts val="0"/>
              </a:spcAft>
              <a:buSzPts val="2600"/>
              <a:buNone/>
              <a:defRPr sz="5201"/>
            </a:lvl2pPr>
            <a:lvl3pPr lvl="2" rtl="0">
              <a:spcBef>
                <a:spcPts val="0"/>
              </a:spcBef>
              <a:spcAft>
                <a:spcPts val="0"/>
              </a:spcAft>
              <a:buSzPts val="2600"/>
              <a:buNone/>
              <a:defRPr sz="5201"/>
            </a:lvl3pPr>
            <a:lvl4pPr lvl="3" rtl="0">
              <a:spcBef>
                <a:spcPts val="0"/>
              </a:spcBef>
              <a:spcAft>
                <a:spcPts val="0"/>
              </a:spcAft>
              <a:buSzPts val="2600"/>
              <a:buNone/>
              <a:defRPr sz="5201"/>
            </a:lvl4pPr>
            <a:lvl5pPr lvl="4" rtl="0">
              <a:spcBef>
                <a:spcPts val="0"/>
              </a:spcBef>
              <a:spcAft>
                <a:spcPts val="0"/>
              </a:spcAft>
              <a:buSzPts val="2600"/>
              <a:buNone/>
              <a:defRPr sz="5201"/>
            </a:lvl5pPr>
            <a:lvl6pPr lvl="5" rtl="0">
              <a:spcBef>
                <a:spcPts val="0"/>
              </a:spcBef>
              <a:spcAft>
                <a:spcPts val="0"/>
              </a:spcAft>
              <a:buSzPts val="2600"/>
              <a:buNone/>
              <a:defRPr sz="5201"/>
            </a:lvl6pPr>
            <a:lvl7pPr lvl="6" rtl="0">
              <a:spcBef>
                <a:spcPts val="0"/>
              </a:spcBef>
              <a:spcAft>
                <a:spcPts val="0"/>
              </a:spcAft>
              <a:buSzPts val="2600"/>
              <a:buNone/>
              <a:defRPr sz="5201"/>
            </a:lvl7pPr>
            <a:lvl8pPr lvl="7" rtl="0">
              <a:spcBef>
                <a:spcPts val="0"/>
              </a:spcBef>
              <a:spcAft>
                <a:spcPts val="0"/>
              </a:spcAft>
              <a:buSzPts val="2600"/>
              <a:buNone/>
              <a:defRPr sz="5201"/>
            </a:lvl8pPr>
            <a:lvl9pPr lvl="8" rtl="0">
              <a:spcBef>
                <a:spcPts val="0"/>
              </a:spcBef>
              <a:spcAft>
                <a:spcPts val="0"/>
              </a:spcAft>
              <a:buSzPts val="2600"/>
              <a:buNone/>
              <a:defRPr sz="5201"/>
            </a:lvl9pPr>
          </a:lstStyle>
          <a:p>
            <a:endParaRPr dirty="0"/>
          </a:p>
        </p:txBody>
      </p:sp>
    </p:spTree>
    <p:extLst>
      <p:ext uri="{BB962C8B-B14F-4D97-AF65-F5344CB8AC3E}">
        <p14:creationId xmlns:p14="http://schemas.microsoft.com/office/powerpoint/2010/main" val="21554870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30"/>
        <p:cNvGrpSpPr/>
        <p:nvPr/>
      </p:nvGrpSpPr>
      <p:grpSpPr>
        <a:xfrm>
          <a:off x="0" y="0"/>
          <a:ext cx="0" cy="0"/>
          <a:chOff x="0" y="0"/>
          <a:chExt cx="0" cy="0"/>
        </a:xfrm>
      </p:grpSpPr>
      <p:sp>
        <p:nvSpPr>
          <p:cNvPr id="131" name="Google Shape;131;p14"/>
          <p:cNvSpPr txBox="1">
            <a:spLocks noGrp="1"/>
          </p:cNvSpPr>
          <p:nvPr>
            <p:ph type="title"/>
          </p:nvPr>
        </p:nvSpPr>
        <p:spPr>
          <a:xfrm>
            <a:off x="2764884" y="2838900"/>
            <a:ext cx="5292600" cy="617400"/>
          </a:xfrm>
          <a:prstGeom prst="rect">
            <a:avLst/>
          </a:prstGeom>
          <a:solidFill>
            <a:schemeClr val="accent1"/>
          </a:solidFill>
        </p:spPr>
        <p:txBody>
          <a:bodyPr spcFirstLastPara="1" wrap="square" lIns="91425" tIns="91425" rIns="91425" bIns="91425" anchor="ctr" anchorCtr="0">
            <a:noAutofit/>
          </a:bodyPr>
          <a:lstStyle>
            <a:lvl1pPr lvl="0" rtl="0">
              <a:spcBef>
                <a:spcPts val="0"/>
              </a:spcBef>
              <a:spcAft>
                <a:spcPts val="0"/>
              </a:spcAft>
              <a:buSzPts val="2000"/>
              <a:buNone/>
              <a:defRPr sz="4001" b="1">
                <a:solidFill>
                  <a:schemeClr val="lt1"/>
                </a:solidFill>
                <a:latin typeface="#9Slide06 SVNClementine" panose="020F0502020204030203" pitchFamily="34" charset="0"/>
              </a:defRPr>
            </a:lvl1pPr>
            <a:lvl2pPr lvl="1" algn="ctr" rtl="0">
              <a:spcBef>
                <a:spcPts val="0"/>
              </a:spcBef>
              <a:spcAft>
                <a:spcPts val="0"/>
              </a:spcAft>
              <a:buSzPts val="2000"/>
              <a:buFont typeface="Handlee"/>
              <a:buNone/>
              <a:defRPr sz="4001" b="1">
                <a:latin typeface="Handlee"/>
                <a:ea typeface="Handlee"/>
                <a:cs typeface="Handlee"/>
                <a:sym typeface="Handlee"/>
              </a:defRPr>
            </a:lvl2pPr>
            <a:lvl3pPr lvl="2" algn="ctr" rtl="0">
              <a:spcBef>
                <a:spcPts val="0"/>
              </a:spcBef>
              <a:spcAft>
                <a:spcPts val="0"/>
              </a:spcAft>
              <a:buSzPts val="2000"/>
              <a:buFont typeface="Handlee"/>
              <a:buNone/>
              <a:defRPr sz="4001" b="1">
                <a:latin typeface="Handlee"/>
                <a:ea typeface="Handlee"/>
                <a:cs typeface="Handlee"/>
                <a:sym typeface="Handlee"/>
              </a:defRPr>
            </a:lvl3pPr>
            <a:lvl4pPr lvl="3" algn="ctr" rtl="0">
              <a:spcBef>
                <a:spcPts val="0"/>
              </a:spcBef>
              <a:spcAft>
                <a:spcPts val="0"/>
              </a:spcAft>
              <a:buSzPts val="2000"/>
              <a:buFont typeface="Handlee"/>
              <a:buNone/>
              <a:defRPr sz="4001" b="1">
                <a:latin typeface="Handlee"/>
                <a:ea typeface="Handlee"/>
                <a:cs typeface="Handlee"/>
                <a:sym typeface="Handlee"/>
              </a:defRPr>
            </a:lvl4pPr>
            <a:lvl5pPr lvl="4" algn="ctr" rtl="0">
              <a:spcBef>
                <a:spcPts val="0"/>
              </a:spcBef>
              <a:spcAft>
                <a:spcPts val="0"/>
              </a:spcAft>
              <a:buSzPts val="2000"/>
              <a:buFont typeface="Handlee"/>
              <a:buNone/>
              <a:defRPr sz="4001" b="1">
                <a:latin typeface="Handlee"/>
                <a:ea typeface="Handlee"/>
                <a:cs typeface="Handlee"/>
                <a:sym typeface="Handlee"/>
              </a:defRPr>
            </a:lvl5pPr>
            <a:lvl6pPr lvl="5" algn="ctr" rtl="0">
              <a:spcBef>
                <a:spcPts val="0"/>
              </a:spcBef>
              <a:spcAft>
                <a:spcPts val="0"/>
              </a:spcAft>
              <a:buSzPts val="2000"/>
              <a:buFont typeface="Handlee"/>
              <a:buNone/>
              <a:defRPr sz="4001" b="1">
                <a:latin typeface="Handlee"/>
                <a:ea typeface="Handlee"/>
                <a:cs typeface="Handlee"/>
                <a:sym typeface="Handlee"/>
              </a:defRPr>
            </a:lvl6pPr>
            <a:lvl7pPr lvl="6" algn="ctr" rtl="0">
              <a:spcBef>
                <a:spcPts val="0"/>
              </a:spcBef>
              <a:spcAft>
                <a:spcPts val="0"/>
              </a:spcAft>
              <a:buSzPts val="2000"/>
              <a:buFont typeface="Handlee"/>
              <a:buNone/>
              <a:defRPr sz="4001" b="1">
                <a:latin typeface="Handlee"/>
                <a:ea typeface="Handlee"/>
                <a:cs typeface="Handlee"/>
                <a:sym typeface="Handlee"/>
              </a:defRPr>
            </a:lvl7pPr>
            <a:lvl8pPr lvl="7" algn="ctr" rtl="0">
              <a:spcBef>
                <a:spcPts val="0"/>
              </a:spcBef>
              <a:spcAft>
                <a:spcPts val="0"/>
              </a:spcAft>
              <a:buSzPts val="2000"/>
              <a:buFont typeface="Handlee"/>
              <a:buNone/>
              <a:defRPr sz="4001" b="1">
                <a:latin typeface="Handlee"/>
                <a:ea typeface="Handlee"/>
                <a:cs typeface="Handlee"/>
                <a:sym typeface="Handlee"/>
              </a:defRPr>
            </a:lvl8pPr>
            <a:lvl9pPr lvl="8" algn="ctr" rtl="0">
              <a:spcBef>
                <a:spcPts val="0"/>
              </a:spcBef>
              <a:spcAft>
                <a:spcPts val="0"/>
              </a:spcAft>
              <a:buSzPts val="2000"/>
              <a:buFont typeface="Handlee"/>
              <a:buNone/>
              <a:defRPr sz="4001" b="1">
                <a:latin typeface="Handlee"/>
                <a:ea typeface="Handlee"/>
                <a:cs typeface="Handlee"/>
                <a:sym typeface="Handlee"/>
              </a:defRPr>
            </a:lvl9pPr>
          </a:lstStyle>
          <a:p>
            <a:endParaRPr dirty="0"/>
          </a:p>
        </p:txBody>
      </p:sp>
      <p:sp>
        <p:nvSpPr>
          <p:cNvPr id="132" name="Google Shape;132;p14"/>
          <p:cNvSpPr txBox="1">
            <a:spLocks noGrp="1"/>
          </p:cNvSpPr>
          <p:nvPr>
            <p:ph type="subTitle" idx="1"/>
          </p:nvPr>
        </p:nvSpPr>
        <p:spPr>
          <a:xfrm>
            <a:off x="2778089" y="3475250"/>
            <a:ext cx="5279400" cy="2272200"/>
          </a:xfrm>
          <a:prstGeom prst="rect">
            <a:avLst/>
          </a:prstGeom>
          <a:solidFill>
            <a:schemeClr val="lt1"/>
          </a:solidFill>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801"/>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3" name="Google Shape;133;p14"/>
          <p:cNvSpPr txBox="1">
            <a:spLocks noGrp="1"/>
          </p:cNvSpPr>
          <p:nvPr>
            <p:ph type="title" idx="2"/>
          </p:nvPr>
        </p:nvSpPr>
        <p:spPr>
          <a:xfrm>
            <a:off x="10867889" y="2838900"/>
            <a:ext cx="4151400" cy="6174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4001" b="1">
                <a:latin typeface="#9Slide06 SVNClementine" panose="020F0502020204030203" pitchFamily="34" charset="0"/>
              </a:defRPr>
            </a:lvl1pPr>
            <a:lvl2pPr lvl="1" algn="ctr" rtl="0">
              <a:spcBef>
                <a:spcPts val="0"/>
              </a:spcBef>
              <a:spcAft>
                <a:spcPts val="0"/>
              </a:spcAft>
              <a:buSzPts val="2000"/>
              <a:buFont typeface="Handlee"/>
              <a:buNone/>
              <a:defRPr sz="4001" b="1">
                <a:latin typeface="Handlee"/>
                <a:ea typeface="Handlee"/>
                <a:cs typeface="Handlee"/>
                <a:sym typeface="Handlee"/>
              </a:defRPr>
            </a:lvl2pPr>
            <a:lvl3pPr lvl="2" algn="ctr" rtl="0">
              <a:spcBef>
                <a:spcPts val="0"/>
              </a:spcBef>
              <a:spcAft>
                <a:spcPts val="0"/>
              </a:spcAft>
              <a:buSzPts val="2000"/>
              <a:buFont typeface="Handlee"/>
              <a:buNone/>
              <a:defRPr sz="4001" b="1">
                <a:latin typeface="Handlee"/>
                <a:ea typeface="Handlee"/>
                <a:cs typeface="Handlee"/>
                <a:sym typeface="Handlee"/>
              </a:defRPr>
            </a:lvl3pPr>
            <a:lvl4pPr lvl="3" algn="ctr" rtl="0">
              <a:spcBef>
                <a:spcPts val="0"/>
              </a:spcBef>
              <a:spcAft>
                <a:spcPts val="0"/>
              </a:spcAft>
              <a:buSzPts val="2000"/>
              <a:buFont typeface="Handlee"/>
              <a:buNone/>
              <a:defRPr sz="4001" b="1">
                <a:latin typeface="Handlee"/>
                <a:ea typeface="Handlee"/>
                <a:cs typeface="Handlee"/>
                <a:sym typeface="Handlee"/>
              </a:defRPr>
            </a:lvl4pPr>
            <a:lvl5pPr lvl="4" algn="ctr" rtl="0">
              <a:spcBef>
                <a:spcPts val="0"/>
              </a:spcBef>
              <a:spcAft>
                <a:spcPts val="0"/>
              </a:spcAft>
              <a:buSzPts val="2000"/>
              <a:buFont typeface="Handlee"/>
              <a:buNone/>
              <a:defRPr sz="4001" b="1">
                <a:latin typeface="Handlee"/>
                <a:ea typeface="Handlee"/>
                <a:cs typeface="Handlee"/>
                <a:sym typeface="Handlee"/>
              </a:defRPr>
            </a:lvl5pPr>
            <a:lvl6pPr lvl="5" algn="ctr" rtl="0">
              <a:spcBef>
                <a:spcPts val="0"/>
              </a:spcBef>
              <a:spcAft>
                <a:spcPts val="0"/>
              </a:spcAft>
              <a:buSzPts val="2000"/>
              <a:buFont typeface="Handlee"/>
              <a:buNone/>
              <a:defRPr sz="4001" b="1">
                <a:latin typeface="Handlee"/>
                <a:ea typeface="Handlee"/>
                <a:cs typeface="Handlee"/>
                <a:sym typeface="Handlee"/>
              </a:defRPr>
            </a:lvl6pPr>
            <a:lvl7pPr lvl="6" algn="ctr" rtl="0">
              <a:spcBef>
                <a:spcPts val="0"/>
              </a:spcBef>
              <a:spcAft>
                <a:spcPts val="0"/>
              </a:spcAft>
              <a:buSzPts val="2000"/>
              <a:buFont typeface="Handlee"/>
              <a:buNone/>
              <a:defRPr sz="4001" b="1">
                <a:latin typeface="Handlee"/>
                <a:ea typeface="Handlee"/>
                <a:cs typeface="Handlee"/>
                <a:sym typeface="Handlee"/>
              </a:defRPr>
            </a:lvl7pPr>
            <a:lvl8pPr lvl="7" algn="ctr" rtl="0">
              <a:spcBef>
                <a:spcPts val="0"/>
              </a:spcBef>
              <a:spcAft>
                <a:spcPts val="0"/>
              </a:spcAft>
              <a:buSzPts val="2000"/>
              <a:buFont typeface="Handlee"/>
              <a:buNone/>
              <a:defRPr sz="4001" b="1">
                <a:latin typeface="Handlee"/>
                <a:ea typeface="Handlee"/>
                <a:cs typeface="Handlee"/>
                <a:sym typeface="Handlee"/>
              </a:defRPr>
            </a:lvl8pPr>
            <a:lvl9pPr lvl="8" algn="ctr" rtl="0">
              <a:spcBef>
                <a:spcPts val="0"/>
              </a:spcBef>
              <a:spcAft>
                <a:spcPts val="0"/>
              </a:spcAft>
              <a:buSzPts val="2000"/>
              <a:buFont typeface="Handlee"/>
              <a:buNone/>
              <a:defRPr sz="4001" b="1">
                <a:latin typeface="Handlee"/>
                <a:ea typeface="Handlee"/>
                <a:cs typeface="Handlee"/>
                <a:sym typeface="Handlee"/>
              </a:defRPr>
            </a:lvl9pPr>
          </a:lstStyle>
          <a:p>
            <a:endParaRPr dirty="0"/>
          </a:p>
        </p:txBody>
      </p:sp>
      <p:sp>
        <p:nvSpPr>
          <p:cNvPr id="134" name="Google Shape;134;p14"/>
          <p:cNvSpPr txBox="1">
            <a:spLocks noGrp="1"/>
          </p:cNvSpPr>
          <p:nvPr>
            <p:ph type="subTitle" idx="3"/>
          </p:nvPr>
        </p:nvSpPr>
        <p:spPr>
          <a:xfrm>
            <a:off x="10013105" y="3475250"/>
            <a:ext cx="5279400" cy="617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801"/>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5" name="Google Shape;135;p14"/>
          <p:cNvSpPr txBox="1">
            <a:spLocks noGrp="1"/>
          </p:cNvSpPr>
          <p:nvPr>
            <p:ph type="title" idx="4"/>
          </p:nvPr>
        </p:nvSpPr>
        <p:spPr>
          <a:xfrm>
            <a:off x="3831696" y="6339150"/>
            <a:ext cx="5386800" cy="6174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4001" b="1">
                <a:latin typeface="#9Slide06 SVNClementine" panose="020F0502020204030203" pitchFamily="34" charset="0"/>
              </a:defRPr>
            </a:lvl1pPr>
            <a:lvl2pPr lvl="1" algn="ctr" rtl="0">
              <a:spcBef>
                <a:spcPts val="0"/>
              </a:spcBef>
              <a:spcAft>
                <a:spcPts val="0"/>
              </a:spcAft>
              <a:buSzPts val="2000"/>
              <a:buFont typeface="Handlee"/>
              <a:buNone/>
              <a:defRPr sz="4001" b="1">
                <a:latin typeface="Handlee"/>
                <a:ea typeface="Handlee"/>
                <a:cs typeface="Handlee"/>
                <a:sym typeface="Handlee"/>
              </a:defRPr>
            </a:lvl2pPr>
            <a:lvl3pPr lvl="2" algn="ctr" rtl="0">
              <a:spcBef>
                <a:spcPts val="0"/>
              </a:spcBef>
              <a:spcAft>
                <a:spcPts val="0"/>
              </a:spcAft>
              <a:buSzPts val="2000"/>
              <a:buFont typeface="Handlee"/>
              <a:buNone/>
              <a:defRPr sz="4001" b="1">
                <a:latin typeface="Handlee"/>
                <a:ea typeface="Handlee"/>
                <a:cs typeface="Handlee"/>
                <a:sym typeface="Handlee"/>
              </a:defRPr>
            </a:lvl3pPr>
            <a:lvl4pPr lvl="3" algn="ctr" rtl="0">
              <a:spcBef>
                <a:spcPts val="0"/>
              </a:spcBef>
              <a:spcAft>
                <a:spcPts val="0"/>
              </a:spcAft>
              <a:buSzPts val="2000"/>
              <a:buFont typeface="Handlee"/>
              <a:buNone/>
              <a:defRPr sz="4001" b="1">
                <a:latin typeface="Handlee"/>
                <a:ea typeface="Handlee"/>
                <a:cs typeface="Handlee"/>
                <a:sym typeface="Handlee"/>
              </a:defRPr>
            </a:lvl4pPr>
            <a:lvl5pPr lvl="4" algn="ctr" rtl="0">
              <a:spcBef>
                <a:spcPts val="0"/>
              </a:spcBef>
              <a:spcAft>
                <a:spcPts val="0"/>
              </a:spcAft>
              <a:buSzPts val="2000"/>
              <a:buFont typeface="Handlee"/>
              <a:buNone/>
              <a:defRPr sz="4001" b="1">
                <a:latin typeface="Handlee"/>
                <a:ea typeface="Handlee"/>
                <a:cs typeface="Handlee"/>
                <a:sym typeface="Handlee"/>
              </a:defRPr>
            </a:lvl5pPr>
            <a:lvl6pPr lvl="5" algn="ctr" rtl="0">
              <a:spcBef>
                <a:spcPts val="0"/>
              </a:spcBef>
              <a:spcAft>
                <a:spcPts val="0"/>
              </a:spcAft>
              <a:buSzPts val="2000"/>
              <a:buFont typeface="Handlee"/>
              <a:buNone/>
              <a:defRPr sz="4001" b="1">
                <a:latin typeface="Handlee"/>
                <a:ea typeface="Handlee"/>
                <a:cs typeface="Handlee"/>
                <a:sym typeface="Handlee"/>
              </a:defRPr>
            </a:lvl6pPr>
            <a:lvl7pPr lvl="6" algn="ctr" rtl="0">
              <a:spcBef>
                <a:spcPts val="0"/>
              </a:spcBef>
              <a:spcAft>
                <a:spcPts val="0"/>
              </a:spcAft>
              <a:buSzPts val="2000"/>
              <a:buFont typeface="Handlee"/>
              <a:buNone/>
              <a:defRPr sz="4001" b="1">
                <a:latin typeface="Handlee"/>
                <a:ea typeface="Handlee"/>
                <a:cs typeface="Handlee"/>
                <a:sym typeface="Handlee"/>
              </a:defRPr>
            </a:lvl7pPr>
            <a:lvl8pPr lvl="7" algn="ctr" rtl="0">
              <a:spcBef>
                <a:spcPts val="0"/>
              </a:spcBef>
              <a:spcAft>
                <a:spcPts val="0"/>
              </a:spcAft>
              <a:buSzPts val="2000"/>
              <a:buFont typeface="Handlee"/>
              <a:buNone/>
              <a:defRPr sz="4001" b="1">
                <a:latin typeface="Handlee"/>
                <a:ea typeface="Handlee"/>
                <a:cs typeface="Handlee"/>
                <a:sym typeface="Handlee"/>
              </a:defRPr>
            </a:lvl8pPr>
            <a:lvl9pPr lvl="8" algn="ctr" rtl="0">
              <a:spcBef>
                <a:spcPts val="0"/>
              </a:spcBef>
              <a:spcAft>
                <a:spcPts val="0"/>
              </a:spcAft>
              <a:buSzPts val="2000"/>
              <a:buFont typeface="Handlee"/>
              <a:buNone/>
              <a:defRPr sz="4001" b="1">
                <a:latin typeface="Handlee"/>
                <a:ea typeface="Handlee"/>
                <a:cs typeface="Handlee"/>
                <a:sym typeface="Handlee"/>
              </a:defRPr>
            </a:lvl9pPr>
          </a:lstStyle>
          <a:p>
            <a:endParaRPr dirty="0"/>
          </a:p>
        </p:txBody>
      </p:sp>
      <p:sp>
        <p:nvSpPr>
          <p:cNvPr id="136" name="Google Shape;136;p14"/>
          <p:cNvSpPr txBox="1">
            <a:spLocks noGrp="1"/>
          </p:cNvSpPr>
          <p:nvPr>
            <p:ph type="subTitle" idx="5"/>
          </p:nvPr>
        </p:nvSpPr>
        <p:spPr>
          <a:xfrm>
            <a:off x="2935241" y="6977850"/>
            <a:ext cx="5279400" cy="617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801"/>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title" idx="6"/>
          </p:nvPr>
        </p:nvSpPr>
        <p:spPr>
          <a:xfrm>
            <a:off x="1426451" y="1138601"/>
            <a:ext cx="15416400" cy="926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600"/>
              <a:buNone/>
              <a:defRPr b="1">
                <a:solidFill>
                  <a:srgbClr val="EB7E7C"/>
                </a:solidFill>
                <a:latin typeface="#9Slide06 SVNClementine" panose="020F0502020204030203" pitchFamily="34" charset="0"/>
              </a:defRPr>
            </a:lvl1pPr>
            <a:lvl2pPr lvl="1" rtl="0">
              <a:spcBef>
                <a:spcPts val="0"/>
              </a:spcBef>
              <a:spcAft>
                <a:spcPts val="0"/>
              </a:spcAft>
              <a:buSzPts val="2600"/>
              <a:buNone/>
              <a:defRPr sz="5201"/>
            </a:lvl2pPr>
            <a:lvl3pPr lvl="2" rtl="0">
              <a:spcBef>
                <a:spcPts val="0"/>
              </a:spcBef>
              <a:spcAft>
                <a:spcPts val="0"/>
              </a:spcAft>
              <a:buSzPts val="2600"/>
              <a:buNone/>
              <a:defRPr sz="5201"/>
            </a:lvl3pPr>
            <a:lvl4pPr lvl="3" rtl="0">
              <a:spcBef>
                <a:spcPts val="0"/>
              </a:spcBef>
              <a:spcAft>
                <a:spcPts val="0"/>
              </a:spcAft>
              <a:buSzPts val="2600"/>
              <a:buNone/>
              <a:defRPr sz="5201"/>
            </a:lvl4pPr>
            <a:lvl5pPr lvl="4" rtl="0">
              <a:spcBef>
                <a:spcPts val="0"/>
              </a:spcBef>
              <a:spcAft>
                <a:spcPts val="0"/>
              </a:spcAft>
              <a:buSzPts val="2600"/>
              <a:buNone/>
              <a:defRPr sz="5201"/>
            </a:lvl5pPr>
            <a:lvl6pPr lvl="5" rtl="0">
              <a:spcBef>
                <a:spcPts val="0"/>
              </a:spcBef>
              <a:spcAft>
                <a:spcPts val="0"/>
              </a:spcAft>
              <a:buSzPts val="2600"/>
              <a:buNone/>
              <a:defRPr sz="5201"/>
            </a:lvl6pPr>
            <a:lvl7pPr lvl="6" rtl="0">
              <a:spcBef>
                <a:spcPts val="0"/>
              </a:spcBef>
              <a:spcAft>
                <a:spcPts val="0"/>
              </a:spcAft>
              <a:buSzPts val="2600"/>
              <a:buNone/>
              <a:defRPr sz="5201"/>
            </a:lvl7pPr>
            <a:lvl8pPr lvl="7" rtl="0">
              <a:spcBef>
                <a:spcPts val="0"/>
              </a:spcBef>
              <a:spcAft>
                <a:spcPts val="0"/>
              </a:spcAft>
              <a:buSzPts val="2600"/>
              <a:buNone/>
              <a:defRPr sz="5201"/>
            </a:lvl8pPr>
            <a:lvl9pPr lvl="8" rtl="0">
              <a:spcBef>
                <a:spcPts val="0"/>
              </a:spcBef>
              <a:spcAft>
                <a:spcPts val="0"/>
              </a:spcAft>
              <a:buSzPts val="2600"/>
              <a:buNone/>
              <a:defRPr sz="5201"/>
            </a:lvl9pPr>
          </a:lstStyle>
          <a:p>
            <a:endParaRPr dirty="0"/>
          </a:p>
        </p:txBody>
      </p:sp>
      <p:sp>
        <p:nvSpPr>
          <p:cNvPr id="138" name="Google Shape;138;p14"/>
          <p:cNvSpPr/>
          <p:nvPr/>
        </p:nvSpPr>
        <p:spPr>
          <a:xfrm rot="10800000">
            <a:off x="15662102" y="8560666"/>
            <a:ext cx="2859062" cy="2301275"/>
          </a:xfrm>
          <a:custGeom>
            <a:avLst/>
            <a:gdLst/>
            <a:ahLst/>
            <a:cxnLst/>
            <a:rect l="l" t="t" r="r" b="b"/>
            <a:pathLst>
              <a:path w="30539" h="24581" extrusionOk="0">
                <a:moveTo>
                  <a:pt x="11034" y="0"/>
                </a:moveTo>
                <a:cubicBezTo>
                  <a:pt x="10036" y="0"/>
                  <a:pt x="9052" y="200"/>
                  <a:pt x="8096" y="664"/>
                </a:cubicBezTo>
                <a:cubicBezTo>
                  <a:pt x="7403" y="1010"/>
                  <a:pt x="6779" y="1468"/>
                  <a:pt x="6252" y="2050"/>
                </a:cubicBezTo>
                <a:cubicBezTo>
                  <a:pt x="2551" y="6056"/>
                  <a:pt x="1" y="15011"/>
                  <a:pt x="5005" y="19017"/>
                </a:cubicBezTo>
                <a:cubicBezTo>
                  <a:pt x="7126" y="20722"/>
                  <a:pt x="9940" y="21956"/>
                  <a:pt x="12379" y="23162"/>
                </a:cubicBezTo>
                <a:cubicBezTo>
                  <a:pt x="14231" y="24059"/>
                  <a:pt x="15997" y="24581"/>
                  <a:pt x="17752" y="24581"/>
                </a:cubicBezTo>
                <a:cubicBezTo>
                  <a:pt x="19466" y="24581"/>
                  <a:pt x="21168" y="24084"/>
                  <a:pt x="22928" y="22954"/>
                </a:cubicBezTo>
                <a:cubicBezTo>
                  <a:pt x="25770" y="21165"/>
                  <a:pt x="28903" y="18587"/>
                  <a:pt x="29956" y="15274"/>
                </a:cubicBezTo>
                <a:cubicBezTo>
                  <a:pt x="30538" y="13472"/>
                  <a:pt x="30386" y="11365"/>
                  <a:pt x="29221" y="9868"/>
                </a:cubicBezTo>
                <a:cubicBezTo>
                  <a:pt x="28265" y="8648"/>
                  <a:pt x="26782" y="7983"/>
                  <a:pt x="25409" y="7248"/>
                </a:cubicBezTo>
                <a:cubicBezTo>
                  <a:pt x="21496" y="5152"/>
                  <a:pt x="16093" y="0"/>
                  <a:pt x="11034" y="0"/>
                </a:cubicBezTo>
                <a:close/>
              </a:path>
            </a:pathLst>
          </a:custGeom>
          <a:solidFill>
            <a:srgbClr val="FFD1B6"/>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 name="Google Shape;139;p14"/>
          <p:cNvSpPr/>
          <p:nvPr/>
        </p:nvSpPr>
        <p:spPr>
          <a:xfrm rot="10800000">
            <a:off x="15796403" y="754735"/>
            <a:ext cx="3315834" cy="3337928"/>
          </a:xfrm>
          <a:custGeom>
            <a:avLst/>
            <a:gdLst/>
            <a:ahLst/>
            <a:cxnLst/>
            <a:rect l="l" t="t" r="r" b="b"/>
            <a:pathLst>
              <a:path w="35418" h="35654" extrusionOk="0">
                <a:moveTo>
                  <a:pt x="19607" y="0"/>
                </a:moveTo>
                <a:cubicBezTo>
                  <a:pt x="13433" y="0"/>
                  <a:pt x="7932" y="3267"/>
                  <a:pt x="3660" y="8103"/>
                </a:cubicBezTo>
                <a:cubicBezTo>
                  <a:pt x="389" y="11818"/>
                  <a:pt x="708" y="15852"/>
                  <a:pt x="1" y="20800"/>
                </a:cubicBezTo>
                <a:cubicBezTo>
                  <a:pt x="1490" y="26872"/>
                  <a:pt x="6794" y="35654"/>
                  <a:pt x="13978" y="35654"/>
                </a:cubicBezTo>
                <a:cubicBezTo>
                  <a:pt x="14551" y="35654"/>
                  <a:pt x="15137" y="35598"/>
                  <a:pt x="15734" y="35480"/>
                </a:cubicBezTo>
                <a:cubicBezTo>
                  <a:pt x="19158" y="34801"/>
                  <a:pt x="22748" y="31210"/>
                  <a:pt x="25229" y="28909"/>
                </a:cubicBezTo>
                <a:cubicBezTo>
                  <a:pt x="28002" y="26303"/>
                  <a:pt x="29915" y="23406"/>
                  <a:pt x="31675" y="20093"/>
                </a:cubicBezTo>
                <a:cubicBezTo>
                  <a:pt x="35418" y="13065"/>
                  <a:pt x="32728" y="3140"/>
                  <a:pt x="24910" y="798"/>
                </a:cubicBezTo>
                <a:cubicBezTo>
                  <a:pt x="23098" y="254"/>
                  <a:pt x="21327" y="0"/>
                  <a:pt x="19607" y="0"/>
                </a:cubicBezTo>
                <a:close/>
              </a:path>
            </a:pathLst>
          </a:custGeom>
          <a:solidFill>
            <a:srgbClr val="E7AE5D"/>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 name="Google Shape;140;p14"/>
          <p:cNvSpPr/>
          <p:nvPr/>
        </p:nvSpPr>
        <p:spPr>
          <a:xfrm rot="1127693">
            <a:off x="-2640874" y="-1583016"/>
            <a:ext cx="5700302" cy="7173848"/>
          </a:xfrm>
          <a:custGeom>
            <a:avLst/>
            <a:gdLst/>
            <a:ahLst/>
            <a:cxnLst/>
            <a:rect l="l" t="t" r="r" b="b"/>
            <a:pathLst>
              <a:path w="77295" h="97276" extrusionOk="0">
                <a:moveTo>
                  <a:pt x="48905" y="1"/>
                </a:moveTo>
                <a:cubicBezTo>
                  <a:pt x="48896" y="1"/>
                  <a:pt x="48887" y="1"/>
                  <a:pt x="48877" y="1"/>
                </a:cubicBezTo>
                <a:cubicBezTo>
                  <a:pt x="38010" y="29"/>
                  <a:pt x="28126" y="15623"/>
                  <a:pt x="22041" y="23192"/>
                </a:cubicBezTo>
                <a:cubicBezTo>
                  <a:pt x="16191" y="30483"/>
                  <a:pt x="10827" y="38579"/>
                  <a:pt x="6973" y="47118"/>
                </a:cubicBezTo>
                <a:cubicBezTo>
                  <a:pt x="3369" y="55130"/>
                  <a:pt x="0" y="65817"/>
                  <a:pt x="3022" y="74481"/>
                </a:cubicBezTo>
                <a:cubicBezTo>
                  <a:pt x="4062" y="77461"/>
                  <a:pt x="5684" y="80247"/>
                  <a:pt x="7500" y="83325"/>
                </a:cubicBezTo>
                <a:cubicBezTo>
                  <a:pt x="11450" y="90075"/>
                  <a:pt x="16468" y="96119"/>
                  <a:pt x="24688" y="97200"/>
                </a:cubicBezTo>
                <a:cubicBezTo>
                  <a:pt x="25270" y="97251"/>
                  <a:pt x="25842" y="97275"/>
                  <a:pt x="26403" y="97275"/>
                </a:cubicBezTo>
                <a:cubicBezTo>
                  <a:pt x="36788" y="97275"/>
                  <a:pt x="43701" y="88902"/>
                  <a:pt x="50776" y="82063"/>
                </a:cubicBezTo>
                <a:cubicBezTo>
                  <a:pt x="66510" y="66801"/>
                  <a:pt x="77294" y="42072"/>
                  <a:pt x="72706" y="19810"/>
                </a:cubicBezTo>
                <a:cubicBezTo>
                  <a:pt x="70420" y="8701"/>
                  <a:pt x="60689" y="1"/>
                  <a:pt x="48905" y="1"/>
                </a:cubicBezTo>
                <a:close/>
              </a:path>
            </a:pathLst>
          </a:custGeom>
          <a:solidFill>
            <a:srgbClr val="E89F88"/>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1834332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141"/>
        <p:cNvGrpSpPr/>
        <p:nvPr/>
      </p:nvGrpSpPr>
      <p:grpSpPr>
        <a:xfrm>
          <a:off x="0" y="0"/>
          <a:ext cx="0" cy="0"/>
          <a:chOff x="0" y="0"/>
          <a:chExt cx="0" cy="0"/>
        </a:xfrm>
      </p:grpSpPr>
      <p:sp>
        <p:nvSpPr>
          <p:cNvPr id="142" name="Google Shape;142;p15"/>
          <p:cNvSpPr/>
          <p:nvPr/>
        </p:nvSpPr>
        <p:spPr>
          <a:xfrm rot="10800000" flipH="1">
            <a:off x="6294238" y="8655916"/>
            <a:ext cx="2859062" cy="2301275"/>
          </a:xfrm>
          <a:custGeom>
            <a:avLst/>
            <a:gdLst/>
            <a:ahLst/>
            <a:cxnLst/>
            <a:rect l="l" t="t" r="r" b="b"/>
            <a:pathLst>
              <a:path w="30539" h="24581" extrusionOk="0">
                <a:moveTo>
                  <a:pt x="11034" y="0"/>
                </a:moveTo>
                <a:cubicBezTo>
                  <a:pt x="10036" y="0"/>
                  <a:pt x="9052" y="200"/>
                  <a:pt x="8096" y="664"/>
                </a:cubicBezTo>
                <a:cubicBezTo>
                  <a:pt x="7403" y="1010"/>
                  <a:pt x="6779" y="1468"/>
                  <a:pt x="6252" y="2050"/>
                </a:cubicBezTo>
                <a:cubicBezTo>
                  <a:pt x="2551" y="6056"/>
                  <a:pt x="1" y="15011"/>
                  <a:pt x="5005" y="19017"/>
                </a:cubicBezTo>
                <a:cubicBezTo>
                  <a:pt x="7126" y="20722"/>
                  <a:pt x="9940" y="21956"/>
                  <a:pt x="12379" y="23162"/>
                </a:cubicBezTo>
                <a:cubicBezTo>
                  <a:pt x="14231" y="24059"/>
                  <a:pt x="15997" y="24581"/>
                  <a:pt x="17752" y="24581"/>
                </a:cubicBezTo>
                <a:cubicBezTo>
                  <a:pt x="19466" y="24581"/>
                  <a:pt x="21168" y="24084"/>
                  <a:pt x="22928" y="22954"/>
                </a:cubicBezTo>
                <a:cubicBezTo>
                  <a:pt x="25770" y="21165"/>
                  <a:pt x="28903" y="18587"/>
                  <a:pt x="29956" y="15274"/>
                </a:cubicBezTo>
                <a:cubicBezTo>
                  <a:pt x="30538" y="13472"/>
                  <a:pt x="30386" y="11365"/>
                  <a:pt x="29221" y="9868"/>
                </a:cubicBezTo>
                <a:cubicBezTo>
                  <a:pt x="28265" y="8648"/>
                  <a:pt x="26782" y="7983"/>
                  <a:pt x="25409" y="7248"/>
                </a:cubicBezTo>
                <a:cubicBezTo>
                  <a:pt x="21496" y="5152"/>
                  <a:pt x="16093" y="0"/>
                  <a:pt x="11034" y="0"/>
                </a:cubicBezTo>
                <a:close/>
              </a:path>
            </a:pathLst>
          </a:custGeom>
          <a:solidFill>
            <a:srgbClr val="FFD1B6"/>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 name="Google Shape;143;p15"/>
          <p:cNvSpPr txBox="1">
            <a:spLocks noGrp="1"/>
          </p:cNvSpPr>
          <p:nvPr>
            <p:ph type="title"/>
          </p:nvPr>
        </p:nvSpPr>
        <p:spPr>
          <a:xfrm>
            <a:off x="1426451" y="1138601"/>
            <a:ext cx="15416400" cy="926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600"/>
              <a:buNone/>
              <a:defRPr b="1">
                <a:solidFill>
                  <a:srgbClr val="EB7E7C"/>
                </a:solidFill>
                <a:latin typeface="#9Slide06 SVNClementine" panose="020F0502020204030203" pitchFamily="34" charset="0"/>
              </a:defRPr>
            </a:lvl1pPr>
            <a:lvl2pPr lvl="1" rtl="0">
              <a:spcBef>
                <a:spcPts val="0"/>
              </a:spcBef>
              <a:spcAft>
                <a:spcPts val="0"/>
              </a:spcAft>
              <a:buSzPts val="2600"/>
              <a:buNone/>
              <a:defRPr sz="5201"/>
            </a:lvl2pPr>
            <a:lvl3pPr lvl="2" rtl="0">
              <a:spcBef>
                <a:spcPts val="0"/>
              </a:spcBef>
              <a:spcAft>
                <a:spcPts val="0"/>
              </a:spcAft>
              <a:buSzPts val="2600"/>
              <a:buNone/>
              <a:defRPr sz="5201"/>
            </a:lvl3pPr>
            <a:lvl4pPr lvl="3" rtl="0">
              <a:spcBef>
                <a:spcPts val="0"/>
              </a:spcBef>
              <a:spcAft>
                <a:spcPts val="0"/>
              </a:spcAft>
              <a:buSzPts val="2600"/>
              <a:buNone/>
              <a:defRPr sz="5201"/>
            </a:lvl4pPr>
            <a:lvl5pPr lvl="4" rtl="0">
              <a:spcBef>
                <a:spcPts val="0"/>
              </a:spcBef>
              <a:spcAft>
                <a:spcPts val="0"/>
              </a:spcAft>
              <a:buSzPts val="2600"/>
              <a:buNone/>
              <a:defRPr sz="5201"/>
            </a:lvl5pPr>
            <a:lvl6pPr lvl="5" rtl="0">
              <a:spcBef>
                <a:spcPts val="0"/>
              </a:spcBef>
              <a:spcAft>
                <a:spcPts val="0"/>
              </a:spcAft>
              <a:buSzPts val="2600"/>
              <a:buNone/>
              <a:defRPr sz="5201"/>
            </a:lvl6pPr>
            <a:lvl7pPr lvl="6" rtl="0">
              <a:spcBef>
                <a:spcPts val="0"/>
              </a:spcBef>
              <a:spcAft>
                <a:spcPts val="0"/>
              </a:spcAft>
              <a:buSzPts val="2600"/>
              <a:buNone/>
              <a:defRPr sz="5201"/>
            </a:lvl7pPr>
            <a:lvl8pPr lvl="7" rtl="0">
              <a:spcBef>
                <a:spcPts val="0"/>
              </a:spcBef>
              <a:spcAft>
                <a:spcPts val="0"/>
              </a:spcAft>
              <a:buSzPts val="2600"/>
              <a:buNone/>
              <a:defRPr sz="5201"/>
            </a:lvl8pPr>
            <a:lvl9pPr lvl="8" rtl="0">
              <a:spcBef>
                <a:spcPts val="0"/>
              </a:spcBef>
              <a:spcAft>
                <a:spcPts val="0"/>
              </a:spcAft>
              <a:buSzPts val="2600"/>
              <a:buNone/>
              <a:defRPr sz="5201"/>
            </a:lvl9pPr>
          </a:lstStyle>
          <a:p>
            <a:endParaRPr dirty="0"/>
          </a:p>
        </p:txBody>
      </p:sp>
      <p:sp>
        <p:nvSpPr>
          <p:cNvPr id="144" name="Google Shape;144;p15"/>
          <p:cNvSpPr/>
          <p:nvPr/>
        </p:nvSpPr>
        <p:spPr>
          <a:xfrm rot="10800000" flipH="1">
            <a:off x="83411" y="6534385"/>
            <a:ext cx="3315834" cy="3337928"/>
          </a:xfrm>
          <a:custGeom>
            <a:avLst/>
            <a:gdLst/>
            <a:ahLst/>
            <a:cxnLst/>
            <a:rect l="l" t="t" r="r" b="b"/>
            <a:pathLst>
              <a:path w="35418" h="35654" extrusionOk="0">
                <a:moveTo>
                  <a:pt x="19607" y="0"/>
                </a:moveTo>
                <a:cubicBezTo>
                  <a:pt x="13433" y="0"/>
                  <a:pt x="7932" y="3267"/>
                  <a:pt x="3660" y="8103"/>
                </a:cubicBezTo>
                <a:cubicBezTo>
                  <a:pt x="389" y="11818"/>
                  <a:pt x="708" y="15852"/>
                  <a:pt x="1" y="20800"/>
                </a:cubicBezTo>
                <a:cubicBezTo>
                  <a:pt x="1490" y="26872"/>
                  <a:pt x="6794" y="35654"/>
                  <a:pt x="13978" y="35654"/>
                </a:cubicBezTo>
                <a:cubicBezTo>
                  <a:pt x="14551" y="35654"/>
                  <a:pt x="15137" y="35598"/>
                  <a:pt x="15734" y="35480"/>
                </a:cubicBezTo>
                <a:cubicBezTo>
                  <a:pt x="19158" y="34801"/>
                  <a:pt x="22748" y="31210"/>
                  <a:pt x="25229" y="28909"/>
                </a:cubicBezTo>
                <a:cubicBezTo>
                  <a:pt x="28002" y="26303"/>
                  <a:pt x="29915" y="23406"/>
                  <a:pt x="31675" y="20093"/>
                </a:cubicBezTo>
                <a:cubicBezTo>
                  <a:pt x="35418" y="13065"/>
                  <a:pt x="32728" y="3140"/>
                  <a:pt x="24910" y="798"/>
                </a:cubicBezTo>
                <a:cubicBezTo>
                  <a:pt x="23098" y="254"/>
                  <a:pt x="21327" y="0"/>
                  <a:pt x="19607" y="0"/>
                </a:cubicBezTo>
                <a:close/>
              </a:path>
            </a:pathLst>
          </a:custGeom>
          <a:solidFill>
            <a:srgbClr val="E7AE5D"/>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 name="Google Shape;145;p15"/>
          <p:cNvSpPr/>
          <p:nvPr/>
        </p:nvSpPr>
        <p:spPr>
          <a:xfrm rot="10800000" flipH="1">
            <a:off x="12428330" y="-3647414"/>
            <a:ext cx="7236359" cy="9106980"/>
          </a:xfrm>
          <a:custGeom>
            <a:avLst/>
            <a:gdLst/>
            <a:ahLst/>
            <a:cxnLst/>
            <a:rect l="l" t="t" r="r" b="b"/>
            <a:pathLst>
              <a:path w="77295" h="97276" extrusionOk="0">
                <a:moveTo>
                  <a:pt x="48905" y="1"/>
                </a:moveTo>
                <a:cubicBezTo>
                  <a:pt x="48896" y="1"/>
                  <a:pt x="48887" y="1"/>
                  <a:pt x="48877" y="1"/>
                </a:cubicBezTo>
                <a:cubicBezTo>
                  <a:pt x="38010" y="29"/>
                  <a:pt x="28126" y="15623"/>
                  <a:pt x="22041" y="23192"/>
                </a:cubicBezTo>
                <a:cubicBezTo>
                  <a:pt x="16191" y="30483"/>
                  <a:pt x="10827" y="38579"/>
                  <a:pt x="6973" y="47118"/>
                </a:cubicBezTo>
                <a:cubicBezTo>
                  <a:pt x="3369" y="55130"/>
                  <a:pt x="0" y="65817"/>
                  <a:pt x="3022" y="74481"/>
                </a:cubicBezTo>
                <a:cubicBezTo>
                  <a:pt x="4062" y="77461"/>
                  <a:pt x="5684" y="80247"/>
                  <a:pt x="7500" y="83325"/>
                </a:cubicBezTo>
                <a:cubicBezTo>
                  <a:pt x="11450" y="90075"/>
                  <a:pt x="16468" y="96119"/>
                  <a:pt x="24688" y="97200"/>
                </a:cubicBezTo>
                <a:cubicBezTo>
                  <a:pt x="25270" y="97251"/>
                  <a:pt x="25842" y="97275"/>
                  <a:pt x="26403" y="97275"/>
                </a:cubicBezTo>
                <a:cubicBezTo>
                  <a:pt x="36788" y="97275"/>
                  <a:pt x="43701" y="88902"/>
                  <a:pt x="50776" y="82063"/>
                </a:cubicBezTo>
                <a:cubicBezTo>
                  <a:pt x="66510" y="66801"/>
                  <a:pt x="77294" y="42072"/>
                  <a:pt x="72706" y="19810"/>
                </a:cubicBezTo>
                <a:cubicBezTo>
                  <a:pt x="70420" y="8701"/>
                  <a:pt x="60689" y="1"/>
                  <a:pt x="48905" y="1"/>
                </a:cubicBezTo>
                <a:close/>
              </a:path>
            </a:pathLst>
          </a:custGeom>
          <a:solidFill>
            <a:srgbClr val="E89F88"/>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7824195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46"/>
        <p:cNvGrpSpPr/>
        <p:nvPr/>
      </p:nvGrpSpPr>
      <p:grpSpPr>
        <a:xfrm>
          <a:off x="0" y="0"/>
          <a:ext cx="0" cy="0"/>
          <a:chOff x="0" y="0"/>
          <a:chExt cx="0" cy="0"/>
        </a:xfrm>
      </p:grpSpPr>
      <p:sp>
        <p:nvSpPr>
          <p:cNvPr id="147" name="Google Shape;147;p16"/>
          <p:cNvSpPr txBox="1">
            <a:spLocks noGrp="1"/>
          </p:cNvSpPr>
          <p:nvPr>
            <p:ph type="title"/>
          </p:nvPr>
        </p:nvSpPr>
        <p:spPr>
          <a:xfrm>
            <a:off x="1426451" y="1138601"/>
            <a:ext cx="15416400" cy="926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600"/>
              <a:buNone/>
              <a:defRPr b="1">
                <a:solidFill>
                  <a:srgbClr val="EB7E7C"/>
                </a:solidFill>
                <a:latin typeface="#9Slide06 SVNClementine" panose="020F0502020204030203" pitchFamily="34" charset="0"/>
              </a:defRPr>
            </a:lvl1pPr>
            <a:lvl2pPr lvl="1" rtl="0">
              <a:spcBef>
                <a:spcPts val="0"/>
              </a:spcBef>
              <a:spcAft>
                <a:spcPts val="0"/>
              </a:spcAft>
              <a:buSzPts val="2600"/>
              <a:buNone/>
              <a:defRPr sz="5201"/>
            </a:lvl2pPr>
            <a:lvl3pPr lvl="2" rtl="0">
              <a:spcBef>
                <a:spcPts val="0"/>
              </a:spcBef>
              <a:spcAft>
                <a:spcPts val="0"/>
              </a:spcAft>
              <a:buSzPts val="2600"/>
              <a:buNone/>
              <a:defRPr sz="5201"/>
            </a:lvl3pPr>
            <a:lvl4pPr lvl="3" rtl="0">
              <a:spcBef>
                <a:spcPts val="0"/>
              </a:spcBef>
              <a:spcAft>
                <a:spcPts val="0"/>
              </a:spcAft>
              <a:buSzPts val="2600"/>
              <a:buNone/>
              <a:defRPr sz="5201"/>
            </a:lvl4pPr>
            <a:lvl5pPr lvl="4" rtl="0">
              <a:spcBef>
                <a:spcPts val="0"/>
              </a:spcBef>
              <a:spcAft>
                <a:spcPts val="0"/>
              </a:spcAft>
              <a:buSzPts val="2600"/>
              <a:buNone/>
              <a:defRPr sz="5201"/>
            </a:lvl5pPr>
            <a:lvl6pPr lvl="5" rtl="0">
              <a:spcBef>
                <a:spcPts val="0"/>
              </a:spcBef>
              <a:spcAft>
                <a:spcPts val="0"/>
              </a:spcAft>
              <a:buSzPts val="2600"/>
              <a:buNone/>
              <a:defRPr sz="5201"/>
            </a:lvl6pPr>
            <a:lvl7pPr lvl="6" rtl="0">
              <a:spcBef>
                <a:spcPts val="0"/>
              </a:spcBef>
              <a:spcAft>
                <a:spcPts val="0"/>
              </a:spcAft>
              <a:buSzPts val="2600"/>
              <a:buNone/>
              <a:defRPr sz="5201"/>
            </a:lvl7pPr>
            <a:lvl8pPr lvl="7" rtl="0">
              <a:spcBef>
                <a:spcPts val="0"/>
              </a:spcBef>
              <a:spcAft>
                <a:spcPts val="0"/>
              </a:spcAft>
              <a:buSzPts val="2600"/>
              <a:buNone/>
              <a:defRPr sz="5201"/>
            </a:lvl8pPr>
            <a:lvl9pPr lvl="8" rtl="0">
              <a:spcBef>
                <a:spcPts val="0"/>
              </a:spcBef>
              <a:spcAft>
                <a:spcPts val="0"/>
              </a:spcAft>
              <a:buSzPts val="2600"/>
              <a:buNone/>
              <a:defRPr sz="5201"/>
            </a:lvl9pPr>
          </a:lstStyle>
          <a:p>
            <a:endParaRPr dirty="0"/>
          </a:p>
        </p:txBody>
      </p:sp>
      <p:grpSp>
        <p:nvGrpSpPr>
          <p:cNvPr id="148" name="Google Shape;148;p16"/>
          <p:cNvGrpSpPr/>
          <p:nvPr/>
        </p:nvGrpSpPr>
        <p:grpSpPr>
          <a:xfrm flipH="1">
            <a:off x="8208475" y="1228412"/>
            <a:ext cx="11161176" cy="14605577"/>
            <a:chOff x="-796495" y="614206"/>
            <a:chExt cx="5580588" cy="7302788"/>
          </a:xfrm>
        </p:grpSpPr>
        <p:sp>
          <p:nvSpPr>
            <p:cNvPr id="149" name="Google Shape;149;p16"/>
            <p:cNvSpPr/>
            <p:nvPr/>
          </p:nvSpPr>
          <p:spPr>
            <a:xfrm>
              <a:off x="-796495" y="614206"/>
              <a:ext cx="1657917" cy="1668964"/>
            </a:xfrm>
            <a:custGeom>
              <a:avLst/>
              <a:gdLst/>
              <a:ahLst/>
              <a:cxnLst/>
              <a:rect l="l" t="t" r="r" b="b"/>
              <a:pathLst>
                <a:path w="35418" h="35654" extrusionOk="0">
                  <a:moveTo>
                    <a:pt x="19607" y="0"/>
                  </a:moveTo>
                  <a:cubicBezTo>
                    <a:pt x="13433" y="0"/>
                    <a:pt x="7932" y="3267"/>
                    <a:pt x="3660" y="8103"/>
                  </a:cubicBezTo>
                  <a:cubicBezTo>
                    <a:pt x="389" y="11818"/>
                    <a:pt x="708" y="15852"/>
                    <a:pt x="1" y="20800"/>
                  </a:cubicBezTo>
                  <a:cubicBezTo>
                    <a:pt x="1490" y="26872"/>
                    <a:pt x="6794" y="35654"/>
                    <a:pt x="13978" y="35654"/>
                  </a:cubicBezTo>
                  <a:cubicBezTo>
                    <a:pt x="14551" y="35654"/>
                    <a:pt x="15137" y="35598"/>
                    <a:pt x="15734" y="35480"/>
                  </a:cubicBezTo>
                  <a:cubicBezTo>
                    <a:pt x="19158" y="34801"/>
                    <a:pt x="22748" y="31210"/>
                    <a:pt x="25229" y="28909"/>
                  </a:cubicBezTo>
                  <a:cubicBezTo>
                    <a:pt x="28002" y="26303"/>
                    <a:pt x="29915" y="23406"/>
                    <a:pt x="31675" y="20093"/>
                  </a:cubicBezTo>
                  <a:cubicBezTo>
                    <a:pt x="35418" y="13065"/>
                    <a:pt x="32728" y="3140"/>
                    <a:pt x="24910" y="798"/>
                  </a:cubicBezTo>
                  <a:cubicBezTo>
                    <a:pt x="23098" y="254"/>
                    <a:pt x="21327" y="0"/>
                    <a:pt x="19607" y="0"/>
                  </a:cubicBezTo>
                  <a:close/>
                </a:path>
              </a:pathLst>
            </a:custGeom>
            <a:solidFill>
              <a:srgbClr val="E89F88"/>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 name="Google Shape;150;p16"/>
            <p:cNvSpPr/>
            <p:nvPr/>
          </p:nvSpPr>
          <p:spPr>
            <a:xfrm>
              <a:off x="1165914" y="3363505"/>
              <a:ext cx="3618179" cy="4553490"/>
            </a:xfrm>
            <a:custGeom>
              <a:avLst/>
              <a:gdLst/>
              <a:ahLst/>
              <a:cxnLst/>
              <a:rect l="l" t="t" r="r" b="b"/>
              <a:pathLst>
                <a:path w="77295" h="97276" extrusionOk="0">
                  <a:moveTo>
                    <a:pt x="48905" y="1"/>
                  </a:moveTo>
                  <a:cubicBezTo>
                    <a:pt x="48896" y="1"/>
                    <a:pt x="48887" y="1"/>
                    <a:pt x="48877" y="1"/>
                  </a:cubicBezTo>
                  <a:cubicBezTo>
                    <a:pt x="38010" y="29"/>
                    <a:pt x="28126" y="15623"/>
                    <a:pt x="22041" y="23192"/>
                  </a:cubicBezTo>
                  <a:cubicBezTo>
                    <a:pt x="16191" y="30483"/>
                    <a:pt x="10827" y="38579"/>
                    <a:pt x="6973" y="47118"/>
                  </a:cubicBezTo>
                  <a:cubicBezTo>
                    <a:pt x="3369" y="55130"/>
                    <a:pt x="0" y="65817"/>
                    <a:pt x="3022" y="74481"/>
                  </a:cubicBezTo>
                  <a:cubicBezTo>
                    <a:pt x="4062" y="77461"/>
                    <a:pt x="5684" y="80247"/>
                    <a:pt x="7500" y="83325"/>
                  </a:cubicBezTo>
                  <a:cubicBezTo>
                    <a:pt x="11450" y="90075"/>
                    <a:pt x="16468" y="96119"/>
                    <a:pt x="24688" y="97200"/>
                  </a:cubicBezTo>
                  <a:cubicBezTo>
                    <a:pt x="25270" y="97251"/>
                    <a:pt x="25842" y="97275"/>
                    <a:pt x="26403" y="97275"/>
                  </a:cubicBezTo>
                  <a:cubicBezTo>
                    <a:pt x="36788" y="97275"/>
                    <a:pt x="43701" y="88902"/>
                    <a:pt x="50776" y="82063"/>
                  </a:cubicBezTo>
                  <a:cubicBezTo>
                    <a:pt x="66510" y="66801"/>
                    <a:pt x="77294" y="42072"/>
                    <a:pt x="72706" y="19810"/>
                  </a:cubicBezTo>
                  <a:cubicBezTo>
                    <a:pt x="70420" y="8701"/>
                    <a:pt x="60689" y="1"/>
                    <a:pt x="48905" y="1"/>
                  </a:cubicBezTo>
                  <a:close/>
                </a:path>
              </a:pathLst>
            </a:custGeom>
            <a:solidFill>
              <a:srgbClr val="E89F88"/>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51" name="Google Shape;151;p16"/>
          <p:cNvSpPr/>
          <p:nvPr/>
        </p:nvSpPr>
        <p:spPr>
          <a:xfrm rot="10800000" flipH="1">
            <a:off x="-765904" y="-374662"/>
            <a:ext cx="4062908" cy="3270257"/>
          </a:xfrm>
          <a:custGeom>
            <a:avLst/>
            <a:gdLst/>
            <a:ahLst/>
            <a:cxnLst/>
            <a:rect l="l" t="t" r="r" b="b"/>
            <a:pathLst>
              <a:path w="30539" h="24581" extrusionOk="0">
                <a:moveTo>
                  <a:pt x="11034" y="0"/>
                </a:moveTo>
                <a:cubicBezTo>
                  <a:pt x="10036" y="0"/>
                  <a:pt x="9052" y="200"/>
                  <a:pt x="8096" y="664"/>
                </a:cubicBezTo>
                <a:cubicBezTo>
                  <a:pt x="7403" y="1010"/>
                  <a:pt x="6779" y="1468"/>
                  <a:pt x="6252" y="2050"/>
                </a:cubicBezTo>
                <a:cubicBezTo>
                  <a:pt x="2551" y="6056"/>
                  <a:pt x="1" y="15011"/>
                  <a:pt x="5005" y="19017"/>
                </a:cubicBezTo>
                <a:cubicBezTo>
                  <a:pt x="7126" y="20722"/>
                  <a:pt x="9940" y="21956"/>
                  <a:pt x="12379" y="23162"/>
                </a:cubicBezTo>
                <a:cubicBezTo>
                  <a:pt x="14231" y="24059"/>
                  <a:pt x="15997" y="24581"/>
                  <a:pt x="17752" y="24581"/>
                </a:cubicBezTo>
                <a:cubicBezTo>
                  <a:pt x="19466" y="24581"/>
                  <a:pt x="21168" y="24084"/>
                  <a:pt x="22928" y="22954"/>
                </a:cubicBezTo>
                <a:cubicBezTo>
                  <a:pt x="25770" y="21165"/>
                  <a:pt x="28903" y="18587"/>
                  <a:pt x="29956" y="15274"/>
                </a:cubicBezTo>
                <a:cubicBezTo>
                  <a:pt x="30538" y="13472"/>
                  <a:pt x="30386" y="11365"/>
                  <a:pt x="29221" y="9868"/>
                </a:cubicBezTo>
                <a:cubicBezTo>
                  <a:pt x="28265" y="8648"/>
                  <a:pt x="26782" y="7983"/>
                  <a:pt x="25409" y="7248"/>
                </a:cubicBezTo>
                <a:cubicBezTo>
                  <a:pt x="21496" y="5152"/>
                  <a:pt x="16093" y="0"/>
                  <a:pt x="11034" y="0"/>
                </a:cubicBezTo>
                <a:close/>
              </a:path>
            </a:pathLst>
          </a:custGeom>
          <a:solidFill>
            <a:srgbClr val="E7AE5D"/>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9320528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152"/>
        <p:cNvGrpSpPr/>
        <p:nvPr/>
      </p:nvGrpSpPr>
      <p:grpSpPr>
        <a:xfrm>
          <a:off x="0" y="0"/>
          <a:ext cx="0" cy="0"/>
          <a:chOff x="0" y="0"/>
          <a:chExt cx="0" cy="0"/>
        </a:xfrm>
      </p:grpSpPr>
      <p:sp>
        <p:nvSpPr>
          <p:cNvPr id="153" name="Google Shape;153;p17"/>
          <p:cNvSpPr/>
          <p:nvPr/>
        </p:nvSpPr>
        <p:spPr>
          <a:xfrm rot="10800000">
            <a:off x="8534966" y="7589116"/>
            <a:ext cx="2859062" cy="2301275"/>
          </a:xfrm>
          <a:custGeom>
            <a:avLst/>
            <a:gdLst/>
            <a:ahLst/>
            <a:cxnLst/>
            <a:rect l="l" t="t" r="r" b="b"/>
            <a:pathLst>
              <a:path w="30539" h="24581" extrusionOk="0">
                <a:moveTo>
                  <a:pt x="11034" y="0"/>
                </a:moveTo>
                <a:cubicBezTo>
                  <a:pt x="10036" y="0"/>
                  <a:pt x="9052" y="200"/>
                  <a:pt x="8096" y="664"/>
                </a:cubicBezTo>
                <a:cubicBezTo>
                  <a:pt x="7403" y="1010"/>
                  <a:pt x="6779" y="1468"/>
                  <a:pt x="6252" y="2050"/>
                </a:cubicBezTo>
                <a:cubicBezTo>
                  <a:pt x="2551" y="6056"/>
                  <a:pt x="1" y="15011"/>
                  <a:pt x="5005" y="19017"/>
                </a:cubicBezTo>
                <a:cubicBezTo>
                  <a:pt x="7126" y="20722"/>
                  <a:pt x="9940" y="21956"/>
                  <a:pt x="12379" y="23162"/>
                </a:cubicBezTo>
                <a:cubicBezTo>
                  <a:pt x="14231" y="24059"/>
                  <a:pt x="15997" y="24581"/>
                  <a:pt x="17752" y="24581"/>
                </a:cubicBezTo>
                <a:cubicBezTo>
                  <a:pt x="19466" y="24581"/>
                  <a:pt x="21168" y="24084"/>
                  <a:pt x="22928" y="22954"/>
                </a:cubicBezTo>
                <a:cubicBezTo>
                  <a:pt x="25770" y="21165"/>
                  <a:pt x="28903" y="18587"/>
                  <a:pt x="29956" y="15274"/>
                </a:cubicBezTo>
                <a:cubicBezTo>
                  <a:pt x="30538" y="13472"/>
                  <a:pt x="30386" y="11365"/>
                  <a:pt x="29221" y="9868"/>
                </a:cubicBezTo>
                <a:cubicBezTo>
                  <a:pt x="28265" y="8648"/>
                  <a:pt x="26782" y="7983"/>
                  <a:pt x="25409" y="7248"/>
                </a:cubicBezTo>
                <a:cubicBezTo>
                  <a:pt x="21496" y="5152"/>
                  <a:pt x="16093" y="0"/>
                  <a:pt x="11034" y="0"/>
                </a:cubicBezTo>
                <a:close/>
              </a:path>
            </a:pathLst>
          </a:custGeom>
          <a:solidFill>
            <a:srgbClr val="FFD1B6"/>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 name="Google Shape;154;p17"/>
          <p:cNvSpPr txBox="1">
            <a:spLocks noGrp="1"/>
          </p:cNvSpPr>
          <p:nvPr>
            <p:ph type="title"/>
          </p:nvPr>
        </p:nvSpPr>
        <p:spPr>
          <a:xfrm flipH="1">
            <a:off x="1426451" y="1138601"/>
            <a:ext cx="14094600" cy="9264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600"/>
              <a:buNone/>
              <a:defRPr b="1">
                <a:solidFill>
                  <a:srgbClr val="EB7E7C"/>
                </a:solidFill>
                <a:latin typeface="#9Slide06 SVNClementine" panose="020F0502020204030203" pitchFamily="34" charset="0"/>
              </a:defRPr>
            </a:lvl1pPr>
            <a:lvl2pPr lvl="1" rtl="0">
              <a:spcBef>
                <a:spcPts val="0"/>
              </a:spcBef>
              <a:spcAft>
                <a:spcPts val="0"/>
              </a:spcAft>
              <a:buSzPts val="2600"/>
              <a:buNone/>
              <a:defRPr sz="5201"/>
            </a:lvl2pPr>
            <a:lvl3pPr lvl="2" rtl="0">
              <a:spcBef>
                <a:spcPts val="0"/>
              </a:spcBef>
              <a:spcAft>
                <a:spcPts val="0"/>
              </a:spcAft>
              <a:buSzPts val="2600"/>
              <a:buNone/>
              <a:defRPr sz="5201"/>
            </a:lvl3pPr>
            <a:lvl4pPr lvl="3" rtl="0">
              <a:spcBef>
                <a:spcPts val="0"/>
              </a:spcBef>
              <a:spcAft>
                <a:spcPts val="0"/>
              </a:spcAft>
              <a:buSzPts val="2600"/>
              <a:buNone/>
              <a:defRPr sz="5201"/>
            </a:lvl4pPr>
            <a:lvl5pPr lvl="4" rtl="0">
              <a:spcBef>
                <a:spcPts val="0"/>
              </a:spcBef>
              <a:spcAft>
                <a:spcPts val="0"/>
              </a:spcAft>
              <a:buSzPts val="2600"/>
              <a:buNone/>
              <a:defRPr sz="5201"/>
            </a:lvl5pPr>
            <a:lvl6pPr lvl="5" rtl="0">
              <a:spcBef>
                <a:spcPts val="0"/>
              </a:spcBef>
              <a:spcAft>
                <a:spcPts val="0"/>
              </a:spcAft>
              <a:buSzPts val="2600"/>
              <a:buNone/>
              <a:defRPr sz="5201"/>
            </a:lvl6pPr>
            <a:lvl7pPr lvl="6" rtl="0">
              <a:spcBef>
                <a:spcPts val="0"/>
              </a:spcBef>
              <a:spcAft>
                <a:spcPts val="0"/>
              </a:spcAft>
              <a:buSzPts val="2600"/>
              <a:buNone/>
              <a:defRPr sz="5201"/>
            </a:lvl7pPr>
            <a:lvl8pPr lvl="7" rtl="0">
              <a:spcBef>
                <a:spcPts val="0"/>
              </a:spcBef>
              <a:spcAft>
                <a:spcPts val="0"/>
              </a:spcAft>
              <a:buSzPts val="2600"/>
              <a:buNone/>
              <a:defRPr sz="5201"/>
            </a:lvl8pPr>
            <a:lvl9pPr lvl="8" rtl="0">
              <a:spcBef>
                <a:spcPts val="0"/>
              </a:spcBef>
              <a:spcAft>
                <a:spcPts val="0"/>
              </a:spcAft>
              <a:buSzPts val="2600"/>
              <a:buNone/>
              <a:defRPr sz="5201"/>
            </a:lvl9pPr>
          </a:lstStyle>
          <a:p>
            <a:endParaRPr dirty="0"/>
          </a:p>
        </p:txBody>
      </p:sp>
      <p:sp>
        <p:nvSpPr>
          <p:cNvPr id="155" name="Google Shape;155;p17"/>
          <p:cNvSpPr/>
          <p:nvPr/>
        </p:nvSpPr>
        <p:spPr>
          <a:xfrm rot="10800000">
            <a:off x="15051017" y="5467585"/>
            <a:ext cx="3315834" cy="3337928"/>
          </a:xfrm>
          <a:custGeom>
            <a:avLst/>
            <a:gdLst/>
            <a:ahLst/>
            <a:cxnLst/>
            <a:rect l="l" t="t" r="r" b="b"/>
            <a:pathLst>
              <a:path w="35418" h="35654" extrusionOk="0">
                <a:moveTo>
                  <a:pt x="19607" y="0"/>
                </a:moveTo>
                <a:cubicBezTo>
                  <a:pt x="13433" y="0"/>
                  <a:pt x="7932" y="3267"/>
                  <a:pt x="3660" y="8103"/>
                </a:cubicBezTo>
                <a:cubicBezTo>
                  <a:pt x="389" y="11818"/>
                  <a:pt x="708" y="15852"/>
                  <a:pt x="1" y="20800"/>
                </a:cubicBezTo>
                <a:cubicBezTo>
                  <a:pt x="1490" y="26872"/>
                  <a:pt x="6794" y="35654"/>
                  <a:pt x="13978" y="35654"/>
                </a:cubicBezTo>
                <a:cubicBezTo>
                  <a:pt x="14551" y="35654"/>
                  <a:pt x="15137" y="35598"/>
                  <a:pt x="15734" y="35480"/>
                </a:cubicBezTo>
                <a:cubicBezTo>
                  <a:pt x="19158" y="34801"/>
                  <a:pt x="22748" y="31210"/>
                  <a:pt x="25229" y="28909"/>
                </a:cubicBezTo>
                <a:cubicBezTo>
                  <a:pt x="28002" y="26303"/>
                  <a:pt x="29915" y="23406"/>
                  <a:pt x="31675" y="20093"/>
                </a:cubicBezTo>
                <a:cubicBezTo>
                  <a:pt x="35418" y="13065"/>
                  <a:pt x="32728" y="3140"/>
                  <a:pt x="24910" y="798"/>
                </a:cubicBezTo>
                <a:cubicBezTo>
                  <a:pt x="23098" y="254"/>
                  <a:pt x="21327" y="0"/>
                  <a:pt x="19607" y="0"/>
                </a:cubicBezTo>
                <a:close/>
              </a:path>
            </a:pathLst>
          </a:custGeom>
          <a:solidFill>
            <a:srgbClr val="E89F88"/>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6" name="Google Shape;156;p17"/>
          <p:cNvSpPr/>
          <p:nvPr/>
        </p:nvSpPr>
        <p:spPr>
          <a:xfrm rot="10800000">
            <a:off x="4157675" y="-5952464"/>
            <a:ext cx="7236359" cy="9106980"/>
          </a:xfrm>
          <a:custGeom>
            <a:avLst/>
            <a:gdLst/>
            <a:ahLst/>
            <a:cxnLst/>
            <a:rect l="l" t="t" r="r" b="b"/>
            <a:pathLst>
              <a:path w="77295" h="97276" extrusionOk="0">
                <a:moveTo>
                  <a:pt x="48905" y="1"/>
                </a:moveTo>
                <a:cubicBezTo>
                  <a:pt x="48896" y="1"/>
                  <a:pt x="48887" y="1"/>
                  <a:pt x="48877" y="1"/>
                </a:cubicBezTo>
                <a:cubicBezTo>
                  <a:pt x="38010" y="29"/>
                  <a:pt x="28126" y="15623"/>
                  <a:pt x="22041" y="23192"/>
                </a:cubicBezTo>
                <a:cubicBezTo>
                  <a:pt x="16191" y="30483"/>
                  <a:pt x="10827" y="38579"/>
                  <a:pt x="6973" y="47118"/>
                </a:cubicBezTo>
                <a:cubicBezTo>
                  <a:pt x="3369" y="55130"/>
                  <a:pt x="0" y="65817"/>
                  <a:pt x="3022" y="74481"/>
                </a:cubicBezTo>
                <a:cubicBezTo>
                  <a:pt x="4062" y="77461"/>
                  <a:pt x="5684" y="80247"/>
                  <a:pt x="7500" y="83325"/>
                </a:cubicBezTo>
                <a:cubicBezTo>
                  <a:pt x="11450" y="90075"/>
                  <a:pt x="16468" y="96119"/>
                  <a:pt x="24688" y="97200"/>
                </a:cubicBezTo>
                <a:cubicBezTo>
                  <a:pt x="25270" y="97251"/>
                  <a:pt x="25842" y="97275"/>
                  <a:pt x="26403" y="97275"/>
                </a:cubicBezTo>
                <a:cubicBezTo>
                  <a:pt x="36788" y="97275"/>
                  <a:pt x="43701" y="88902"/>
                  <a:pt x="50776" y="82063"/>
                </a:cubicBezTo>
                <a:cubicBezTo>
                  <a:pt x="66510" y="66801"/>
                  <a:pt x="77294" y="42072"/>
                  <a:pt x="72706" y="19810"/>
                </a:cubicBezTo>
                <a:cubicBezTo>
                  <a:pt x="70420" y="8701"/>
                  <a:pt x="60689" y="1"/>
                  <a:pt x="48905" y="1"/>
                </a:cubicBezTo>
                <a:close/>
              </a:path>
            </a:pathLst>
          </a:custGeom>
          <a:solidFill>
            <a:srgbClr val="E89F88"/>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2376115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157"/>
        <p:cNvGrpSpPr/>
        <p:nvPr/>
      </p:nvGrpSpPr>
      <p:grpSpPr>
        <a:xfrm>
          <a:off x="0" y="0"/>
          <a:ext cx="0" cy="0"/>
          <a:chOff x="0" y="0"/>
          <a:chExt cx="0" cy="0"/>
        </a:xfrm>
      </p:grpSpPr>
      <p:sp>
        <p:nvSpPr>
          <p:cNvPr id="158" name="Google Shape;158;p18"/>
          <p:cNvSpPr/>
          <p:nvPr/>
        </p:nvSpPr>
        <p:spPr>
          <a:xfrm rot="10800000" flipH="1">
            <a:off x="160138" y="-373785"/>
            <a:ext cx="2859062" cy="2301275"/>
          </a:xfrm>
          <a:custGeom>
            <a:avLst/>
            <a:gdLst/>
            <a:ahLst/>
            <a:cxnLst/>
            <a:rect l="l" t="t" r="r" b="b"/>
            <a:pathLst>
              <a:path w="30539" h="24581" extrusionOk="0">
                <a:moveTo>
                  <a:pt x="11034" y="0"/>
                </a:moveTo>
                <a:cubicBezTo>
                  <a:pt x="10036" y="0"/>
                  <a:pt x="9052" y="200"/>
                  <a:pt x="8096" y="664"/>
                </a:cubicBezTo>
                <a:cubicBezTo>
                  <a:pt x="7403" y="1010"/>
                  <a:pt x="6779" y="1468"/>
                  <a:pt x="6252" y="2050"/>
                </a:cubicBezTo>
                <a:cubicBezTo>
                  <a:pt x="2551" y="6056"/>
                  <a:pt x="1" y="15011"/>
                  <a:pt x="5005" y="19017"/>
                </a:cubicBezTo>
                <a:cubicBezTo>
                  <a:pt x="7126" y="20722"/>
                  <a:pt x="9940" y="21956"/>
                  <a:pt x="12379" y="23162"/>
                </a:cubicBezTo>
                <a:cubicBezTo>
                  <a:pt x="14231" y="24059"/>
                  <a:pt x="15997" y="24581"/>
                  <a:pt x="17752" y="24581"/>
                </a:cubicBezTo>
                <a:cubicBezTo>
                  <a:pt x="19466" y="24581"/>
                  <a:pt x="21168" y="24084"/>
                  <a:pt x="22928" y="22954"/>
                </a:cubicBezTo>
                <a:cubicBezTo>
                  <a:pt x="25770" y="21165"/>
                  <a:pt x="28903" y="18587"/>
                  <a:pt x="29956" y="15274"/>
                </a:cubicBezTo>
                <a:cubicBezTo>
                  <a:pt x="30538" y="13472"/>
                  <a:pt x="30386" y="11365"/>
                  <a:pt x="29221" y="9868"/>
                </a:cubicBezTo>
                <a:cubicBezTo>
                  <a:pt x="28265" y="8648"/>
                  <a:pt x="26782" y="7983"/>
                  <a:pt x="25409" y="7248"/>
                </a:cubicBezTo>
                <a:cubicBezTo>
                  <a:pt x="21496" y="5152"/>
                  <a:pt x="16093" y="0"/>
                  <a:pt x="11034" y="0"/>
                </a:cubicBezTo>
                <a:close/>
              </a:path>
            </a:pathLst>
          </a:custGeom>
          <a:solidFill>
            <a:srgbClr val="FFD1B6"/>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 name="Google Shape;159;p18"/>
          <p:cNvSpPr/>
          <p:nvPr/>
        </p:nvSpPr>
        <p:spPr>
          <a:xfrm rot="10800000" flipH="1">
            <a:off x="83411" y="6534385"/>
            <a:ext cx="3315834" cy="3337928"/>
          </a:xfrm>
          <a:custGeom>
            <a:avLst/>
            <a:gdLst/>
            <a:ahLst/>
            <a:cxnLst/>
            <a:rect l="l" t="t" r="r" b="b"/>
            <a:pathLst>
              <a:path w="35418" h="35654" extrusionOk="0">
                <a:moveTo>
                  <a:pt x="19607" y="0"/>
                </a:moveTo>
                <a:cubicBezTo>
                  <a:pt x="13433" y="0"/>
                  <a:pt x="7932" y="3267"/>
                  <a:pt x="3660" y="8103"/>
                </a:cubicBezTo>
                <a:cubicBezTo>
                  <a:pt x="389" y="11818"/>
                  <a:pt x="708" y="15852"/>
                  <a:pt x="1" y="20800"/>
                </a:cubicBezTo>
                <a:cubicBezTo>
                  <a:pt x="1490" y="26872"/>
                  <a:pt x="6794" y="35654"/>
                  <a:pt x="13978" y="35654"/>
                </a:cubicBezTo>
                <a:cubicBezTo>
                  <a:pt x="14551" y="35654"/>
                  <a:pt x="15137" y="35598"/>
                  <a:pt x="15734" y="35480"/>
                </a:cubicBezTo>
                <a:cubicBezTo>
                  <a:pt x="19158" y="34801"/>
                  <a:pt x="22748" y="31210"/>
                  <a:pt x="25229" y="28909"/>
                </a:cubicBezTo>
                <a:cubicBezTo>
                  <a:pt x="28002" y="26303"/>
                  <a:pt x="29915" y="23406"/>
                  <a:pt x="31675" y="20093"/>
                </a:cubicBezTo>
                <a:cubicBezTo>
                  <a:pt x="35418" y="13065"/>
                  <a:pt x="32728" y="3140"/>
                  <a:pt x="24910" y="798"/>
                </a:cubicBezTo>
                <a:cubicBezTo>
                  <a:pt x="23098" y="254"/>
                  <a:pt x="21327" y="0"/>
                  <a:pt x="19607" y="0"/>
                </a:cubicBezTo>
                <a:close/>
              </a:path>
            </a:pathLst>
          </a:custGeom>
          <a:solidFill>
            <a:srgbClr val="E7AE5D"/>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 name="Google Shape;160;p18"/>
          <p:cNvSpPr/>
          <p:nvPr/>
        </p:nvSpPr>
        <p:spPr>
          <a:xfrm rot="10800000" flipH="1">
            <a:off x="12428330" y="-3647414"/>
            <a:ext cx="7236359" cy="9106980"/>
          </a:xfrm>
          <a:custGeom>
            <a:avLst/>
            <a:gdLst/>
            <a:ahLst/>
            <a:cxnLst/>
            <a:rect l="l" t="t" r="r" b="b"/>
            <a:pathLst>
              <a:path w="77295" h="97276" extrusionOk="0">
                <a:moveTo>
                  <a:pt x="48905" y="1"/>
                </a:moveTo>
                <a:cubicBezTo>
                  <a:pt x="48896" y="1"/>
                  <a:pt x="48887" y="1"/>
                  <a:pt x="48877" y="1"/>
                </a:cubicBezTo>
                <a:cubicBezTo>
                  <a:pt x="38010" y="29"/>
                  <a:pt x="28126" y="15623"/>
                  <a:pt x="22041" y="23192"/>
                </a:cubicBezTo>
                <a:cubicBezTo>
                  <a:pt x="16191" y="30483"/>
                  <a:pt x="10827" y="38579"/>
                  <a:pt x="6973" y="47118"/>
                </a:cubicBezTo>
                <a:cubicBezTo>
                  <a:pt x="3369" y="55130"/>
                  <a:pt x="0" y="65817"/>
                  <a:pt x="3022" y="74481"/>
                </a:cubicBezTo>
                <a:cubicBezTo>
                  <a:pt x="4062" y="77461"/>
                  <a:pt x="5684" y="80247"/>
                  <a:pt x="7500" y="83325"/>
                </a:cubicBezTo>
                <a:cubicBezTo>
                  <a:pt x="11450" y="90075"/>
                  <a:pt x="16468" y="96119"/>
                  <a:pt x="24688" y="97200"/>
                </a:cubicBezTo>
                <a:cubicBezTo>
                  <a:pt x="25270" y="97251"/>
                  <a:pt x="25842" y="97275"/>
                  <a:pt x="26403" y="97275"/>
                </a:cubicBezTo>
                <a:cubicBezTo>
                  <a:pt x="36788" y="97275"/>
                  <a:pt x="43701" y="88902"/>
                  <a:pt x="50776" y="82063"/>
                </a:cubicBezTo>
                <a:cubicBezTo>
                  <a:pt x="66510" y="66801"/>
                  <a:pt x="77294" y="42072"/>
                  <a:pt x="72706" y="19810"/>
                </a:cubicBezTo>
                <a:cubicBezTo>
                  <a:pt x="70420" y="8701"/>
                  <a:pt x="60689" y="1"/>
                  <a:pt x="48905" y="1"/>
                </a:cubicBezTo>
                <a:close/>
              </a:path>
            </a:pathLst>
          </a:custGeom>
          <a:solidFill>
            <a:srgbClr val="E89F88"/>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 name="Google Shape;161;p18"/>
          <p:cNvSpPr txBox="1">
            <a:spLocks noGrp="1"/>
          </p:cNvSpPr>
          <p:nvPr>
            <p:ph type="title"/>
          </p:nvPr>
        </p:nvSpPr>
        <p:spPr>
          <a:xfrm>
            <a:off x="1426451" y="1138601"/>
            <a:ext cx="15416400" cy="926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600"/>
              <a:buNone/>
              <a:defRPr b="1">
                <a:solidFill>
                  <a:srgbClr val="EB7E7C"/>
                </a:solidFill>
                <a:latin typeface="#9Slide06 SVNClementine" panose="020F0502020204030203" pitchFamily="34" charset="0"/>
              </a:defRPr>
            </a:lvl1pPr>
            <a:lvl2pPr lvl="1" rtl="0">
              <a:spcBef>
                <a:spcPts val="0"/>
              </a:spcBef>
              <a:spcAft>
                <a:spcPts val="0"/>
              </a:spcAft>
              <a:buSzPts val="2600"/>
              <a:buNone/>
              <a:defRPr sz="5201"/>
            </a:lvl2pPr>
            <a:lvl3pPr lvl="2" rtl="0">
              <a:spcBef>
                <a:spcPts val="0"/>
              </a:spcBef>
              <a:spcAft>
                <a:spcPts val="0"/>
              </a:spcAft>
              <a:buSzPts val="2600"/>
              <a:buNone/>
              <a:defRPr sz="5201"/>
            </a:lvl3pPr>
            <a:lvl4pPr lvl="3" rtl="0">
              <a:spcBef>
                <a:spcPts val="0"/>
              </a:spcBef>
              <a:spcAft>
                <a:spcPts val="0"/>
              </a:spcAft>
              <a:buSzPts val="2600"/>
              <a:buNone/>
              <a:defRPr sz="5201"/>
            </a:lvl4pPr>
            <a:lvl5pPr lvl="4" rtl="0">
              <a:spcBef>
                <a:spcPts val="0"/>
              </a:spcBef>
              <a:spcAft>
                <a:spcPts val="0"/>
              </a:spcAft>
              <a:buSzPts val="2600"/>
              <a:buNone/>
              <a:defRPr sz="5201"/>
            </a:lvl5pPr>
            <a:lvl6pPr lvl="5" rtl="0">
              <a:spcBef>
                <a:spcPts val="0"/>
              </a:spcBef>
              <a:spcAft>
                <a:spcPts val="0"/>
              </a:spcAft>
              <a:buSzPts val="2600"/>
              <a:buNone/>
              <a:defRPr sz="5201"/>
            </a:lvl6pPr>
            <a:lvl7pPr lvl="6" rtl="0">
              <a:spcBef>
                <a:spcPts val="0"/>
              </a:spcBef>
              <a:spcAft>
                <a:spcPts val="0"/>
              </a:spcAft>
              <a:buSzPts val="2600"/>
              <a:buNone/>
              <a:defRPr sz="5201"/>
            </a:lvl7pPr>
            <a:lvl8pPr lvl="7" rtl="0">
              <a:spcBef>
                <a:spcPts val="0"/>
              </a:spcBef>
              <a:spcAft>
                <a:spcPts val="0"/>
              </a:spcAft>
              <a:buSzPts val="2600"/>
              <a:buNone/>
              <a:defRPr sz="5201"/>
            </a:lvl8pPr>
            <a:lvl9pPr lvl="8" rtl="0">
              <a:spcBef>
                <a:spcPts val="0"/>
              </a:spcBef>
              <a:spcAft>
                <a:spcPts val="0"/>
              </a:spcAft>
              <a:buSzPts val="2600"/>
              <a:buNone/>
              <a:defRPr sz="5201"/>
            </a:lvl9pPr>
          </a:lstStyle>
          <a:p>
            <a:endParaRPr dirty="0"/>
          </a:p>
        </p:txBody>
      </p:sp>
    </p:spTree>
    <p:extLst>
      <p:ext uri="{BB962C8B-B14F-4D97-AF65-F5344CB8AC3E}">
        <p14:creationId xmlns:p14="http://schemas.microsoft.com/office/powerpoint/2010/main" val="27690337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162"/>
        <p:cNvGrpSpPr/>
        <p:nvPr/>
      </p:nvGrpSpPr>
      <p:grpSpPr>
        <a:xfrm>
          <a:off x="0" y="0"/>
          <a:ext cx="0" cy="0"/>
          <a:chOff x="0" y="0"/>
          <a:chExt cx="0" cy="0"/>
        </a:xfrm>
      </p:grpSpPr>
      <p:sp>
        <p:nvSpPr>
          <p:cNvPr id="163" name="Google Shape;163;p19"/>
          <p:cNvSpPr/>
          <p:nvPr/>
        </p:nvSpPr>
        <p:spPr>
          <a:xfrm rot="10800000">
            <a:off x="9970363" y="8522566"/>
            <a:ext cx="2859062" cy="2301275"/>
          </a:xfrm>
          <a:custGeom>
            <a:avLst/>
            <a:gdLst/>
            <a:ahLst/>
            <a:cxnLst/>
            <a:rect l="l" t="t" r="r" b="b"/>
            <a:pathLst>
              <a:path w="30539" h="24581" extrusionOk="0">
                <a:moveTo>
                  <a:pt x="11034" y="0"/>
                </a:moveTo>
                <a:cubicBezTo>
                  <a:pt x="10036" y="0"/>
                  <a:pt x="9052" y="200"/>
                  <a:pt x="8096" y="664"/>
                </a:cubicBezTo>
                <a:cubicBezTo>
                  <a:pt x="7403" y="1010"/>
                  <a:pt x="6779" y="1468"/>
                  <a:pt x="6252" y="2050"/>
                </a:cubicBezTo>
                <a:cubicBezTo>
                  <a:pt x="2551" y="6056"/>
                  <a:pt x="1" y="15011"/>
                  <a:pt x="5005" y="19017"/>
                </a:cubicBezTo>
                <a:cubicBezTo>
                  <a:pt x="7126" y="20722"/>
                  <a:pt x="9940" y="21956"/>
                  <a:pt x="12379" y="23162"/>
                </a:cubicBezTo>
                <a:cubicBezTo>
                  <a:pt x="14231" y="24059"/>
                  <a:pt x="15997" y="24581"/>
                  <a:pt x="17752" y="24581"/>
                </a:cubicBezTo>
                <a:cubicBezTo>
                  <a:pt x="19466" y="24581"/>
                  <a:pt x="21168" y="24084"/>
                  <a:pt x="22928" y="22954"/>
                </a:cubicBezTo>
                <a:cubicBezTo>
                  <a:pt x="25770" y="21165"/>
                  <a:pt x="28903" y="18587"/>
                  <a:pt x="29956" y="15274"/>
                </a:cubicBezTo>
                <a:cubicBezTo>
                  <a:pt x="30538" y="13472"/>
                  <a:pt x="30386" y="11365"/>
                  <a:pt x="29221" y="9868"/>
                </a:cubicBezTo>
                <a:cubicBezTo>
                  <a:pt x="28265" y="8648"/>
                  <a:pt x="26782" y="7983"/>
                  <a:pt x="25409" y="7248"/>
                </a:cubicBezTo>
                <a:cubicBezTo>
                  <a:pt x="21496" y="5152"/>
                  <a:pt x="16093" y="0"/>
                  <a:pt x="11034" y="0"/>
                </a:cubicBezTo>
                <a:close/>
              </a:path>
            </a:pathLst>
          </a:custGeom>
          <a:solidFill>
            <a:srgbClr val="FFD1B6"/>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 name="Google Shape;164;p19"/>
          <p:cNvSpPr txBox="1">
            <a:spLocks noGrp="1"/>
          </p:cNvSpPr>
          <p:nvPr>
            <p:ph type="title"/>
          </p:nvPr>
        </p:nvSpPr>
        <p:spPr>
          <a:xfrm>
            <a:off x="1426451" y="1138601"/>
            <a:ext cx="15416400" cy="926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600"/>
              <a:buNone/>
              <a:defRPr b="1">
                <a:solidFill>
                  <a:srgbClr val="EB7E7C"/>
                </a:solidFill>
                <a:latin typeface="#9Slide06 SVNClementine" panose="020F0502020204030203" pitchFamily="34" charset="0"/>
              </a:defRPr>
            </a:lvl1pPr>
            <a:lvl2pPr lvl="1" rtl="0">
              <a:spcBef>
                <a:spcPts val="0"/>
              </a:spcBef>
              <a:spcAft>
                <a:spcPts val="0"/>
              </a:spcAft>
              <a:buSzPts val="2600"/>
              <a:buNone/>
              <a:defRPr sz="5201"/>
            </a:lvl2pPr>
            <a:lvl3pPr lvl="2" rtl="0">
              <a:spcBef>
                <a:spcPts val="0"/>
              </a:spcBef>
              <a:spcAft>
                <a:spcPts val="0"/>
              </a:spcAft>
              <a:buSzPts val="2600"/>
              <a:buNone/>
              <a:defRPr sz="5201"/>
            </a:lvl3pPr>
            <a:lvl4pPr lvl="3" rtl="0">
              <a:spcBef>
                <a:spcPts val="0"/>
              </a:spcBef>
              <a:spcAft>
                <a:spcPts val="0"/>
              </a:spcAft>
              <a:buSzPts val="2600"/>
              <a:buNone/>
              <a:defRPr sz="5201"/>
            </a:lvl4pPr>
            <a:lvl5pPr lvl="4" rtl="0">
              <a:spcBef>
                <a:spcPts val="0"/>
              </a:spcBef>
              <a:spcAft>
                <a:spcPts val="0"/>
              </a:spcAft>
              <a:buSzPts val="2600"/>
              <a:buNone/>
              <a:defRPr sz="5201"/>
            </a:lvl5pPr>
            <a:lvl6pPr lvl="5" rtl="0">
              <a:spcBef>
                <a:spcPts val="0"/>
              </a:spcBef>
              <a:spcAft>
                <a:spcPts val="0"/>
              </a:spcAft>
              <a:buSzPts val="2600"/>
              <a:buNone/>
              <a:defRPr sz="5201"/>
            </a:lvl6pPr>
            <a:lvl7pPr lvl="6" rtl="0">
              <a:spcBef>
                <a:spcPts val="0"/>
              </a:spcBef>
              <a:spcAft>
                <a:spcPts val="0"/>
              </a:spcAft>
              <a:buSzPts val="2600"/>
              <a:buNone/>
              <a:defRPr sz="5201"/>
            </a:lvl7pPr>
            <a:lvl8pPr lvl="7" rtl="0">
              <a:spcBef>
                <a:spcPts val="0"/>
              </a:spcBef>
              <a:spcAft>
                <a:spcPts val="0"/>
              </a:spcAft>
              <a:buSzPts val="2600"/>
              <a:buNone/>
              <a:defRPr sz="5201"/>
            </a:lvl8pPr>
            <a:lvl9pPr lvl="8" rtl="0">
              <a:spcBef>
                <a:spcPts val="0"/>
              </a:spcBef>
              <a:spcAft>
                <a:spcPts val="0"/>
              </a:spcAft>
              <a:buSzPts val="2600"/>
              <a:buNone/>
              <a:defRPr sz="5201"/>
            </a:lvl9pPr>
          </a:lstStyle>
          <a:p>
            <a:endParaRPr dirty="0"/>
          </a:p>
        </p:txBody>
      </p:sp>
      <p:sp>
        <p:nvSpPr>
          <p:cNvPr id="165" name="Google Shape;165;p19"/>
          <p:cNvSpPr/>
          <p:nvPr/>
        </p:nvSpPr>
        <p:spPr>
          <a:xfrm rot="10800000">
            <a:off x="15724415" y="6401035"/>
            <a:ext cx="3315834" cy="3337928"/>
          </a:xfrm>
          <a:custGeom>
            <a:avLst/>
            <a:gdLst/>
            <a:ahLst/>
            <a:cxnLst/>
            <a:rect l="l" t="t" r="r" b="b"/>
            <a:pathLst>
              <a:path w="35418" h="35654" extrusionOk="0">
                <a:moveTo>
                  <a:pt x="19607" y="0"/>
                </a:moveTo>
                <a:cubicBezTo>
                  <a:pt x="13433" y="0"/>
                  <a:pt x="7932" y="3267"/>
                  <a:pt x="3660" y="8103"/>
                </a:cubicBezTo>
                <a:cubicBezTo>
                  <a:pt x="389" y="11818"/>
                  <a:pt x="708" y="15852"/>
                  <a:pt x="1" y="20800"/>
                </a:cubicBezTo>
                <a:cubicBezTo>
                  <a:pt x="1490" y="26872"/>
                  <a:pt x="6794" y="35654"/>
                  <a:pt x="13978" y="35654"/>
                </a:cubicBezTo>
                <a:cubicBezTo>
                  <a:pt x="14551" y="35654"/>
                  <a:pt x="15137" y="35598"/>
                  <a:pt x="15734" y="35480"/>
                </a:cubicBezTo>
                <a:cubicBezTo>
                  <a:pt x="19158" y="34801"/>
                  <a:pt x="22748" y="31210"/>
                  <a:pt x="25229" y="28909"/>
                </a:cubicBezTo>
                <a:cubicBezTo>
                  <a:pt x="28002" y="26303"/>
                  <a:pt x="29915" y="23406"/>
                  <a:pt x="31675" y="20093"/>
                </a:cubicBezTo>
                <a:cubicBezTo>
                  <a:pt x="35418" y="13065"/>
                  <a:pt x="32728" y="3140"/>
                  <a:pt x="24910" y="798"/>
                </a:cubicBezTo>
                <a:cubicBezTo>
                  <a:pt x="23098" y="254"/>
                  <a:pt x="21327" y="0"/>
                  <a:pt x="19607" y="0"/>
                </a:cubicBezTo>
                <a:close/>
              </a:path>
            </a:pathLst>
          </a:custGeom>
          <a:solidFill>
            <a:srgbClr val="E7AE5D"/>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 name="Google Shape;166;p19"/>
          <p:cNvSpPr/>
          <p:nvPr/>
        </p:nvSpPr>
        <p:spPr>
          <a:xfrm rot="10800000">
            <a:off x="-2811672" y="-3304514"/>
            <a:ext cx="7236359" cy="9106980"/>
          </a:xfrm>
          <a:custGeom>
            <a:avLst/>
            <a:gdLst/>
            <a:ahLst/>
            <a:cxnLst/>
            <a:rect l="l" t="t" r="r" b="b"/>
            <a:pathLst>
              <a:path w="77295" h="97276" extrusionOk="0">
                <a:moveTo>
                  <a:pt x="48905" y="1"/>
                </a:moveTo>
                <a:cubicBezTo>
                  <a:pt x="48896" y="1"/>
                  <a:pt x="48887" y="1"/>
                  <a:pt x="48877" y="1"/>
                </a:cubicBezTo>
                <a:cubicBezTo>
                  <a:pt x="38010" y="29"/>
                  <a:pt x="28126" y="15623"/>
                  <a:pt x="22041" y="23192"/>
                </a:cubicBezTo>
                <a:cubicBezTo>
                  <a:pt x="16191" y="30483"/>
                  <a:pt x="10827" y="38579"/>
                  <a:pt x="6973" y="47118"/>
                </a:cubicBezTo>
                <a:cubicBezTo>
                  <a:pt x="3369" y="55130"/>
                  <a:pt x="0" y="65817"/>
                  <a:pt x="3022" y="74481"/>
                </a:cubicBezTo>
                <a:cubicBezTo>
                  <a:pt x="4062" y="77461"/>
                  <a:pt x="5684" y="80247"/>
                  <a:pt x="7500" y="83325"/>
                </a:cubicBezTo>
                <a:cubicBezTo>
                  <a:pt x="11450" y="90075"/>
                  <a:pt x="16468" y="96119"/>
                  <a:pt x="24688" y="97200"/>
                </a:cubicBezTo>
                <a:cubicBezTo>
                  <a:pt x="25270" y="97251"/>
                  <a:pt x="25842" y="97275"/>
                  <a:pt x="26403" y="97275"/>
                </a:cubicBezTo>
                <a:cubicBezTo>
                  <a:pt x="36788" y="97275"/>
                  <a:pt x="43701" y="88902"/>
                  <a:pt x="50776" y="82063"/>
                </a:cubicBezTo>
                <a:cubicBezTo>
                  <a:pt x="66510" y="66801"/>
                  <a:pt x="77294" y="42072"/>
                  <a:pt x="72706" y="19810"/>
                </a:cubicBezTo>
                <a:cubicBezTo>
                  <a:pt x="70420" y="8701"/>
                  <a:pt x="60689" y="1"/>
                  <a:pt x="48905" y="1"/>
                </a:cubicBezTo>
                <a:close/>
              </a:path>
            </a:pathLst>
          </a:custGeom>
          <a:solidFill>
            <a:srgbClr val="E89F88"/>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1167289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6">
  <p:cSld name="Title only 6">
    <p:spTree>
      <p:nvGrpSpPr>
        <p:cNvPr id="1" name="Shape 167"/>
        <p:cNvGrpSpPr/>
        <p:nvPr/>
      </p:nvGrpSpPr>
      <p:grpSpPr>
        <a:xfrm>
          <a:off x="0" y="0"/>
          <a:ext cx="0" cy="0"/>
          <a:chOff x="0" y="0"/>
          <a:chExt cx="0" cy="0"/>
        </a:xfrm>
      </p:grpSpPr>
      <p:sp>
        <p:nvSpPr>
          <p:cNvPr id="168" name="Google Shape;168;p20"/>
          <p:cNvSpPr/>
          <p:nvPr/>
        </p:nvSpPr>
        <p:spPr>
          <a:xfrm rot="10800000" flipH="1">
            <a:off x="160138" y="-373785"/>
            <a:ext cx="2859062" cy="2301275"/>
          </a:xfrm>
          <a:custGeom>
            <a:avLst/>
            <a:gdLst/>
            <a:ahLst/>
            <a:cxnLst/>
            <a:rect l="l" t="t" r="r" b="b"/>
            <a:pathLst>
              <a:path w="30539" h="24581" extrusionOk="0">
                <a:moveTo>
                  <a:pt x="11034" y="0"/>
                </a:moveTo>
                <a:cubicBezTo>
                  <a:pt x="10036" y="0"/>
                  <a:pt x="9052" y="200"/>
                  <a:pt x="8096" y="664"/>
                </a:cubicBezTo>
                <a:cubicBezTo>
                  <a:pt x="7403" y="1010"/>
                  <a:pt x="6779" y="1468"/>
                  <a:pt x="6252" y="2050"/>
                </a:cubicBezTo>
                <a:cubicBezTo>
                  <a:pt x="2551" y="6056"/>
                  <a:pt x="1" y="15011"/>
                  <a:pt x="5005" y="19017"/>
                </a:cubicBezTo>
                <a:cubicBezTo>
                  <a:pt x="7126" y="20722"/>
                  <a:pt x="9940" y="21956"/>
                  <a:pt x="12379" y="23162"/>
                </a:cubicBezTo>
                <a:cubicBezTo>
                  <a:pt x="14231" y="24059"/>
                  <a:pt x="15997" y="24581"/>
                  <a:pt x="17752" y="24581"/>
                </a:cubicBezTo>
                <a:cubicBezTo>
                  <a:pt x="19466" y="24581"/>
                  <a:pt x="21168" y="24084"/>
                  <a:pt x="22928" y="22954"/>
                </a:cubicBezTo>
                <a:cubicBezTo>
                  <a:pt x="25770" y="21165"/>
                  <a:pt x="28903" y="18587"/>
                  <a:pt x="29956" y="15274"/>
                </a:cubicBezTo>
                <a:cubicBezTo>
                  <a:pt x="30538" y="13472"/>
                  <a:pt x="30386" y="11365"/>
                  <a:pt x="29221" y="9868"/>
                </a:cubicBezTo>
                <a:cubicBezTo>
                  <a:pt x="28265" y="8648"/>
                  <a:pt x="26782" y="7983"/>
                  <a:pt x="25409" y="7248"/>
                </a:cubicBezTo>
                <a:cubicBezTo>
                  <a:pt x="21496" y="5152"/>
                  <a:pt x="16093" y="0"/>
                  <a:pt x="11034" y="0"/>
                </a:cubicBezTo>
                <a:close/>
              </a:path>
            </a:pathLst>
          </a:custGeom>
          <a:solidFill>
            <a:srgbClr val="FFD1B6"/>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 name="Google Shape;169;p20"/>
          <p:cNvSpPr/>
          <p:nvPr/>
        </p:nvSpPr>
        <p:spPr>
          <a:xfrm rot="10800000" flipH="1">
            <a:off x="83411" y="6534385"/>
            <a:ext cx="3315834" cy="3337928"/>
          </a:xfrm>
          <a:custGeom>
            <a:avLst/>
            <a:gdLst/>
            <a:ahLst/>
            <a:cxnLst/>
            <a:rect l="l" t="t" r="r" b="b"/>
            <a:pathLst>
              <a:path w="35418" h="35654" extrusionOk="0">
                <a:moveTo>
                  <a:pt x="19607" y="0"/>
                </a:moveTo>
                <a:cubicBezTo>
                  <a:pt x="13433" y="0"/>
                  <a:pt x="7932" y="3267"/>
                  <a:pt x="3660" y="8103"/>
                </a:cubicBezTo>
                <a:cubicBezTo>
                  <a:pt x="389" y="11818"/>
                  <a:pt x="708" y="15852"/>
                  <a:pt x="1" y="20800"/>
                </a:cubicBezTo>
                <a:cubicBezTo>
                  <a:pt x="1490" y="26872"/>
                  <a:pt x="6794" y="35654"/>
                  <a:pt x="13978" y="35654"/>
                </a:cubicBezTo>
                <a:cubicBezTo>
                  <a:pt x="14551" y="35654"/>
                  <a:pt x="15137" y="35598"/>
                  <a:pt x="15734" y="35480"/>
                </a:cubicBezTo>
                <a:cubicBezTo>
                  <a:pt x="19158" y="34801"/>
                  <a:pt x="22748" y="31210"/>
                  <a:pt x="25229" y="28909"/>
                </a:cubicBezTo>
                <a:cubicBezTo>
                  <a:pt x="28002" y="26303"/>
                  <a:pt x="29915" y="23406"/>
                  <a:pt x="31675" y="20093"/>
                </a:cubicBezTo>
                <a:cubicBezTo>
                  <a:pt x="35418" y="13065"/>
                  <a:pt x="32728" y="3140"/>
                  <a:pt x="24910" y="798"/>
                </a:cubicBezTo>
                <a:cubicBezTo>
                  <a:pt x="23098" y="254"/>
                  <a:pt x="21327" y="0"/>
                  <a:pt x="19607" y="0"/>
                </a:cubicBezTo>
                <a:close/>
              </a:path>
            </a:pathLst>
          </a:custGeom>
          <a:solidFill>
            <a:srgbClr val="E7AE5D"/>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0" name="Google Shape;170;p20"/>
          <p:cNvSpPr txBox="1">
            <a:spLocks noGrp="1"/>
          </p:cNvSpPr>
          <p:nvPr>
            <p:ph type="title"/>
          </p:nvPr>
        </p:nvSpPr>
        <p:spPr>
          <a:xfrm>
            <a:off x="1426451" y="1138601"/>
            <a:ext cx="15416400" cy="926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600"/>
              <a:buNone/>
              <a:defRPr b="1">
                <a:solidFill>
                  <a:srgbClr val="EB7E7C"/>
                </a:solidFill>
                <a:latin typeface="#9Slide06 SVNClementine" panose="020F0502020204030203" pitchFamily="34" charset="0"/>
              </a:defRPr>
            </a:lvl1pPr>
            <a:lvl2pPr lvl="1" rtl="0">
              <a:spcBef>
                <a:spcPts val="0"/>
              </a:spcBef>
              <a:spcAft>
                <a:spcPts val="0"/>
              </a:spcAft>
              <a:buSzPts val="2600"/>
              <a:buNone/>
              <a:defRPr sz="5201"/>
            </a:lvl2pPr>
            <a:lvl3pPr lvl="2" rtl="0">
              <a:spcBef>
                <a:spcPts val="0"/>
              </a:spcBef>
              <a:spcAft>
                <a:spcPts val="0"/>
              </a:spcAft>
              <a:buSzPts val="2600"/>
              <a:buNone/>
              <a:defRPr sz="5201"/>
            </a:lvl3pPr>
            <a:lvl4pPr lvl="3" rtl="0">
              <a:spcBef>
                <a:spcPts val="0"/>
              </a:spcBef>
              <a:spcAft>
                <a:spcPts val="0"/>
              </a:spcAft>
              <a:buSzPts val="2600"/>
              <a:buNone/>
              <a:defRPr sz="5201"/>
            </a:lvl4pPr>
            <a:lvl5pPr lvl="4" rtl="0">
              <a:spcBef>
                <a:spcPts val="0"/>
              </a:spcBef>
              <a:spcAft>
                <a:spcPts val="0"/>
              </a:spcAft>
              <a:buSzPts val="2600"/>
              <a:buNone/>
              <a:defRPr sz="5201"/>
            </a:lvl5pPr>
            <a:lvl6pPr lvl="5" rtl="0">
              <a:spcBef>
                <a:spcPts val="0"/>
              </a:spcBef>
              <a:spcAft>
                <a:spcPts val="0"/>
              </a:spcAft>
              <a:buSzPts val="2600"/>
              <a:buNone/>
              <a:defRPr sz="5201"/>
            </a:lvl6pPr>
            <a:lvl7pPr lvl="6" rtl="0">
              <a:spcBef>
                <a:spcPts val="0"/>
              </a:spcBef>
              <a:spcAft>
                <a:spcPts val="0"/>
              </a:spcAft>
              <a:buSzPts val="2600"/>
              <a:buNone/>
              <a:defRPr sz="5201"/>
            </a:lvl7pPr>
            <a:lvl8pPr lvl="7" rtl="0">
              <a:spcBef>
                <a:spcPts val="0"/>
              </a:spcBef>
              <a:spcAft>
                <a:spcPts val="0"/>
              </a:spcAft>
              <a:buSzPts val="2600"/>
              <a:buNone/>
              <a:defRPr sz="5201"/>
            </a:lvl8pPr>
            <a:lvl9pPr lvl="8" rtl="0">
              <a:spcBef>
                <a:spcPts val="0"/>
              </a:spcBef>
              <a:spcAft>
                <a:spcPts val="0"/>
              </a:spcAft>
              <a:buSzPts val="2600"/>
              <a:buNone/>
              <a:defRPr sz="5201"/>
            </a:lvl9pPr>
          </a:lstStyle>
          <a:p>
            <a:endParaRPr dirty="0"/>
          </a:p>
        </p:txBody>
      </p:sp>
    </p:spTree>
    <p:extLst>
      <p:ext uri="{BB962C8B-B14F-4D97-AF65-F5344CB8AC3E}">
        <p14:creationId xmlns:p14="http://schemas.microsoft.com/office/powerpoint/2010/main" val="26879920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71"/>
        <p:cNvGrpSpPr/>
        <p:nvPr/>
      </p:nvGrpSpPr>
      <p:grpSpPr>
        <a:xfrm>
          <a:off x="0" y="0"/>
          <a:ext cx="0" cy="0"/>
          <a:chOff x="0" y="0"/>
          <a:chExt cx="0" cy="0"/>
        </a:xfrm>
      </p:grpSpPr>
      <p:sp>
        <p:nvSpPr>
          <p:cNvPr id="172" name="Google Shape;172;p21"/>
          <p:cNvSpPr/>
          <p:nvPr/>
        </p:nvSpPr>
        <p:spPr>
          <a:xfrm>
            <a:off x="-25322" y="-84234"/>
            <a:ext cx="18608472" cy="10555937"/>
          </a:xfrm>
          <a:custGeom>
            <a:avLst/>
            <a:gdLst/>
            <a:ahLst/>
            <a:cxnLst/>
            <a:rect l="l" t="t" r="r" b="b"/>
            <a:pathLst>
              <a:path w="198766" h="112753" extrusionOk="0">
                <a:moveTo>
                  <a:pt x="1" y="0"/>
                </a:moveTo>
                <a:lnTo>
                  <a:pt x="1" y="112753"/>
                </a:lnTo>
                <a:lnTo>
                  <a:pt x="198766" y="112753"/>
                </a:lnTo>
                <a:lnTo>
                  <a:pt x="198766" y="0"/>
                </a:lnTo>
                <a:close/>
              </a:path>
            </a:pathLst>
          </a:custGeom>
          <a:solidFill>
            <a:srgbClr val="B3C4B9"/>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 name="Google Shape;173;p21"/>
          <p:cNvSpPr/>
          <p:nvPr/>
        </p:nvSpPr>
        <p:spPr>
          <a:xfrm rot="-1164508" flipH="1">
            <a:off x="13035567" y="6709427"/>
            <a:ext cx="7236366" cy="9106988"/>
          </a:xfrm>
          <a:custGeom>
            <a:avLst/>
            <a:gdLst/>
            <a:ahLst/>
            <a:cxnLst/>
            <a:rect l="l" t="t" r="r" b="b"/>
            <a:pathLst>
              <a:path w="77295" h="97276" extrusionOk="0">
                <a:moveTo>
                  <a:pt x="48905" y="1"/>
                </a:moveTo>
                <a:cubicBezTo>
                  <a:pt x="48896" y="1"/>
                  <a:pt x="48887" y="1"/>
                  <a:pt x="48877" y="1"/>
                </a:cubicBezTo>
                <a:cubicBezTo>
                  <a:pt x="38010" y="29"/>
                  <a:pt x="28126" y="15623"/>
                  <a:pt x="22041" y="23192"/>
                </a:cubicBezTo>
                <a:cubicBezTo>
                  <a:pt x="16191" y="30483"/>
                  <a:pt x="10827" y="38579"/>
                  <a:pt x="6973" y="47118"/>
                </a:cubicBezTo>
                <a:cubicBezTo>
                  <a:pt x="3369" y="55130"/>
                  <a:pt x="0" y="65817"/>
                  <a:pt x="3022" y="74481"/>
                </a:cubicBezTo>
                <a:cubicBezTo>
                  <a:pt x="4062" y="77461"/>
                  <a:pt x="5684" y="80247"/>
                  <a:pt x="7500" y="83325"/>
                </a:cubicBezTo>
                <a:cubicBezTo>
                  <a:pt x="11450" y="90075"/>
                  <a:pt x="16468" y="96119"/>
                  <a:pt x="24688" y="97200"/>
                </a:cubicBezTo>
                <a:cubicBezTo>
                  <a:pt x="25270" y="97251"/>
                  <a:pt x="25842" y="97275"/>
                  <a:pt x="26403" y="97275"/>
                </a:cubicBezTo>
                <a:cubicBezTo>
                  <a:pt x="36788" y="97275"/>
                  <a:pt x="43701" y="88902"/>
                  <a:pt x="50776" y="82063"/>
                </a:cubicBezTo>
                <a:cubicBezTo>
                  <a:pt x="66510" y="66801"/>
                  <a:pt x="77294" y="42072"/>
                  <a:pt x="72706" y="19810"/>
                </a:cubicBezTo>
                <a:cubicBezTo>
                  <a:pt x="70420" y="8701"/>
                  <a:pt x="60689" y="1"/>
                  <a:pt x="48905" y="1"/>
                </a:cubicBezTo>
                <a:close/>
              </a:path>
            </a:pathLst>
          </a:custGeom>
          <a:solidFill>
            <a:srgbClr val="E89F88"/>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4" name="Google Shape;174;p21"/>
          <p:cNvSpPr/>
          <p:nvPr/>
        </p:nvSpPr>
        <p:spPr>
          <a:xfrm flipH="1">
            <a:off x="-4593596" y="-4557131"/>
            <a:ext cx="9112878" cy="10418220"/>
          </a:xfrm>
          <a:custGeom>
            <a:avLst/>
            <a:gdLst/>
            <a:ahLst/>
            <a:cxnLst/>
            <a:rect l="l" t="t" r="r" b="b"/>
            <a:pathLst>
              <a:path w="97339" h="111282" extrusionOk="0">
                <a:moveTo>
                  <a:pt x="26346" y="1"/>
                </a:moveTo>
                <a:cubicBezTo>
                  <a:pt x="17212" y="1"/>
                  <a:pt x="8898" y="5244"/>
                  <a:pt x="5047" y="18369"/>
                </a:cubicBezTo>
                <a:cubicBezTo>
                  <a:pt x="1" y="35572"/>
                  <a:pt x="9066" y="55103"/>
                  <a:pt x="17647" y="69644"/>
                </a:cubicBezTo>
                <a:cubicBezTo>
                  <a:pt x="25715" y="83298"/>
                  <a:pt x="37566" y="94665"/>
                  <a:pt x="51414" y="102400"/>
                </a:cubicBezTo>
                <a:cubicBezTo>
                  <a:pt x="55892" y="104909"/>
                  <a:pt x="60563" y="107030"/>
                  <a:pt x="65401" y="108735"/>
                </a:cubicBezTo>
                <a:cubicBezTo>
                  <a:pt x="69419" y="110149"/>
                  <a:pt x="73660" y="111281"/>
                  <a:pt x="77881" y="111281"/>
                </a:cubicBezTo>
                <a:cubicBezTo>
                  <a:pt x="79122" y="111281"/>
                  <a:pt x="80361" y="111184"/>
                  <a:pt x="81592" y="110966"/>
                </a:cubicBezTo>
                <a:cubicBezTo>
                  <a:pt x="94636" y="108638"/>
                  <a:pt x="97339" y="94443"/>
                  <a:pt x="91739" y="84185"/>
                </a:cubicBezTo>
                <a:cubicBezTo>
                  <a:pt x="86859" y="75230"/>
                  <a:pt x="80122" y="67939"/>
                  <a:pt x="75146" y="59067"/>
                </a:cubicBezTo>
                <a:cubicBezTo>
                  <a:pt x="68853" y="47853"/>
                  <a:pt x="64874" y="36667"/>
                  <a:pt x="60078" y="24856"/>
                </a:cubicBezTo>
                <a:cubicBezTo>
                  <a:pt x="54435" y="10933"/>
                  <a:pt x="39536" y="1"/>
                  <a:pt x="26346" y="1"/>
                </a:cubicBezTo>
                <a:close/>
              </a:path>
            </a:pathLst>
          </a:custGeom>
          <a:solidFill>
            <a:srgbClr val="E7AE5D"/>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75" name="Google Shape;175;p21"/>
          <p:cNvGrpSpPr/>
          <p:nvPr/>
        </p:nvGrpSpPr>
        <p:grpSpPr>
          <a:xfrm>
            <a:off x="2743200" y="-114314"/>
            <a:ext cx="13068000" cy="9334890"/>
            <a:chOff x="1371600" y="916025"/>
            <a:chExt cx="6534000" cy="3522600"/>
          </a:xfrm>
        </p:grpSpPr>
        <p:sp>
          <p:nvSpPr>
            <p:cNvPr id="176" name="Google Shape;176;p21"/>
            <p:cNvSpPr txBox="1"/>
            <p:nvPr/>
          </p:nvSpPr>
          <p:spPr>
            <a:xfrm>
              <a:off x="2879400" y="3531475"/>
              <a:ext cx="3385200" cy="792600"/>
            </a:xfrm>
            <a:prstGeom prst="rect">
              <a:avLst/>
            </a:prstGeom>
            <a:noFill/>
            <a:ln>
              <a:noFill/>
            </a:ln>
          </p:spPr>
          <p:txBody>
            <a:bodyPr spcFirstLastPara="1" wrap="square" lIns="91425" tIns="91425" rIns="91425" bIns="91425" anchor="t" anchorCtr="0">
              <a:noAutofit/>
            </a:bodyPr>
            <a:lstStyle/>
            <a:p>
              <a:pPr marL="0" marR="0" lvl="0" indent="0" algn="ctr" defTabSz="1828755" rtl="0" eaLnBrk="1" fontAlgn="auto" latinLnBrk="0" hangingPunct="1">
                <a:lnSpc>
                  <a:spcPct val="100000"/>
                </a:lnSpc>
                <a:spcBef>
                  <a:spcPts val="600"/>
                </a:spcBef>
                <a:spcAft>
                  <a:spcPts val="0"/>
                </a:spcAft>
                <a:buClr>
                  <a:srgbClr val="000000"/>
                </a:buClr>
                <a:buSzTx/>
                <a:buFont typeface="Arial"/>
                <a:buNone/>
                <a:tabLst/>
                <a:defRPr/>
              </a:pPr>
              <a:r>
                <a:rPr kumimoji="0" lang="en" sz="2400" b="0" i="0" u="none" strike="noStrike" kern="0" cap="none" spc="0" normalizeH="0" baseline="0" noProof="0">
                  <a:ln>
                    <a:noFill/>
                  </a:ln>
                  <a:solidFill>
                    <a:srgbClr val="666666"/>
                  </a:solidFill>
                  <a:effectLst/>
                  <a:uLnTx/>
                  <a:uFillTx/>
                  <a:latin typeface="Baloo 2"/>
                  <a:ea typeface="Baloo 2"/>
                  <a:cs typeface="Baloo 2"/>
                  <a:sym typeface="Baloo 2"/>
                </a:rPr>
                <a:t>CREDITS: This presentation template was created by </a:t>
              </a:r>
              <a:r>
                <a:rPr kumimoji="0" lang="en" sz="2400" b="1" i="0" u="none" strike="noStrike" kern="0" cap="none" spc="0" normalizeH="0" baseline="0" noProof="0">
                  <a:ln>
                    <a:noFill/>
                  </a:ln>
                  <a:solidFill>
                    <a:srgbClr val="666666"/>
                  </a:solidFill>
                  <a:effectLst/>
                  <a:uLnTx/>
                  <a:uFill>
                    <a:noFill/>
                  </a:uFill>
                  <a:latin typeface="Baloo 2"/>
                  <a:ea typeface="Baloo 2"/>
                  <a:cs typeface="Baloo 2"/>
                  <a:sym typeface="Baloo 2"/>
                  <a:hlinkClick r:id="rId2">
                    <a:extLst>
                      <a:ext uri="{A12FA001-AC4F-418D-AE19-62706E023703}">
                        <ahyp:hlinkClr xmlns:ahyp="http://schemas.microsoft.com/office/drawing/2018/hyperlinkcolor" val="tx"/>
                      </a:ext>
                    </a:extLst>
                  </a:hlinkClick>
                </a:rPr>
                <a:t>Slidesgo</a:t>
              </a:r>
              <a:r>
                <a:rPr kumimoji="0" lang="en" sz="2400" b="0" i="0" u="none" strike="noStrike" kern="0" cap="none" spc="0" normalizeH="0" baseline="0" noProof="0">
                  <a:ln>
                    <a:noFill/>
                  </a:ln>
                  <a:solidFill>
                    <a:srgbClr val="666666"/>
                  </a:solidFill>
                  <a:effectLst/>
                  <a:uLnTx/>
                  <a:uFillTx/>
                  <a:latin typeface="Baloo 2"/>
                  <a:ea typeface="Baloo 2"/>
                  <a:cs typeface="Baloo 2"/>
                  <a:sym typeface="Baloo 2"/>
                </a:rPr>
                <a:t>, including icons by </a:t>
              </a:r>
              <a:r>
                <a:rPr kumimoji="0" lang="en" sz="2400" b="1" i="0" u="none" strike="noStrike" kern="0" cap="none" spc="0" normalizeH="0" baseline="0" noProof="0">
                  <a:ln>
                    <a:noFill/>
                  </a:ln>
                  <a:solidFill>
                    <a:srgbClr val="666666"/>
                  </a:solidFill>
                  <a:effectLst/>
                  <a:uLnTx/>
                  <a:uFill>
                    <a:noFill/>
                  </a:uFill>
                  <a:latin typeface="Baloo 2"/>
                  <a:ea typeface="Baloo 2"/>
                  <a:cs typeface="Baloo 2"/>
                  <a:sym typeface="Baloo 2"/>
                  <a:hlinkClick r:id="rId3">
                    <a:extLst>
                      <a:ext uri="{A12FA001-AC4F-418D-AE19-62706E023703}">
                        <ahyp:hlinkClr xmlns:ahyp="http://schemas.microsoft.com/office/drawing/2018/hyperlinkcolor" val="tx"/>
                      </a:ext>
                    </a:extLst>
                  </a:hlinkClick>
                </a:rPr>
                <a:t>Flaticon</a:t>
              </a:r>
              <a:r>
                <a:rPr kumimoji="0" lang="en" sz="2400" b="0" i="0" u="none" strike="noStrike" kern="0" cap="none" spc="0" normalizeH="0" baseline="0" noProof="0">
                  <a:ln>
                    <a:noFill/>
                  </a:ln>
                  <a:solidFill>
                    <a:srgbClr val="666666"/>
                  </a:solidFill>
                  <a:effectLst/>
                  <a:uLnTx/>
                  <a:uFillTx/>
                  <a:latin typeface="Baloo 2"/>
                  <a:ea typeface="Baloo 2"/>
                  <a:cs typeface="Baloo 2"/>
                  <a:sym typeface="Baloo 2"/>
                </a:rPr>
                <a:t>, and infographics &amp; images by </a:t>
              </a:r>
              <a:r>
                <a:rPr kumimoji="0" lang="en" sz="2400" b="1" i="0" u="none" strike="noStrike" kern="0" cap="none" spc="0" normalizeH="0" baseline="0" noProof="0">
                  <a:ln>
                    <a:noFill/>
                  </a:ln>
                  <a:solidFill>
                    <a:srgbClr val="666666"/>
                  </a:solidFill>
                  <a:effectLst/>
                  <a:uLnTx/>
                  <a:uFill>
                    <a:noFill/>
                  </a:uFill>
                  <a:latin typeface="Baloo 2"/>
                  <a:ea typeface="Baloo 2"/>
                  <a:cs typeface="Baloo 2"/>
                  <a:sym typeface="Baloo 2"/>
                  <a:hlinkClick r:id="rId4">
                    <a:extLst>
                      <a:ext uri="{A12FA001-AC4F-418D-AE19-62706E023703}">
                        <ahyp:hlinkClr xmlns:ahyp="http://schemas.microsoft.com/office/drawing/2018/hyperlinkcolor" val="tx"/>
                      </a:ext>
                    </a:extLst>
                  </a:hlinkClick>
                </a:rPr>
                <a:t>Freepik</a:t>
              </a:r>
              <a:r>
                <a:rPr kumimoji="0" lang="en" sz="2400" b="0" i="0" u="none" strike="noStrike" kern="0" cap="none" spc="0" normalizeH="0" baseline="0" noProof="0">
                  <a:ln>
                    <a:noFill/>
                  </a:ln>
                  <a:solidFill>
                    <a:srgbClr val="666666"/>
                  </a:solidFill>
                  <a:effectLst/>
                  <a:uLnTx/>
                  <a:uFillTx/>
                  <a:latin typeface="Baloo 2"/>
                  <a:ea typeface="Baloo 2"/>
                  <a:cs typeface="Baloo 2"/>
                  <a:sym typeface="Baloo 2"/>
                </a:rPr>
                <a:t>. </a:t>
              </a:r>
              <a:endParaRPr kumimoji="0" sz="2400" b="0" i="0" u="none" strike="noStrike" kern="0" cap="none" spc="0" normalizeH="0" baseline="0" noProof="0">
                <a:ln>
                  <a:noFill/>
                </a:ln>
                <a:solidFill>
                  <a:srgbClr val="666666"/>
                </a:solidFill>
                <a:effectLst/>
                <a:uLnTx/>
                <a:uFillTx/>
                <a:latin typeface="Baloo 2"/>
                <a:ea typeface="Baloo 2"/>
                <a:cs typeface="Baloo 2"/>
                <a:sym typeface="Baloo 2"/>
              </a:endParaRPr>
            </a:p>
            <a:p>
              <a:pPr marL="0" marR="0" lvl="0" indent="0" algn="ctr" defTabSz="1828755" rtl="0" eaLnBrk="1" fontAlgn="auto" latinLnBrk="0" hangingPunct="1">
                <a:lnSpc>
                  <a:spcPct val="100000"/>
                </a:lnSpc>
                <a:spcBef>
                  <a:spcPts val="600"/>
                </a:spcBef>
                <a:spcAft>
                  <a:spcPts val="0"/>
                </a:spcAft>
                <a:buClr>
                  <a:srgbClr val="000000"/>
                </a:buClr>
                <a:buSzTx/>
                <a:buFont typeface="Arial"/>
                <a:buNone/>
                <a:tabLst/>
                <a:defRPr/>
              </a:pPr>
              <a:endParaRPr kumimoji="0" sz="2400" b="1" i="0" u="none" strike="noStrike" kern="0" cap="none" spc="0" normalizeH="0" baseline="0" noProof="0">
                <a:ln>
                  <a:noFill/>
                </a:ln>
                <a:solidFill>
                  <a:srgbClr val="3F3C3B"/>
                </a:solidFill>
                <a:effectLst/>
                <a:uLnTx/>
                <a:uFillTx/>
                <a:latin typeface="Catamaran"/>
                <a:ea typeface="Catamaran"/>
                <a:cs typeface="Catamaran"/>
                <a:sym typeface="Catamaran"/>
              </a:endParaRPr>
            </a:p>
          </p:txBody>
        </p:sp>
        <p:sp>
          <p:nvSpPr>
            <p:cNvPr id="177" name="Google Shape;177;p21"/>
            <p:cNvSpPr/>
            <p:nvPr/>
          </p:nvSpPr>
          <p:spPr>
            <a:xfrm>
              <a:off x="1371600" y="916025"/>
              <a:ext cx="6534000" cy="35226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78" name="Google Shape;178;p21"/>
          <p:cNvGrpSpPr/>
          <p:nvPr/>
        </p:nvGrpSpPr>
        <p:grpSpPr>
          <a:xfrm>
            <a:off x="3847800" y="3525851"/>
            <a:ext cx="10858800" cy="4267200"/>
            <a:chOff x="1857300" y="1962150"/>
            <a:chExt cx="5429400" cy="2133600"/>
          </a:xfrm>
        </p:grpSpPr>
        <p:cxnSp>
          <p:nvCxnSpPr>
            <p:cNvPr id="179" name="Google Shape;179;p21"/>
            <p:cNvCxnSpPr/>
            <p:nvPr/>
          </p:nvCxnSpPr>
          <p:spPr>
            <a:xfrm>
              <a:off x="1857300" y="1962150"/>
              <a:ext cx="5429400" cy="0"/>
            </a:xfrm>
            <a:prstGeom prst="straightConnector1">
              <a:avLst/>
            </a:prstGeom>
            <a:noFill/>
            <a:ln w="9525" cap="flat" cmpd="sng">
              <a:solidFill>
                <a:schemeClr val="lt1"/>
              </a:solidFill>
              <a:prstDash val="solid"/>
              <a:round/>
              <a:headEnd type="none" w="med" len="med"/>
              <a:tailEnd type="none" w="med" len="med"/>
            </a:ln>
          </p:spPr>
        </p:cxnSp>
        <p:cxnSp>
          <p:nvCxnSpPr>
            <p:cNvPr id="180" name="Google Shape;180;p21"/>
            <p:cNvCxnSpPr/>
            <p:nvPr/>
          </p:nvCxnSpPr>
          <p:spPr>
            <a:xfrm>
              <a:off x="1857300" y="2266950"/>
              <a:ext cx="5429400" cy="0"/>
            </a:xfrm>
            <a:prstGeom prst="straightConnector1">
              <a:avLst/>
            </a:prstGeom>
            <a:noFill/>
            <a:ln w="9525" cap="flat" cmpd="sng">
              <a:solidFill>
                <a:schemeClr val="lt1"/>
              </a:solidFill>
              <a:prstDash val="solid"/>
              <a:round/>
              <a:headEnd type="none" w="med" len="med"/>
              <a:tailEnd type="none" w="med" len="med"/>
            </a:ln>
          </p:spPr>
        </p:cxnSp>
        <p:cxnSp>
          <p:nvCxnSpPr>
            <p:cNvPr id="181" name="Google Shape;181;p21"/>
            <p:cNvCxnSpPr/>
            <p:nvPr/>
          </p:nvCxnSpPr>
          <p:spPr>
            <a:xfrm>
              <a:off x="1857300" y="2571750"/>
              <a:ext cx="5429400" cy="0"/>
            </a:xfrm>
            <a:prstGeom prst="straightConnector1">
              <a:avLst/>
            </a:prstGeom>
            <a:noFill/>
            <a:ln w="9525" cap="flat" cmpd="sng">
              <a:solidFill>
                <a:schemeClr val="lt1"/>
              </a:solidFill>
              <a:prstDash val="solid"/>
              <a:round/>
              <a:headEnd type="none" w="med" len="med"/>
              <a:tailEnd type="none" w="med" len="med"/>
            </a:ln>
          </p:spPr>
        </p:cxnSp>
        <p:cxnSp>
          <p:nvCxnSpPr>
            <p:cNvPr id="182" name="Google Shape;182;p21"/>
            <p:cNvCxnSpPr/>
            <p:nvPr/>
          </p:nvCxnSpPr>
          <p:spPr>
            <a:xfrm>
              <a:off x="1857300" y="2876550"/>
              <a:ext cx="5429400" cy="0"/>
            </a:xfrm>
            <a:prstGeom prst="straightConnector1">
              <a:avLst/>
            </a:prstGeom>
            <a:noFill/>
            <a:ln w="9525" cap="flat" cmpd="sng">
              <a:solidFill>
                <a:schemeClr val="lt1"/>
              </a:solidFill>
              <a:prstDash val="solid"/>
              <a:round/>
              <a:headEnd type="none" w="med" len="med"/>
              <a:tailEnd type="none" w="med" len="med"/>
            </a:ln>
          </p:spPr>
        </p:cxnSp>
        <p:cxnSp>
          <p:nvCxnSpPr>
            <p:cNvPr id="183" name="Google Shape;183;p21"/>
            <p:cNvCxnSpPr/>
            <p:nvPr/>
          </p:nvCxnSpPr>
          <p:spPr>
            <a:xfrm>
              <a:off x="1857300" y="3181350"/>
              <a:ext cx="5429400" cy="0"/>
            </a:xfrm>
            <a:prstGeom prst="straightConnector1">
              <a:avLst/>
            </a:prstGeom>
            <a:noFill/>
            <a:ln w="9525" cap="flat" cmpd="sng">
              <a:solidFill>
                <a:schemeClr val="lt1"/>
              </a:solidFill>
              <a:prstDash val="solid"/>
              <a:round/>
              <a:headEnd type="none" w="med" len="med"/>
              <a:tailEnd type="none" w="med" len="med"/>
            </a:ln>
          </p:spPr>
        </p:cxnSp>
        <p:cxnSp>
          <p:nvCxnSpPr>
            <p:cNvPr id="184" name="Google Shape;184;p21"/>
            <p:cNvCxnSpPr/>
            <p:nvPr/>
          </p:nvCxnSpPr>
          <p:spPr>
            <a:xfrm>
              <a:off x="1857300" y="3486150"/>
              <a:ext cx="5429400" cy="0"/>
            </a:xfrm>
            <a:prstGeom prst="straightConnector1">
              <a:avLst/>
            </a:prstGeom>
            <a:noFill/>
            <a:ln w="9525" cap="flat" cmpd="sng">
              <a:solidFill>
                <a:schemeClr val="lt1"/>
              </a:solidFill>
              <a:prstDash val="solid"/>
              <a:round/>
              <a:headEnd type="none" w="med" len="med"/>
              <a:tailEnd type="none" w="med" len="med"/>
            </a:ln>
          </p:spPr>
        </p:cxnSp>
        <p:cxnSp>
          <p:nvCxnSpPr>
            <p:cNvPr id="185" name="Google Shape;185;p21"/>
            <p:cNvCxnSpPr/>
            <p:nvPr/>
          </p:nvCxnSpPr>
          <p:spPr>
            <a:xfrm>
              <a:off x="1857300" y="3790950"/>
              <a:ext cx="5429400" cy="0"/>
            </a:xfrm>
            <a:prstGeom prst="straightConnector1">
              <a:avLst/>
            </a:prstGeom>
            <a:noFill/>
            <a:ln w="9525" cap="flat" cmpd="sng">
              <a:solidFill>
                <a:schemeClr val="lt1"/>
              </a:solidFill>
              <a:prstDash val="solid"/>
              <a:round/>
              <a:headEnd type="none" w="med" len="med"/>
              <a:tailEnd type="none" w="med" len="med"/>
            </a:ln>
          </p:spPr>
        </p:cxnSp>
        <p:cxnSp>
          <p:nvCxnSpPr>
            <p:cNvPr id="186" name="Google Shape;186;p21"/>
            <p:cNvCxnSpPr/>
            <p:nvPr/>
          </p:nvCxnSpPr>
          <p:spPr>
            <a:xfrm>
              <a:off x="1857300" y="4095750"/>
              <a:ext cx="5429400" cy="0"/>
            </a:xfrm>
            <a:prstGeom prst="straightConnector1">
              <a:avLst/>
            </a:prstGeom>
            <a:noFill/>
            <a:ln w="9525" cap="flat" cmpd="sng">
              <a:solidFill>
                <a:schemeClr val="lt1"/>
              </a:solidFill>
              <a:prstDash val="solid"/>
              <a:round/>
              <a:headEnd type="none" w="med" len="med"/>
              <a:tailEnd type="none" w="med" len="med"/>
            </a:ln>
          </p:spPr>
        </p:cxnSp>
      </p:grpSp>
      <p:sp>
        <p:nvSpPr>
          <p:cNvPr id="187" name="Google Shape;187;p21"/>
          <p:cNvSpPr txBox="1">
            <a:spLocks noGrp="1"/>
          </p:cNvSpPr>
          <p:nvPr>
            <p:ph type="ctrTitle"/>
          </p:nvPr>
        </p:nvSpPr>
        <p:spPr>
          <a:xfrm>
            <a:off x="3695700" y="1295400"/>
            <a:ext cx="10972800" cy="2089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10400">
                <a:solidFill>
                  <a:srgbClr val="EB7E7C"/>
                </a:solidFill>
                <a:latin typeface="#9Slide06 SVNClementine" panose="020F0502020204030203" pitchFamily="34" charset="0"/>
                <a:ea typeface="#9Slide06 SVNClementine" panose="020F0502020204030203" pitchFamily="34" charset="0"/>
                <a:cs typeface="#9Slide06 SVNClementine" panose="020F0502020204030203" pitchFamily="34" charset="0"/>
                <a:sym typeface="Handlee"/>
              </a:defRPr>
            </a:lvl1pPr>
            <a:lvl2pPr lvl="1" algn="ctr" rtl="0">
              <a:spcBef>
                <a:spcPts val="0"/>
              </a:spcBef>
              <a:spcAft>
                <a:spcPts val="0"/>
              </a:spcAft>
              <a:buSzPts val="5200"/>
              <a:buNone/>
              <a:defRPr sz="10400"/>
            </a:lvl2pPr>
            <a:lvl3pPr lvl="2" algn="ctr" rtl="0">
              <a:spcBef>
                <a:spcPts val="0"/>
              </a:spcBef>
              <a:spcAft>
                <a:spcPts val="0"/>
              </a:spcAft>
              <a:buSzPts val="5200"/>
              <a:buNone/>
              <a:defRPr sz="10400"/>
            </a:lvl3pPr>
            <a:lvl4pPr lvl="3" algn="ctr" rtl="0">
              <a:spcBef>
                <a:spcPts val="0"/>
              </a:spcBef>
              <a:spcAft>
                <a:spcPts val="0"/>
              </a:spcAft>
              <a:buSzPts val="5200"/>
              <a:buNone/>
              <a:defRPr sz="10400"/>
            </a:lvl4pPr>
            <a:lvl5pPr lvl="4" algn="ctr" rtl="0">
              <a:spcBef>
                <a:spcPts val="0"/>
              </a:spcBef>
              <a:spcAft>
                <a:spcPts val="0"/>
              </a:spcAft>
              <a:buSzPts val="5200"/>
              <a:buNone/>
              <a:defRPr sz="10400"/>
            </a:lvl5pPr>
            <a:lvl6pPr lvl="5" algn="ctr" rtl="0">
              <a:spcBef>
                <a:spcPts val="0"/>
              </a:spcBef>
              <a:spcAft>
                <a:spcPts val="0"/>
              </a:spcAft>
              <a:buSzPts val="5200"/>
              <a:buNone/>
              <a:defRPr sz="10400"/>
            </a:lvl6pPr>
            <a:lvl7pPr lvl="6" algn="ctr" rtl="0">
              <a:spcBef>
                <a:spcPts val="0"/>
              </a:spcBef>
              <a:spcAft>
                <a:spcPts val="0"/>
              </a:spcAft>
              <a:buSzPts val="5200"/>
              <a:buNone/>
              <a:defRPr sz="10400"/>
            </a:lvl7pPr>
            <a:lvl8pPr lvl="7" algn="ctr" rtl="0">
              <a:spcBef>
                <a:spcPts val="0"/>
              </a:spcBef>
              <a:spcAft>
                <a:spcPts val="0"/>
              </a:spcAft>
              <a:buSzPts val="5200"/>
              <a:buNone/>
              <a:defRPr sz="10400"/>
            </a:lvl8pPr>
            <a:lvl9pPr lvl="8" algn="ctr" rtl="0">
              <a:spcBef>
                <a:spcPts val="0"/>
              </a:spcBef>
              <a:spcAft>
                <a:spcPts val="0"/>
              </a:spcAft>
              <a:buSzPts val="5200"/>
              <a:buNone/>
              <a:defRPr sz="10400"/>
            </a:lvl9pPr>
          </a:lstStyle>
          <a:p>
            <a:endParaRPr dirty="0"/>
          </a:p>
        </p:txBody>
      </p:sp>
      <p:sp>
        <p:nvSpPr>
          <p:cNvPr id="188" name="Google Shape;188;p21"/>
          <p:cNvSpPr txBox="1">
            <a:spLocks noGrp="1"/>
          </p:cNvSpPr>
          <p:nvPr>
            <p:ph type="subTitle" idx="1"/>
          </p:nvPr>
        </p:nvSpPr>
        <p:spPr>
          <a:xfrm>
            <a:off x="5238900" y="3477500"/>
            <a:ext cx="7886400" cy="272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a:solidFill>
                  <a:srgbClr val="666666"/>
                </a:solidFill>
                <a:latin typeface="Baloo 2"/>
                <a:ea typeface="Baloo 2"/>
                <a:cs typeface="Baloo 2"/>
                <a:sym typeface="Baloo 2"/>
              </a:defRPr>
            </a:lvl1pPr>
            <a:lvl2pPr lvl="1" algn="ctr" rtl="0">
              <a:lnSpc>
                <a:spcPct val="100000"/>
              </a:lnSpc>
              <a:spcBef>
                <a:spcPts val="0"/>
              </a:spcBef>
              <a:spcAft>
                <a:spcPts val="0"/>
              </a:spcAft>
              <a:buSzPts val="2800"/>
              <a:buNone/>
              <a:defRPr sz="5600"/>
            </a:lvl2pPr>
            <a:lvl3pPr lvl="2" algn="ctr" rtl="0">
              <a:lnSpc>
                <a:spcPct val="100000"/>
              </a:lnSpc>
              <a:spcBef>
                <a:spcPts val="0"/>
              </a:spcBef>
              <a:spcAft>
                <a:spcPts val="0"/>
              </a:spcAft>
              <a:buSzPts val="2800"/>
              <a:buNone/>
              <a:defRPr sz="5600"/>
            </a:lvl3pPr>
            <a:lvl4pPr lvl="3" algn="ctr" rtl="0">
              <a:lnSpc>
                <a:spcPct val="100000"/>
              </a:lnSpc>
              <a:spcBef>
                <a:spcPts val="0"/>
              </a:spcBef>
              <a:spcAft>
                <a:spcPts val="0"/>
              </a:spcAft>
              <a:buSzPts val="2800"/>
              <a:buNone/>
              <a:defRPr sz="5600"/>
            </a:lvl4pPr>
            <a:lvl5pPr lvl="4" algn="ctr" rtl="0">
              <a:lnSpc>
                <a:spcPct val="100000"/>
              </a:lnSpc>
              <a:spcBef>
                <a:spcPts val="0"/>
              </a:spcBef>
              <a:spcAft>
                <a:spcPts val="0"/>
              </a:spcAft>
              <a:buSzPts val="2800"/>
              <a:buNone/>
              <a:defRPr sz="5600"/>
            </a:lvl5pPr>
            <a:lvl6pPr lvl="5" algn="ctr" rtl="0">
              <a:lnSpc>
                <a:spcPct val="100000"/>
              </a:lnSpc>
              <a:spcBef>
                <a:spcPts val="0"/>
              </a:spcBef>
              <a:spcAft>
                <a:spcPts val="0"/>
              </a:spcAft>
              <a:buSzPts val="2800"/>
              <a:buNone/>
              <a:defRPr sz="5600"/>
            </a:lvl6pPr>
            <a:lvl7pPr lvl="6" algn="ctr" rtl="0">
              <a:lnSpc>
                <a:spcPct val="100000"/>
              </a:lnSpc>
              <a:spcBef>
                <a:spcPts val="0"/>
              </a:spcBef>
              <a:spcAft>
                <a:spcPts val="0"/>
              </a:spcAft>
              <a:buSzPts val="2800"/>
              <a:buNone/>
              <a:defRPr sz="5600"/>
            </a:lvl7pPr>
            <a:lvl8pPr lvl="7" algn="ctr" rtl="0">
              <a:lnSpc>
                <a:spcPct val="100000"/>
              </a:lnSpc>
              <a:spcBef>
                <a:spcPts val="0"/>
              </a:spcBef>
              <a:spcAft>
                <a:spcPts val="0"/>
              </a:spcAft>
              <a:buSzPts val="2800"/>
              <a:buNone/>
              <a:defRPr sz="5600"/>
            </a:lvl8pPr>
            <a:lvl9pPr lvl="8" algn="ctr" rtl="0">
              <a:lnSpc>
                <a:spcPct val="100000"/>
              </a:lnSpc>
              <a:spcBef>
                <a:spcPts val="0"/>
              </a:spcBef>
              <a:spcAft>
                <a:spcPts val="0"/>
              </a:spcAft>
              <a:buSzPts val="2800"/>
              <a:buNone/>
              <a:defRPr sz="5600"/>
            </a:lvl9pPr>
          </a:lstStyle>
          <a:p>
            <a:endParaRPr/>
          </a:p>
        </p:txBody>
      </p:sp>
      <p:grpSp>
        <p:nvGrpSpPr>
          <p:cNvPr id="189" name="Google Shape;189;p21"/>
          <p:cNvGrpSpPr/>
          <p:nvPr/>
        </p:nvGrpSpPr>
        <p:grpSpPr>
          <a:xfrm>
            <a:off x="3847800" y="2916251"/>
            <a:ext cx="10858800" cy="3048000"/>
            <a:chOff x="1857300" y="1657350"/>
            <a:chExt cx="5429400" cy="1524000"/>
          </a:xfrm>
        </p:grpSpPr>
        <p:cxnSp>
          <p:nvCxnSpPr>
            <p:cNvPr id="190" name="Google Shape;190;p21"/>
            <p:cNvCxnSpPr/>
            <p:nvPr/>
          </p:nvCxnSpPr>
          <p:spPr>
            <a:xfrm>
              <a:off x="1857300" y="1657350"/>
              <a:ext cx="5429400" cy="0"/>
            </a:xfrm>
            <a:prstGeom prst="straightConnector1">
              <a:avLst/>
            </a:prstGeom>
            <a:noFill/>
            <a:ln w="9525" cap="flat" cmpd="sng">
              <a:solidFill>
                <a:srgbClr val="CCCCCC"/>
              </a:solidFill>
              <a:prstDash val="solid"/>
              <a:round/>
              <a:headEnd type="none" w="med" len="med"/>
              <a:tailEnd type="none" w="med" len="med"/>
            </a:ln>
          </p:spPr>
        </p:cxnSp>
        <p:cxnSp>
          <p:nvCxnSpPr>
            <p:cNvPr id="191" name="Google Shape;191;p21"/>
            <p:cNvCxnSpPr/>
            <p:nvPr/>
          </p:nvCxnSpPr>
          <p:spPr>
            <a:xfrm>
              <a:off x="1857300" y="1962150"/>
              <a:ext cx="5429400" cy="0"/>
            </a:xfrm>
            <a:prstGeom prst="straightConnector1">
              <a:avLst/>
            </a:prstGeom>
            <a:noFill/>
            <a:ln w="9525" cap="flat" cmpd="sng">
              <a:solidFill>
                <a:srgbClr val="CCCCCC"/>
              </a:solidFill>
              <a:prstDash val="solid"/>
              <a:round/>
              <a:headEnd type="none" w="med" len="med"/>
              <a:tailEnd type="none" w="med" len="med"/>
            </a:ln>
          </p:spPr>
        </p:cxnSp>
        <p:cxnSp>
          <p:nvCxnSpPr>
            <p:cNvPr id="192" name="Google Shape;192;p21"/>
            <p:cNvCxnSpPr/>
            <p:nvPr/>
          </p:nvCxnSpPr>
          <p:spPr>
            <a:xfrm>
              <a:off x="1857300" y="2266950"/>
              <a:ext cx="5429400" cy="0"/>
            </a:xfrm>
            <a:prstGeom prst="straightConnector1">
              <a:avLst/>
            </a:prstGeom>
            <a:noFill/>
            <a:ln w="9525" cap="flat" cmpd="sng">
              <a:solidFill>
                <a:srgbClr val="CCCCCC"/>
              </a:solidFill>
              <a:prstDash val="solid"/>
              <a:round/>
              <a:headEnd type="none" w="med" len="med"/>
              <a:tailEnd type="none" w="med" len="med"/>
            </a:ln>
          </p:spPr>
        </p:cxnSp>
        <p:cxnSp>
          <p:nvCxnSpPr>
            <p:cNvPr id="193" name="Google Shape;193;p21"/>
            <p:cNvCxnSpPr/>
            <p:nvPr/>
          </p:nvCxnSpPr>
          <p:spPr>
            <a:xfrm>
              <a:off x="1857300" y="2571750"/>
              <a:ext cx="5429400" cy="0"/>
            </a:xfrm>
            <a:prstGeom prst="straightConnector1">
              <a:avLst/>
            </a:prstGeom>
            <a:noFill/>
            <a:ln w="9525" cap="flat" cmpd="sng">
              <a:solidFill>
                <a:srgbClr val="CCCCCC"/>
              </a:solidFill>
              <a:prstDash val="solid"/>
              <a:round/>
              <a:headEnd type="none" w="med" len="med"/>
              <a:tailEnd type="none" w="med" len="med"/>
            </a:ln>
          </p:spPr>
        </p:cxnSp>
        <p:cxnSp>
          <p:nvCxnSpPr>
            <p:cNvPr id="194" name="Google Shape;194;p21"/>
            <p:cNvCxnSpPr/>
            <p:nvPr/>
          </p:nvCxnSpPr>
          <p:spPr>
            <a:xfrm>
              <a:off x="1857300" y="2876550"/>
              <a:ext cx="5429400" cy="0"/>
            </a:xfrm>
            <a:prstGeom prst="straightConnector1">
              <a:avLst/>
            </a:prstGeom>
            <a:noFill/>
            <a:ln w="9525" cap="flat" cmpd="sng">
              <a:solidFill>
                <a:srgbClr val="CCCCCC"/>
              </a:solidFill>
              <a:prstDash val="solid"/>
              <a:round/>
              <a:headEnd type="none" w="med" len="med"/>
              <a:tailEnd type="none" w="med" len="med"/>
            </a:ln>
          </p:spPr>
        </p:cxnSp>
        <p:cxnSp>
          <p:nvCxnSpPr>
            <p:cNvPr id="195" name="Google Shape;195;p21"/>
            <p:cNvCxnSpPr/>
            <p:nvPr/>
          </p:nvCxnSpPr>
          <p:spPr>
            <a:xfrm>
              <a:off x="1857300" y="3181350"/>
              <a:ext cx="5429400" cy="0"/>
            </a:xfrm>
            <a:prstGeom prst="straightConnector1">
              <a:avLst/>
            </a:prstGeom>
            <a:noFill/>
            <a:ln w="9525" cap="flat" cmpd="sng">
              <a:solidFill>
                <a:srgbClr val="CCCCCC"/>
              </a:solidFill>
              <a:prstDash val="solid"/>
              <a:round/>
              <a:headEnd type="none" w="med" len="med"/>
              <a:tailEnd type="none" w="med" len="med"/>
            </a:ln>
          </p:spPr>
        </p:cxnSp>
      </p:grpSp>
      <p:sp>
        <p:nvSpPr>
          <p:cNvPr id="196" name="Google Shape;196;p21"/>
          <p:cNvSpPr txBox="1"/>
          <p:nvPr/>
        </p:nvSpPr>
        <p:spPr>
          <a:xfrm>
            <a:off x="4057800" y="6453350"/>
            <a:ext cx="10248600" cy="1585200"/>
          </a:xfrm>
          <a:prstGeom prst="rect">
            <a:avLst/>
          </a:prstGeom>
          <a:noFill/>
          <a:ln>
            <a:noFill/>
          </a:ln>
        </p:spPr>
        <p:txBody>
          <a:bodyPr spcFirstLastPara="1" wrap="square" lIns="182850" tIns="182850" rIns="182850" bIns="182850" anchor="t" anchorCtr="0">
            <a:noAutofit/>
          </a:bodyPr>
          <a:lstStyle/>
          <a:p>
            <a:pPr marL="0" marR="0" lvl="0" indent="0" algn="ctr" defTabSz="1828755" rtl="0" eaLnBrk="1" fontAlgn="auto" latinLnBrk="0" hangingPunct="1">
              <a:lnSpc>
                <a:spcPct val="100000"/>
              </a:lnSpc>
              <a:spcBef>
                <a:spcPts val="600"/>
              </a:spcBef>
              <a:spcAft>
                <a:spcPts val="0"/>
              </a:spcAft>
              <a:buClr>
                <a:srgbClr val="000000"/>
              </a:buClr>
              <a:buSzTx/>
              <a:buFont typeface="Arial"/>
              <a:buNone/>
              <a:tabLst/>
              <a:defRPr/>
            </a:pPr>
            <a:r>
              <a:rPr kumimoji="0" lang="en" sz="2400" b="0" i="0" u="none" strike="noStrike" kern="0" cap="none" spc="0" normalizeH="0" baseline="0" noProof="0" dirty="0">
                <a:ln>
                  <a:noFill/>
                </a:ln>
                <a:solidFill>
                  <a:srgbClr val="666666"/>
                </a:solidFill>
                <a:effectLst/>
                <a:uLnTx/>
                <a:uFillTx/>
                <a:latin typeface="Baloo 2"/>
                <a:ea typeface="Baloo 2"/>
                <a:cs typeface="Baloo 2"/>
                <a:sym typeface="Baloo 2"/>
              </a:rPr>
              <a:t>CREDITS: This presentation template was created by </a:t>
            </a:r>
            <a:r>
              <a:rPr kumimoji="0" lang="en" sz="2400" b="1" i="0" u="none" strike="noStrike" kern="0" cap="none" spc="0" normalizeH="0" baseline="0" noProof="0" dirty="0">
                <a:ln>
                  <a:noFill/>
                </a:ln>
                <a:solidFill>
                  <a:srgbClr val="666666"/>
                </a:solidFill>
                <a:effectLst/>
                <a:uLnTx/>
                <a:uFill>
                  <a:noFill/>
                </a:uFill>
                <a:latin typeface="Baloo 2"/>
                <a:ea typeface="Baloo 2"/>
                <a:cs typeface="Baloo 2"/>
                <a:sym typeface="Baloo 2"/>
                <a:hlinkClick r:id="rId2">
                  <a:extLst>
                    <a:ext uri="{A12FA001-AC4F-418D-AE19-62706E023703}">
                      <ahyp:hlinkClr xmlns:ahyp="http://schemas.microsoft.com/office/drawing/2018/hyperlinkcolor" val="tx"/>
                    </a:ext>
                  </a:extLst>
                </a:hlinkClick>
              </a:rPr>
              <a:t>Slidesgo</a:t>
            </a:r>
            <a:r>
              <a:rPr kumimoji="0" lang="en" sz="2400" b="0" i="0" u="none" strike="noStrike" kern="0" cap="none" spc="0" normalizeH="0" baseline="0" noProof="0" dirty="0">
                <a:ln>
                  <a:noFill/>
                </a:ln>
                <a:solidFill>
                  <a:srgbClr val="666666"/>
                </a:solidFill>
                <a:effectLst/>
                <a:uLnTx/>
                <a:uFillTx/>
                <a:latin typeface="Baloo 2"/>
                <a:ea typeface="Baloo 2"/>
                <a:cs typeface="Baloo 2"/>
                <a:sym typeface="Baloo 2"/>
              </a:rPr>
              <a:t>, including icons by </a:t>
            </a:r>
            <a:r>
              <a:rPr kumimoji="0" lang="en" sz="2400" b="1" i="0" u="none" strike="noStrike" kern="0" cap="none" spc="0" normalizeH="0" baseline="0" noProof="0" dirty="0">
                <a:ln>
                  <a:noFill/>
                </a:ln>
                <a:solidFill>
                  <a:srgbClr val="666666"/>
                </a:solidFill>
                <a:effectLst/>
                <a:uLnTx/>
                <a:uFill>
                  <a:noFill/>
                </a:uFill>
                <a:latin typeface="Baloo 2"/>
                <a:ea typeface="Baloo 2"/>
                <a:cs typeface="Baloo 2"/>
                <a:sym typeface="Baloo 2"/>
                <a:hlinkClick r:id="rId3">
                  <a:extLst>
                    <a:ext uri="{A12FA001-AC4F-418D-AE19-62706E023703}">
                      <ahyp:hlinkClr xmlns:ahyp="http://schemas.microsoft.com/office/drawing/2018/hyperlinkcolor" val="tx"/>
                    </a:ext>
                  </a:extLst>
                </a:hlinkClick>
              </a:rPr>
              <a:t>Flaticon</a:t>
            </a:r>
            <a:r>
              <a:rPr kumimoji="0" lang="en" sz="2400" b="0" i="0" u="none" strike="noStrike" kern="0" cap="none" spc="0" normalizeH="0" baseline="0" noProof="0" dirty="0">
                <a:ln>
                  <a:noFill/>
                </a:ln>
                <a:solidFill>
                  <a:srgbClr val="666666"/>
                </a:solidFill>
                <a:effectLst/>
                <a:uLnTx/>
                <a:uFillTx/>
                <a:latin typeface="Baloo 2"/>
                <a:ea typeface="Baloo 2"/>
                <a:cs typeface="Baloo 2"/>
                <a:sym typeface="Baloo 2"/>
              </a:rPr>
              <a:t>, and infographics &amp; images by </a:t>
            </a:r>
            <a:r>
              <a:rPr kumimoji="0" lang="en" sz="2400" b="1" i="0" u="none" strike="noStrike" kern="0" cap="none" spc="0" normalizeH="0" baseline="0" noProof="0" dirty="0">
                <a:ln>
                  <a:noFill/>
                </a:ln>
                <a:solidFill>
                  <a:srgbClr val="666666"/>
                </a:solidFill>
                <a:effectLst/>
                <a:uLnTx/>
                <a:uFill>
                  <a:noFill/>
                </a:uFill>
                <a:latin typeface="Baloo 2"/>
                <a:ea typeface="Baloo 2"/>
                <a:cs typeface="Baloo 2"/>
                <a:sym typeface="Baloo 2"/>
                <a:hlinkClick r:id="rId4">
                  <a:extLst>
                    <a:ext uri="{A12FA001-AC4F-418D-AE19-62706E023703}">
                      <ahyp:hlinkClr xmlns:ahyp="http://schemas.microsoft.com/office/drawing/2018/hyperlinkcolor" val="tx"/>
                    </a:ext>
                  </a:extLst>
                </a:hlinkClick>
              </a:rPr>
              <a:t>Freepik</a:t>
            </a:r>
            <a:r>
              <a:rPr kumimoji="0" lang="en" sz="2400" b="0" i="0" u="none" strike="noStrike" kern="0" cap="none" spc="0" normalizeH="0" baseline="0" noProof="0" dirty="0">
                <a:ln>
                  <a:noFill/>
                </a:ln>
                <a:solidFill>
                  <a:srgbClr val="666666"/>
                </a:solidFill>
                <a:effectLst/>
                <a:uLnTx/>
                <a:uFillTx/>
                <a:latin typeface="Baloo 2"/>
                <a:ea typeface="Baloo 2"/>
                <a:cs typeface="Baloo 2"/>
                <a:sym typeface="Baloo 2"/>
              </a:rPr>
              <a:t>. </a:t>
            </a:r>
            <a:endParaRPr kumimoji="0" sz="2400" b="0" i="0" u="none" strike="noStrike" kern="0" cap="none" spc="0" normalizeH="0" baseline="0" noProof="0" dirty="0">
              <a:ln>
                <a:noFill/>
              </a:ln>
              <a:solidFill>
                <a:srgbClr val="666666"/>
              </a:solidFill>
              <a:effectLst/>
              <a:uLnTx/>
              <a:uFillTx/>
              <a:latin typeface="Baloo 2"/>
              <a:ea typeface="Baloo 2"/>
              <a:cs typeface="Baloo 2"/>
              <a:sym typeface="Baloo 2"/>
            </a:endParaRPr>
          </a:p>
          <a:p>
            <a:pPr marL="0" marR="0" lvl="0" indent="0" algn="ctr" defTabSz="1828755" rtl="0" eaLnBrk="1" fontAlgn="auto" latinLnBrk="0" hangingPunct="1">
              <a:lnSpc>
                <a:spcPct val="100000"/>
              </a:lnSpc>
              <a:spcBef>
                <a:spcPts val="600"/>
              </a:spcBef>
              <a:spcAft>
                <a:spcPts val="0"/>
              </a:spcAft>
              <a:buClr>
                <a:srgbClr val="000000"/>
              </a:buClr>
              <a:buSzTx/>
              <a:buFont typeface="Arial"/>
              <a:buNone/>
              <a:tabLst/>
              <a:defRPr/>
            </a:pPr>
            <a:endParaRPr kumimoji="0" sz="2400" b="1" i="0" u="none" strike="noStrike" kern="0" cap="none" spc="0" normalizeH="0" baseline="0" noProof="0" dirty="0">
              <a:ln>
                <a:noFill/>
              </a:ln>
              <a:solidFill>
                <a:srgbClr val="666666"/>
              </a:solidFill>
              <a:effectLst/>
              <a:uLnTx/>
              <a:uFillTx/>
              <a:latin typeface="Baloo 2"/>
              <a:ea typeface="Baloo 2"/>
              <a:cs typeface="Baloo 2"/>
              <a:sym typeface="Baloo 2"/>
            </a:endParaRPr>
          </a:p>
        </p:txBody>
      </p:sp>
    </p:spTree>
    <p:extLst>
      <p:ext uri="{BB962C8B-B14F-4D97-AF65-F5344CB8AC3E}">
        <p14:creationId xmlns:p14="http://schemas.microsoft.com/office/powerpoint/2010/main" val="32151712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3/21/2024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97"/>
        <p:cNvGrpSpPr/>
        <p:nvPr/>
      </p:nvGrpSpPr>
      <p:grpSpPr>
        <a:xfrm>
          <a:off x="0" y="0"/>
          <a:ext cx="0" cy="0"/>
          <a:chOff x="0" y="0"/>
          <a:chExt cx="0" cy="0"/>
        </a:xfrm>
      </p:grpSpPr>
      <p:sp>
        <p:nvSpPr>
          <p:cNvPr id="198" name="Google Shape;198;p22"/>
          <p:cNvSpPr/>
          <p:nvPr/>
        </p:nvSpPr>
        <p:spPr>
          <a:xfrm rot="10800000" flipH="1">
            <a:off x="-1592990" y="5880419"/>
            <a:ext cx="3315834" cy="3337928"/>
          </a:xfrm>
          <a:custGeom>
            <a:avLst/>
            <a:gdLst/>
            <a:ahLst/>
            <a:cxnLst/>
            <a:rect l="l" t="t" r="r" b="b"/>
            <a:pathLst>
              <a:path w="35418" h="35654" extrusionOk="0">
                <a:moveTo>
                  <a:pt x="19607" y="0"/>
                </a:moveTo>
                <a:cubicBezTo>
                  <a:pt x="13433" y="0"/>
                  <a:pt x="7932" y="3267"/>
                  <a:pt x="3660" y="8103"/>
                </a:cubicBezTo>
                <a:cubicBezTo>
                  <a:pt x="389" y="11818"/>
                  <a:pt x="708" y="15852"/>
                  <a:pt x="1" y="20800"/>
                </a:cubicBezTo>
                <a:cubicBezTo>
                  <a:pt x="1490" y="26872"/>
                  <a:pt x="6794" y="35654"/>
                  <a:pt x="13978" y="35654"/>
                </a:cubicBezTo>
                <a:cubicBezTo>
                  <a:pt x="14551" y="35654"/>
                  <a:pt x="15137" y="35598"/>
                  <a:pt x="15734" y="35480"/>
                </a:cubicBezTo>
                <a:cubicBezTo>
                  <a:pt x="19158" y="34801"/>
                  <a:pt x="22748" y="31210"/>
                  <a:pt x="25229" y="28909"/>
                </a:cubicBezTo>
                <a:cubicBezTo>
                  <a:pt x="28002" y="26303"/>
                  <a:pt x="29915" y="23406"/>
                  <a:pt x="31675" y="20093"/>
                </a:cubicBezTo>
                <a:cubicBezTo>
                  <a:pt x="35418" y="13065"/>
                  <a:pt x="32728" y="3140"/>
                  <a:pt x="24910" y="798"/>
                </a:cubicBezTo>
                <a:cubicBezTo>
                  <a:pt x="23098" y="254"/>
                  <a:pt x="21327" y="0"/>
                  <a:pt x="19607" y="0"/>
                </a:cubicBezTo>
                <a:close/>
              </a:path>
            </a:pathLst>
          </a:custGeom>
          <a:solidFill>
            <a:srgbClr val="E89F88"/>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9" name="Google Shape;199;p22"/>
          <p:cNvSpPr/>
          <p:nvPr/>
        </p:nvSpPr>
        <p:spPr>
          <a:xfrm rot="10800000" flipH="1">
            <a:off x="5379830" y="-5539631"/>
            <a:ext cx="7236359" cy="9106980"/>
          </a:xfrm>
          <a:custGeom>
            <a:avLst/>
            <a:gdLst/>
            <a:ahLst/>
            <a:cxnLst/>
            <a:rect l="l" t="t" r="r" b="b"/>
            <a:pathLst>
              <a:path w="77295" h="97276" extrusionOk="0">
                <a:moveTo>
                  <a:pt x="48905" y="1"/>
                </a:moveTo>
                <a:cubicBezTo>
                  <a:pt x="48896" y="1"/>
                  <a:pt x="48887" y="1"/>
                  <a:pt x="48877" y="1"/>
                </a:cubicBezTo>
                <a:cubicBezTo>
                  <a:pt x="38010" y="29"/>
                  <a:pt x="28126" y="15623"/>
                  <a:pt x="22041" y="23192"/>
                </a:cubicBezTo>
                <a:cubicBezTo>
                  <a:pt x="16191" y="30483"/>
                  <a:pt x="10827" y="38579"/>
                  <a:pt x="6973" y="47118"/>
                </a:cubicBezTo>
                <a:cubicBezTo>
                  <a:pt x="3369" y="55130"/>
                  <a:pt x="0" y="65817"/>
                  <a:pt x="3022" y="74481"/>
                </a:cubicBezTo>
                <a:cubicBezTo>
                  <a:pt x="4062" y="77461"/>
                  <a:pt x="5684" y="80247"/>
                  <a:pt x="7500" y="83325"/>
                </a:cubicBezTo>
                <a:cubicBezTo>
                  <a:pt x="11450" y="90075"/>
                  <a:pt x="16468" y="96119"/>
                  <a:pt x="24688" y="97200"/>
                </a:cubicBezTo>
                <a:cubicBezTo>
                  <a:pt x="25270" y="97251"/>
                  <a:pt x="25842" y="97275"/>
                  <a:pt x="26403" y="97275"/>
                </a:cubicBezTo>
                <a:cubicBezTo>
                  <a:pt x="36788" y="97275"/>
                  <a:pt x="43701" y="88902"/>
                  <a:pt x="50776" y="82063"/>
                </a:cubicBezTo>
                <a:cubicBezTo>
                  <a:pt x="66510" y="66801"/>
                  <a:pt x="77294" y="42072"/>
                  <a:pt x="72706" y="19810"/>
                </a:cubicBezTo>
                <a:cubicBezTo>
                  <a:pt x="70420" y="8701"/>
                  <a:pt x="60689" y="1"/>
                  <a:pt x="48905" y="1"/>
                </a:cubicBezTo>
                <a:close/>
              </a:path>
            </a:pathLst>
          </a:custGeom>
          <a:solidFill>
            <a:srgbClr val="E89F88"/>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0" name="Google Shape;200;p22"/>
          <p:cNvSpPr/>
          <p:nvPr/>
        </p:nvSpPr>
        <p:spPr>
          <a:xfrm rot="10800000" flipH="1">
            <a:off x="5379838" y="8001952"/>
            <a:ext cx="2859062" cy="2301275"/>
          </a:xfrm>
          <a:custGeom>
            <a:avLst/>
            <a:gdLst/>
            <a:ahLst/>
            <a:cxnLst/>
            <a:rect l="l" t="t" r="r" b="b"/>
            <a:pathLst>
              <a:path w="30539" h="24581" extrusionOk="0">
                <a:moveTo>
                  <a:pt x="11034" y="0"/>
                </a:moveTo>
                <a:cubicBezTo>
                  <a:pt x="10036" y="0"/>
                  <a:pt x="9052" y="200"/>
                  <a:pt x="8096" y="664"/>
                </a:cubicBezTo>
                <a:cubicBezTo>
                  <a:pt x="7403" y="1010"/>
                  <a:pt x="6779" y="1468"/>
                  <a:pt x="6252" y="2050"/>
                </a:cubicBezTo>
                <a:cubicBezTo>
                  <a:pt x="2551" y="6056"/>
                  <a:pt x="1" y="15011"/>
                  <a:pt x="5005" y="19017"/>
                </a:cubicBezTo>
                <a:cubicBezTo>
                  <a:pt x="7126" y="20722"/>
                  <a:pt x="9940" y="21956"/>
                  <a:pt x="12379" y="23162"/>
                </a:cubicBezTo>
                <a:cubicBezTo>
                  <a:pt x="14231" y="24059"/>
                  <a:pt x="15997" y="24581"/>
                  <a:pt x="17752" y="24581"/>
                </a:cubicBezTo>
                <a:cubicBezTo>
                  <a:pt x="19466" y="24581"/>
                  <a:pt x="21168" y="24084"/>
                  <a:pt x="22928" y="22954"/>
                </a:cubicBezTo>
                <a:cubicBezTo>
                  <a:pt x="25770" y="21165"/>
                  <a:pt x="28903" y="18587"/>
                  <a:pt x="29956" y="15274"/>
                </a:cubicBezTo>
                <a:cubicBezTo>
                  <a:pt x="30538" y="13472"/>
                  <a:pt x="30386" y="11365"/>
                  <a:pt x="29221" y="9868"/>
                </a:cubicBezTo>
                <a:cubicBezTo>
                  <a:pt x="28265" y="8648"/>
                  <a:pt x="26782" y="7983"/>
                  <a:pt x="25409" y="7248"/>
                </a:cubicBezTo>
                <a:cubicBezTo>
                  <a:pt x="21496" y="5152"/>
                  <a:pt x="16093" y="0"/>
                  <a:pt x="11034" y="0"/>
                </a:cubicBezTo>
                <a:close/>
              </a:path>
            </a:pathLst>
          </a:custGeom>
          <a:solidFill>
            <a:srgbClr val="FFD1B6"/>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1" name="Google Shape;201;p22"/>
          <p:cNvSpPr/>
          <p:nvPr/>
        </p:nvSpPr>
        <p:spPr>
          <a:xfrm rot="10800000" flipH="1">
            <a:off x="10256775" y="3644118"/>
            <a:ext cx="9112878" cy="10418220"/>
          </a:xfrm>
          <a:custGeom>
            <a:avLst/>
            <a:gdLst/>
            <a:ahLst/>
            <a:cxnLst/>
            <a:rect l="l" t="t" r="r" b="b"/>
            <a:pathLst>
              <a:path w="97339" h="111282" extrusionOk="0">
                <a:moveTo>
                  <a:pt x="26346" y="1"/>
                </a:moveTo>
                <a:cubicBezTo>
                  <a:pt x="17212" y="1"/>
                  <a:pt x="8898" y="5244"/>
                  <a:pt x="5047" y="18369"/>
                </a:cubicBezTo>
                <a:cubicBezTo>
                  <a:pt x="1" y="35572"/>
                  <a:pt x="9066" y="55103"/>
                  <a:pt x="17647" y="69644"/>
                </a:cubicBezTo>
                <a:cubicBezTo>
                  <a:pt x="25715" y="83298"/>
                  <a:pt x="37566" y="94665"/>
                  <a:pt x="51414" y="102400"/>
                </a:cubicBezTo>
                <a:cubicBezTo>
                  <a:pt x="55892" y="104909"/>
                  <a:pt x="60563" y="107030"/>
                  <a:pt x="65401" y="108735"/>
                </a:cubicBezTo>
                <a:cubicBezTo>
                  <a:pt x="69419" y="110149"/>
                  <a:pt x="73660" y="111281"/>
                  <a:pt x="77881" y="111281"/>
                </a:cubicBezTo>
                <a:cubicBezTo>
                  <a:pt x="79122" y="111281"/>
                  <a:pt x="80361" y="111184"/>
                  <a:pt x="81592" y="110966"/>
                </a:cubicBezTo>
                <a:cubicBezTo>
                  <a:pt x="94636" y="108638"/>
                  <a:pt x="97339" y="94443"/>
                  <a:pt x="91739" y="84185"/>
                </a:cubicBezTo>
                <a:cubicBezTo>
                  <a:pt x="86859" y="75230"/>
                  <a:pt x="80122" y="67939"/>
                  <a:pt x="75146" y="59067"/>
                </a:cubicBezTo>
                <a:cubicBezTo>
                  <a:pt x="68853" y="47853"/>
                  <a:pt x="64874" y="36667"/>
                  <a:pt x="60078" y="24856"/>
                </a:cubicBezTo>
                <a:cubicBezTo>
                  <a:pt x="54435" y="10933"/>
                  <a:pt x="39536" y="1"/>
                  <a:pt x="26346" y="1"/>
                </a:cubicBezTo>
                <a:close/>
              </a:path>
            </a:pathLst>
          </a:custGeom>
          <a:solidFill>
            <a:srgbClr val="E7AE5D"/>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7961326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02"/>
        <p:cNvGrpSpPr/>
        <p:nvPr/>
      </p:nvGrpSpPr>
      <p:grpSpPr>
        <a:xfrm>
          <a:off x="0" y="0"/>
          <a:ext cx="0" cy="0"/>
          <a:chOff x="0" y="0"/>
          <a:chExt cx="0" cy="0"/>
        </a:xfrm>
      </p:grpSpPr>
      <p:sp>
        <p:nvSpPr>
          <p:cNvPr id="203" name="Google Shape;203;p23"/>
          <p:cNvSpPr/>
          <p:nvPr/>
        </p:nvSpPr>
        <p:spPr>
          <a:xfrm rot="10800000">
            <a:off x="16053819" y="5880419"/>
            <a:ext cx="3315834" cy="3337928"/>
          </a:xfrm>
          <a:custGeom>
            <a:avLst/>
            <a:gdLst/>
            <a:ahLst/>
            <a:cxnLst/>
            <a:rect l="l" t="t" r="r" b="b"/>
            <a:pathLst>
              <a:path w="35418" h="35654" extrusionOk="0">
                <a:moveTo>
                  <a:pt x="19607" y="0"/>
                </a:moveTo>
                <a:cubicBezTo>
                  <a:pt x="13433" y="0"/>
                  <a:pt x="7932" y="3267"/>
                  <a:pt x="3660" y="8103"/>
                </a:cubicBezTo>
                <a:cubicBezTo>
                  <a:pt x="389" y="11818"/>
                  <a:pt x="708" y="15852"/>
                  <a:pt x="1" y="20800"/>
                </a:cubicBezTo>
                <a:cubicBezTo>
                  <a:pt x="1490" y="26872"/>
                  <a:pt x="6794" y="35654"/>
                  <a:pt x="13978" y="35654"/>
                </a:cubicBezTo>
                <a:cubicBezTo>
                  <a:pt x="14551" y="35654"/>
                  <a:pt x="15137" y="35598"/>
                  <a:pt x="15734" y="35480"/>
                </a:cubicBezTo>
                <a:cubicBezTo>
                  <a:pt x="19158" y="34801"/>
                  <a:pt x="22748" y="31210"/>
                  <a:pt x="25229" y="28909"/>
                </a:cubicBezTo>
                <a:cubicBezTo>
                  <a:pt x="28002" y="26303"/>
                  <a:pt x="29915" y="23406"/>
                  <a:pt x="31675" y="20093"/>
                </a:cubicBezTo>
                <a:cubicBezTo>
                  <a:pt x="35418" y="13065"/>
                  <a:pt x="32728" y="3140"/>
                  <a:pt x="24910" y="798"/>
                </a:cubicBezTo>
                <a:cubicBezTo>
                  <a:pt x="23098" y="254"/>
                  <a:pt x="21327" y="0"/>
                  <a:pt x="19607" y="0"/>
                </a:cubicBezTo>
                <a:close/>
              </a:path>
            </a:pathLst>
          </a:custGeom>
          <a:solidFill>
            <a:schemeClr val="accent3"/>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4" name="Google Shape;204;p23"/>
          <p:cNvSpPr/>
          <p:nvPr/>
        </p:nvSpPr>
        <p:spPr>
          <a:xfrm rot="10800000">
            <a:off x="5160478" y="-5539631"/>
            <a:ext cx="7236359" cy="9106980"/>
          </a:xfrm>
          <a:custGeom>
            <a:avLst/>
            <a:gdLst/>
            <a:ahLst/>
            <a:cxnLst/>
            <a:rect l="l" t="t" r="r" b="b"/>
            <a:pathLst>
              <a:path w="77295" h="97276" extrusionOk="0">
                <a:moveTo>
                  <a:pt x="48905" y="1"/>
                </a:moveTo>
                <a:cubicBezTo>
                  <a:pt x="48896" y="1"/>
                  <a:pt x="48887" y="1"/>
                  <a:pt x="48877" y="1"/>
                </a:cubicBezTo>
                <a:cubicBezTo>
                  <a:pt x="38010" y="29"/>
                  <a:pt x="28126" y="15623"/>
                  <a:pt x="22041" y="23192"/>
                </a:cubicBezTo>
                <a:cubicBezTo>
                  <a:pt x="16191" y="30483"/>
                  <a:pt x="10827" y="38579"/>
                  <a:pt x="6973" y="47118"/>
                </a:cubicBezTo>
                <a:cubicBezTo>
                  <a:pt x="3369" y="55130"/>
                  <a:pt x="0" y="65817"/>
                  <a:pt x="3022" y="74481"/>
                </a:cubicBezTo>
                <a:cubicBezTo>
                  <a:pt x="4062" y="77461"/>
                  <a:pt x="5684" y="80247"/>
                  <a:pt x="7500" y="83325"/>
                </a:cubicBezTo>
                <a:cubicBezTo>
                  <a:pt x="11450" y="90075"/>
                  <a:pt x="16468" y="96119"/>
                  <a:pt x="24688" y="97200"/>
                </a:cubicBezTo>
                <a:cubicBezTo>
                  <a:pt x="25270" y="97251"/>
                  <a:pt x="25842" y="97275"/>
                  <a:pt x="26403" y="97275"/>
                </a:cubicBezTo>
                <a:cubicBezTo>
                  <a:pt x="36788" y="97275"/>
                  <a:pt x="43701" y="88902"/>
                  <a:pt x="50776" y="82063"/>
                </a:cubicBezTo>
                <a:cubicBezTo>
                  <a:pt x="66510" y="66801"/>
                  <a:pt x="77294" y="42072"/>
                  <a:pt x="72706" y="19810"/>
                </a:cubicBezTo>
                <a:cubicBezTo>
                  <a:pt x="70420" y="8701"/>
                  <a:pt x="60689" y="1"/>
                  <a:pt x="48905" y="1"/>
                </a:cubicBezTo>
                <a:close/>
              </a:path>
            </a:pathLst>
          </a:custGeom>
          <a:solidFill>
            <a:srgbClr val="E89F88"/>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5" name="Google Shape;205;p23"/>
          <p:cNvSpPr/>
          <p:nvPr/>
        </p:nvSpPr>
        <p:spPr>
          <a:xfrm rot="10800000">
            <a:off x="9537769" y="8001952"/>
            <a:ext cx="2859062" cy="2301275"/>
          </a:xfrm>
          <a:custGeom>
            <a:avLst/>
            <a:gdLst/>
            <a:ahLst/>
            <a:cxnLst/>
            <a:rect l="l" t="t" r="r" b="b"/>
            <a:pathLst>
              <a:path w="30539" h="24581" extrusionOk="0">
                <a:moveTo>
                  <a:pt x="11034" y="0"/>
                </a:moveTo>
                <a:cubicBezTo>
                  <a:pt x="10036" y="0"/>
                  <a:pt x="9052" y="200"/>
                  <a:pt x="8096" y="664"/>
                </a:cubicBezTo>
                <a:cubicBezTo>
                  <a:pt x="7403" y="1010"/>
                  <a:pt x="6779" y="1468"/>
                  <a:pt x="6252" y="2050"/>
                </a:cubicBezTo>
                <a:cubicBezTo>
                  <a:pt x="2551" y="6056"/>
                  <a:pt x="1" y="15011"/>
                  <a:pt x="5005" y="19017"/>
                </a:cubicBezTo>
                <a:cubicBezTo>
                  <a:pt x="7126" y="20722"/>
                  <a:pt x="9940" y="21956"/>
                  <a:pt x="12379" y="23162"/>
                </a:cubicBezTo>
                <a:cubicBezTo>
                  <a:pt x="14231" y="24059"/>
                  <a:pt x="15997" y="24581"/>
                  <a:pt x="17752" y="24581"/>
                </a:cubicBezTo>
                <a:cubicBezTo>
                  <a:pt x="19466" y="24581"/>
                  <a:pt x="21168" y="24084"/>
                  <a:pt x="22928" y="22954"/>
                </a:cubicBezTo>
                <a:cubicBezTo>
                  <a:pt x="25770" y="21165"/>
                  <a:pt x="28903" y="18587"/>
                  <a:pt x="29956" y="15274"/>
                </a:cubicBezTo>
                <a:cubicBezTo>
                  <a:pt x="30538" y="13472"/>
                  <a:pt x="30386" y="11365"/>
                  <a:pt x="29221" y="9868"/>
                </a:cubicBezTo>
                <a:cubicBezTo>
                  <a:pt x="28265" y="8648"/>
                  <a:pt x="26782" y="7983"/>
                  <a:pt x="25409" y="7248"/>
                </a:cubicBezTo>
                <a:cubicBezTo>
                  <a:pt x="21496" y="5152"/>
                  <a:pt x="16093" y="0"/>
                  <a:pt x="11034" y="0"/>
                </a:cubicBezTo>
                <a:close/>
              </a:path>
            </a:pathLst>
          </a:custGeom>
          <a:solidFill>
            <a:srgbClr val="FFD1B6"/>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9448488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206"/>
        <p:cNvGrpSpPr/>
        <p:nvPr/>
      </p:nvGrpSpPr>
      <p:grpSpPr>
        <a:xfrm>
          <a:off x="0" y="0"/>
          <a:ext cx="0" cy="0"/>
          <a:chOff x="0" y="0"/>
          <a:chExt cx="0" cy="0"/>
        </a:xfrm>
      </p:grpSpPr>
      <p:sp>
        <p:nvSpPr>
          <p:cNvPr id="207" name="Google Shape;207;p24"/>
          <p:cNvSpPr/>
          <p:nvPr/>
        </p:nvSpPr>
        <p:spPr>
          <a:xfrm rot="10800000">
            <a:off x="16053819" y="5880419"/>
            <a:ext cx="3315834" cy="3337928"/>
          </a:xfrm>
          <a:custGeom>
            <a:avLst/>
            <a:gdLst/>
            <a:ahLst/>
            <a:cxnLst/>
            <a:rect l="l" t="t" r="r" b="b"/>
            <a:pathLst>
              <a:path w="35418" h="35654" extrusionOk="0">
                <a:moveTo>
                  <a:pt x="19607" y="0"/>
                </a:moveTo>
                <a:cubicBezTo>
                  <a:pt x="13433" y="0"/>
                  <a:pt x="7932" y="3267"/>
                  <a:pt x="3660" y="8103"/>
                </a:cubicBezTo>
                <a:cubicBezTo>
                  <a:pt x="389" y="11818"/>
                  <a:pt x="708" y="15852"/>
                  <a:pt x="1" y="20800"/>
                </a:cubicBezTo>
                <a:cubicBezTo>
                  <a:pt x="1490" y="26872"/>
                  <a:pt x="6794" y="35654"/>
                  <a:pt x="13978" y="35654"/>
                </a:cubicBezTo>
                <a:cubicBezTo>
                  <a:pt x="14551" y="35654"/>
                  <a:pt x="15137" y="35598"/>
                  <a:pt x="15734" y="35480"/>
                </a:cubicBezTo>
                <a:cubicBezTo>
                  <a:pt x="19158" y="34801"/>
                  <a:pt x="22748" y="31210"/>
                  <a:pt x="25229" y="28909"/>
                </a:cubicBezTo>
                <a:cubicBezTo>
                  <a:pt x="28002" y="26303"/>
                  <a:pt x="29915" y="23406"/>
                  <a:pt x="31675" y="20093"/>
                </a:cubicBezTo>
                <a:cubicBezTo>
                  <a:pt x="35418" y="13065"/>
                  <a:pt x="32728" y="3140"/>
                  <a:pt x="24910" y="798"/>
                </a:cubicBezTo>
                <a:cubicBezTo>
                  <a:pt x="23098" y="254"/>
                  <a:pt x="21327" y="0"/>
                  <a:pt x="19607" y="0"/>
                </a:cubicBezTo>
                <a:close/>
              </a:path>
            </a:pathLst>
          </a:custGeom>
          <a:solidFill>
            <a:srgbClr val="E89F88"/>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8" name="Google Shape;208;p24"/>
          <p:cNvSpPr/>
          <p:nvPr/>
        </p:nvSpPr>
        <p:spPr>
          <a:xfrm rot="10800000">
            <a:off x="5160478" y="-5539631"/>
            <a:ext cx="7236359" cy="9106980"/>
          </a:xfrm>
          <a:custGeom>
            <a:avLst/>
            <a:gdLst/>
            <a:ahLst/>
            <a:cxnLst/>
            <a:rect l="l" t="t" r="r" b="b"/>
            <a:pathLst>
              <a:path w="77295" h="97276" extrusionOk="0">
                <a:moveTo>
                  <a:pt x="48905" y="1"/>
                </a:moveTo>
                <a:cubicBezTo>
                  <a:pt x="48896" y="1"/>
                  <a:pt x="48887" y="1"/>
                  <a:pt x="48877" y="1"/>
                </a:cubicBezTo>
                <a:cubicBezTo>
                  <a:pt x="38010" y="29"/>
                  <a:pt x="28126" y="15623"/>
                  <a:pt x="22041" y="23192"/>
                </a:cubicBezTo>
                <a:cubicBezTo>
                  <a:pt x="16191" y="30483"/>
                  <a:pt x="10827" y="38579"/>
                  <a:pt x="6973" y="47118"/>
                </a:cubicBezTo>
                <a:cubicBezTo>
                  <a:pt x="3369" y="55130"/>
                  <a:pt x="0" y="65817"/>
                  <a:pt x="3022" y="74481"/>
                </a:cubicBezTo>
                <a:cubicBezTo>
                  <a:pt x="4062" y="77461"/>
                  <a:pt x="5684" y="80247"/>
                  <a:pt x="7500" y="83325"/>
                </a:cubicBezTo>
                <a:cubicBezTo>
                  <a:pt x="11450" y="90075"/>
                  <a:pt x="16468" y="96119"/>
                  <a:pt x="24688" y="97200"/>
                </a:cubicBezTo>
                <a:cubicBezTo>
                  <a:pt x="25270" y="97251"/>
                  <a:pt x="25842" y="97275"/>
                  <a:pt x="26403" y="97275"/>
                </a:cubicBezTo>
                <a:cubicBezTo>
                  <a:pt x="36788" y="97275"/>
                  <a:pt x="43701" y="88902"/>
                  <a:pt x="50776" y="82063"/>
                </a:cubicBezTo>
                <a:cubicBezTo>
                  <a:pt x="66510" y="66801"/>
                  <a:pt x="77294" y="42072"/>
                  <a:pt x="72706" y="19810"/>
                </a:cubicBezTo>
                <a:cubicBezTo>
                  <a:pt x="70420" y="8701"/>
                  <a:pt x="60689" y="1"/>
                  <a:pt x="48905" y="1"/>
                </a:cubicBezTo>
                <a:close/>
              </a:path>
            </a:pathLst>
          </a:custGeom>
          <a:solidFill>
            <a:srgbClr val="FFD1B6"/>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9" name="Google Shape;209;p24"/>
          <p:cNvSpPr/>
          <p:nvPr/>
        </p:nvSpPr>
        <p:spPr>
          <a:xfrm rot="10800000">
            <a:off x="-2012090" y="3339318"/>
            <a:ext cx="9112878" cy="10418220"/>
          </a:xfrm>
          <a:custGeom>
            <a:avLst/>
            <a:gdLst/>
            <a:ahLst/>
            <a:cxnLst/>
            <a:rect l="l" t="t" r="r" b="b"/>
            <a:pathLst>
              <a:path w="97339" h="111282" extrusionOk="0">
                <a:moveTo>
                  <a:pt x="26346" y="1"/>
                </a:moveTo>
                <a:cubicBezTo>
                  <a:pt x="17212" y="1"/>
                  <a:pt x="8898" y="5244"/>
                  <a:pt x="5047" y="18369"/>
                </a:cubicBezTo>
                <a:cubicBezTo>
                  <a:pt x="1" y="35572"/>
                  <a:pt x="9066" y="55103"/>
                  <a:pt x="17647" y="69644"/>
                </a:cubicBezTo>
                <a:cubicBezTo>
                  <a:pt x="25715" y="83298"/>
                  <a:pt x="37566" y="94665"/>
                  <a:pt x="51414" y="102400"/>
                </a:cubicBezTo>
                <a:cubicBezTo>
                  <a:pt x="55892" y="104909"/>
                  <a:pt x="60563" y="107030"/>
                  <a:pt x="65401" y="108735"/>
                </a:cubicBezTo>
                <a:cubicBezTo>
                  <a:pt x="69419" y="110149"/>
                  <a:pt x="73660" y="111281"/>
                  <a:pt x="77881" y="111281"/>
                </a:cubicBezTo>
                <a:cubicBezTo>
                  <a:pt x="79122" y="111281"/>
                  <a:pt x="80361" y="111184"/>
                  <a:pt x="81592" y="110966"/>
                </a:cubicBezTo>
                <a:cubicBezTo>
                  <a:pt x="94636" y="108638"/>
                  <a:pt x="97339" y="94443"/>
                  <a:pt x="91739" y="84185"/>
                </a:cubicBezTo>
                <a:cubicBezTo>
                  <a:pt x="86859" y="75230"/>
                  <a:pt x="80122" y="67939"/>
                  <a:pt x="75146" y="59067"/>
                </a:cubicBezTo>
                <a:cubicBezTo>
                  <a:pt x="68853" y="47853"/>
                  <a:pt x="64874" y="36667"/>
                  <a:pt x="60078" y="24856"/>
                </a:cubicBezTo>
                <a:cubicBezTo>
                  <a:pt x="54435" y="10933"/>
                  <a:pt x="39536" y="1"/>
                  <a:pt x="26346" y="1"/>
                </a:cubicBezTo>
                <a:close/>
              </a:path>
            </a:pathLst>
          </a:custGeom>
          <a:solidFill>
            <a:srgbClr val="E7AE5D"/>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7137942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ackground 4">
  <p:cSld name="Background 4">
    <p:spTree>
      <p:nvGrpSpPr>
        <p:cNvPr id="1" name="Shape 210"/>
        <p:cNvGrpSpPr/>
        <p:nvPr/>
      </p:nvGrpSpPr>
      <p:grpSpPr>
        <a:xfrm>
          <a:off x="0" y="0"/>
          <a:ext cx="0" cy="0"/>
          <a:chOff x="0" y="0"/>
          <a:chExt cx="0" cy="0"/>
        </a:xfrm>
      </p:grpSpPr>
      <p:sp>
        <p:nvSpPr>
          <p:cNvPr id="211" name="Google Shape;211;p25"/>
          <p:cNvSpPr/>
          <p:nvPr/>
        </p:nvSpPr>
        <p:spPr>
          <a:xfrm rot="10800000" flipH="1">
            <a:off x="-1454084" y="5556569"/>
            <a:ext cx="3315834" cy="3337928"/>
          </a:xfrm>
          <a:custGeom>
            <a:avLst/>
            <a:gdLst/>
            <a:ahLst/>
            <a:cxnLst/>
            <a:rect l="l" t="t" r="r" b="b"/>
            <a:pathLst>
              <a:path w="35418" h="35654" extrusionOk="0">
                <a:moveTo>
                  <a:pt x="19607" y="0"/>
                </a:moveTo>
                <a:cubicBezTo>
                  <a:pt x="13433" y="0"/>
                  <a:pt x="7932" y="3267"/>
                  <a:pt x="3660" y="8103"/>
                </a:cubicBezTo>
                <a:cubicBezTo>
                  <a:pt x="389" y="11818"/>
                  <a:pt x="708" y="15852"/>
                  <a:pt x="1" y="20800"/>
                </a:cubicBezTo>
                <a:cubicBezTo>
                  <a:pt x="1490" y="26872"/>
                  <a:pt x="6794" y="35654"/>
                  <a:pt x="13978" y="35654"/>
                </a:cubicBezTo>
                <a:cubicBezTo>
                  <a:pt x="14551" y="35654"/>
                  <a:pt x="15137" y="35598"/>
                  <a:pt x="15734" y="35480"/>
                </a:cubicBezTo>
                <a:cubicBezTo>
                  <a:pt x="19158" y="34801"/>
                  <a:pt x="22748" y="31210"/>
                  <a:pt x="25229" y="28909"/>
                </a:cubicBezTo>
                <a:cubicBezTo>
                  <a:pt x="28002" y="26303"/>
                  <a:pt x="29915" y="23406"/>
                  <a:pt x="31675" y="20093"/>
                </a:cubicBezTo>
                <a:cubicBezTo>
                  <a:pt x="35418" y="13065"/>
                  <a:pt x="32728" y="3140"/>
                  <a:pt x="24910" y="798"/>
                </a:cubicBezTo>
                <a:cubicBezTo>
                  <a:pt x="23098" y="254"/>
                  <a:pt x="21327" y="0"/>
                  <a:pt x="19607" y="0"/>
                </a:cubicBezTo>
                <a:close/>
              </a:path>
            </a:pathLst>
          </a:custGeom>
          <a:solidFill>
            <a:srgbClr val="FFD1B6"/>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2" name="Google Shape;212;p25"/>
          <p:cNvSpPr/>
          <p:nvPr/>
        </p:nvSpPr>
        <p:spPr>
          <a:xfrm rot="10800000" flipH="1">
            <a:off x="3842342" y="-703899"/>
            <a:ext cx="2859062" cy="2301275"/>
          </a:xfrm>
          <a:custGeom>
            <a:avLst/>
            <a:gdLst/>
            <a:ahLst/>
            <a:cxnLst/>
            <a:rect l="l" t="t" r="r" b="b"/>
            <a:pathLst>
              <a:path w="30539" h="24581" extrusionOk="0">
                <a:moveTo>
                  <a:pt x="11034" y="0"/>
                </a:moveTo>
                <a:cubicBezTo>
                  <a:pt x="10036" y="0"/>
                  <a:pt x="9052" y="200"/>
                  <a:pt x="8096" y="664"/>
                </a:cubicBezTo>
                <a:cubicBezTo>
                  <a:pt x="7403" y="1010"/>
                  <a:pt x="6779" y="1468"/>
                  <a:pt x="6252" y="2050"/>
                </a:cubicBezTo>
                <a:cubicBezTo>
                  <a:pt x="2551" y="6056"/>
                  <a:pt x="1" y="15011"/>
                  <a:pt x="5005" y="19017"/>
                </a:cubicBezTo>
                <a:cubicBezTo>
                  <a:pt x="7126" y="20722"/>
                  <a:pt x="9940" y="21956"/>
                  <a:pt x="12379" y="23162"/>
                </a:cubicBezTo>
                <a:cubicBezTo>
                  <a:pt x="14231" y="24059"/>
                  <a:pt x="15997" y="24581"/>
                  <a:pt x="17752" y="24581"/>
                </a:cubicBezTo>
                <a:cubicBezTo>
                  <a:pt x="19466" y="24581"/>
                  <a:pt x="21168" y="24084"/>
                  <a:pt x="22928" y="22954"/>
                </a:cubicBezTo>
                <a:cubicBezTo>
                  <a:pt x="25770" y="21165"/>
                  <a:pt x="28903" y="18587"/>
                  <a:pt x="29956" y="15274"/>
                </a:cubicBezTo>
                <a:cubicBezTo>
                  <a:pt x="30538" y="13472"/>
                  <a:pt x="30386" y="11365"/>
                  <a:pt x="29221" y="9868"/>
                </a:cubicBezTo>
                <a:cubicBezTo>
                  <a:pt x="28265" y="8648"/>
                  <a:pt x="26782" y="7983"/>
                  <a:pt x="25409" y="7248"/>
                </a:cubicBezTo>
                <a:cubicBezTo>
                  <a:pt x="21496" y="5152"/>
                  <a:pt x="16093" y="0"/>
                  <a:pt x="11034" y="0"/>
                </a:cubicBezTo>
                <a:close/>
              </a:path>
            </a:pathLst>
          </a:custGeom>
          <a:solidFill>
            <a:schemeClr val="accent3"/>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3" name="Google Shape;213;p25"/>
          <p:cNvSpPr/>
          <p:nvPr/>
        </p:nvSpPr>
        <p:spPr>
          <a:xfrm rot="1398376">
            <a:off x="8485106" y="5698271"/>
            <a:ext cx="7236282" cy="9106884"/>
          </a:xfrm>
          <a:custGeom>
            <a:avLst/>
            <a:gdLst/>
            <a:ahLst/>
            <a:cxnLst/>
            <a:rect l="l" t="t" r="r" b="b"/>
            <a:pathLst>
              <a:path w="77295" h="97276" extrusionOk="0">
                <a:moveTo>
                  <a:pt x="48905" y="1"/>
                </a:moveTo>
                <a:cubicBezTo>
                  <a:pt x="48896" y="1"/>
                  <a:pt x="48887" y="1"/>
                  <a:pt x="48877" y="1"/>
                </a:cubicBezTo>
                <a:cubicBezTo>
                  <a:pt x="38010" y="29"/>
                  <a:pt x="28126" y="15623"/>
                  <a:pt x="22041" y="23192"/>
                </a:cubicBezTo>
                <a:cubicBezTo>
                  <a:pt x="16191" y="30483"/>
                  <a:pt x="10827" y="38579"/>
                  <a:pt x="6973" y="47118"/>
                </a:cubicBezTo>
                <a:cubicBezTo>
                  <a:pt x="3369" y="55130"/>
                  <a:pt x="0" y="65817"/>
                  <a:pt x="3022" y="74481"/>
                </a:cubicBezTo>
                <a:cubicBezTo>
                  <a:pt x="4062" y="77461"/>
                  <a:pt x="5684" y="80247"/>
                  <a:pt x="7500" y="83325"/>
                </a:cubicBezTo>
                <a:cubicBezTo>
                  <a:pt x="11450" y="90075"/>
                  <a:pt x="16468" y="96119"/>
                  <a:pt x="24688" y="97200"/>
                </a:cubicBezTo>
                <a:cubicBezTo>
                  <a:pt x="25270" y="97251"/>
                  <a:pt x="25842" y="97275"/>
                  <a:pt x="26403" y="97275"/>
                </a:cubicBezTo>
                <a:cubicBezTo>
                  <a:pt x="36788" y="97275"/>
                  <a:pt x="43701" y="88902"/>
                  <a:pt x="50776" y="82063"/>
                </a:cubicBezTo>
                <a:cubicBezTo>
                  <a:pt x="66510" y="66801"/>
                  <a:pt x="77294" y="42072"/>
                  <a:pt x="72706" y="19810"/>
                </a:cubicBezTo>
                <a:cubicBezTo>
                  <a:pt x="70420" y="8701"/>
                  <a:pt x="60689" y="1"/>
                  <a:pt x="48905" y="1"/>
                </a:cubicBezTo>
                <a:close/>
              </a:path>
            </a:pathLst>
          </a:custGeom>
          <a:solidFill>
            <a:srgbClr val="E89F88"/>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905499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3/21/2024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3/21/2024</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3/21/2024</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3/21/2024</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3/21/2024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3/21/2024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image" Target="../media/image3.png"/><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theme" Target="../theme/theme2.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DB366A4-F2A7-BB9D-A1FD-9B255826A631}"/>
              </a:ext>
            </a:extLst>
          </p:cNvPr>
          <p:cNvPicPr>
            <a:picLocks noChangeAspect="1"/>
          </p:cNvPicPr>
          <p:nvPr userDrawn="1"/>
        </p:nvPicPr>
        <p:blipFill rotWithShape="1">
          <a:blip r:embed="rId13" cstate="hqprint">
            <a:extLst>
              <a:ext uri="{28A0092B-C50C-407E-A947-70E740481C1C}">
                <a14:useLocalDpi xmlns:a14="http://schemas.microsoft.com/office/drawing/2010/main" val="0"/>
              </a:ext>
            </a:extLst>
          </a:blip>
          <a:srcRect t="37667"/>
          <a:stretch/>
        </p:blipFill>
        <p:spPr>
          <a:xfrm>
            <a:off x="-2736274" y="-294766"/>
            <a:ext cx="2914996" cy="3089873"/>
          </a:xfrm>
          <a:prstGeom prst="rect">
            <a:avLst/>
          </a:prstGeom>
        </p:spPr>
      </p:pic>
      <p:pic>
        <p:nvPicPr>
          <p:cNvPr id="8" name="Picture 7">
            <a:extLst>
              <a:ext uri="{FF2B5EF4-FFF2-40B4-BE49-F238E27FC236}">
                <a16:creationId xmlns:a16="http://schemas.microsoft.com/office/drawing/2014/main" id="{C454C1B2-17BF-E30C-884E-6196D85C7D5B}"/>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21594" y="10576286"/>
            <a:ext cx="2432012" cy="2669980"/>
          </a:xfrm>
          <a:prstGeom prst="rect">
            <a:avLst/>
          </a:prstGeom>
        </p:spPr>
      </p:pic>
      <p:sp>
        <p:nvSpPr>
          <p:cNvPr id="9" name="TextBox 8">
            <a:extLst>
              <a:ext uri="{FF2B5EF4-FFF2-40B4-BE49-F238E27FC236}">
                <a16:creationId xmlns:a16="http://schemas.microsoft.com/office/drawing/2014/main" id="{B6E26C61-EF43-036D-74D8-0344771559D5}"/>
              </a:ext>
            </a:extLst>
          </p:cNvPr>
          <p:cNvSpPr txBox="1"/>
          <p:nvPr userDrawn="1"/>
        </p:nvSpPr>
        <p:spPr>
          <a:xfrm>
            <a:off x="3530754" y="12319176"/>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85"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363636"/>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363636"/>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363636"/>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363636"/>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363636"/>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15">
                  <a:extLst>
                    <a:ext uri="{A12FA001-AC4F-418D-AE19-62706E023703}">
                      <ahyp:hlinkClr xmlns:ahyp="http://schemas.microsoft.com/office/drawing/2018/hyperlinkcolor"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85"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10" name="Title 1">
            <a:extLst>
              <a:ext uri="{FF2B5EF4-FFF2-40B4-BE49-F238E27FC236}">
                <a16:creationId xmlns:a16="http://schemas.microsoft.com/office/drawing/2014/main" id="{990BE465-B899-3E6D-0C41-38619AD6FD56}"/>
              </a:ext>
            </a:extLst>
          </p:cNvPr>
          <p:cNvSpPr txBox="1">
            <a:spLocks/>
          </p:cNvSpPr>
          <p:nvPr userDrawn="1"/>
        </p:nvSpPr>
        <p:spPr>
          <a:xfrm>
            <a:off x="1380103" y="128044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pic>
        <p:nvPicPr>
          <p:cNvPr id="11" name="Picture 10">
            <a:extLst>
              <a:ext uri="{FF2B5EF4-FFF2-40B4-BE49-F238E27FC236}">
                <a16:creationId xmlns:a16="http://schemas.microsoft.com/office/drawing/2014/main" id="{CE1CCDF1-4D9F-FD06-DBF6-B9A4F15DB5F3}"/>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58865711" y="-32888919"/>
            <a:ext cx="2914996" cy="4957001"/>
          </a:xfrm>
          <a:prstGeom prst="rect">
            <a:avLst/>
          </a:prstGeom>
        </p:spPr>
      </p:pic>
      <p:pic>
        <p:nvPicPr>
          <p:cNvPr id="12" name="Picture 11">
            <a:extLst>
              <a:ext uri="{FF2B5EF4-FFF2-40B4-BE49-F238E27FC236}">
                <a16:creationId xmlns:a16="http://schemas.microsoft.com/office/drawing/2014/main" id="{B3E61940-C368-65E9-169B-641FBFA2440C}"/>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72603259" y="-32888919"/>
            <a:ext cx="2914996" cy="4957001"/>
          </a:xfrm>
          <a:prstGeom prst="rect">
            <a:avLst/>
          </a:prstGeom>
        </p:spPr>
      </p:pic>
      <p:pic>
        <p:nvPicPr>
          <p:cNvPr id="13" name="Picture 12">
            <a:extLst>
              <a:ext uri="{FF2B5EF4-FFF2-40B4-BE49-F238E27FC236}">
                <a16:creationId xmlns:a16="http://schemas.microsoft.com/office/drawing/2014/main" id="{DAD18C74-11E0-0B43-30B7-986B8B1C026D}"/>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58733227" y="19569153"/>
            <a:ext cx="2914996" cy="4957001"/>
          </a:xfrm>
          <a:prstGeom prst="rect">
            <a:avLst/>
          </a:prstGeom>
        </p:spPr>
      </p:pic>
      <p:pic>
        <p:nvPicPr>
          <p:cNvPr id="14" name="Picture 13">
            <a:extLst>
              <a:ext uri="{FF2B5EF4-FFF2-40B4-BE49-F238E27FC236}">
                <a16:creationId xmlns:a16="http://schemas.microsoft.com/office/drawing/2014/main" id="{6ABCB572-C6FD-6D8D-7BAA-A821B8A50B03}"/>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72603259" y="19569152"/>
            <a:ext cx="2914996" cy="4957001"/>
          </a:xfrm>
          <a:prstGeom prst="rect">
            <a:avLst/>
          </a:prstGeom>
        </p:spPr>
      </p:pic>
      <p:sp>
        <p:nvSpPr>
          <p:cNvPr id="15" name="Title 1">
            <a:extLst>
              <a:ext uri="{FF2B5EF4-FFF2-40B4-BE49-F238E27FC236}">
                <a16:creationId xmlns:a16="http://schemas.microsoft.com/office/drawing/2014/main" id="{0FEFD0AD-8054-692D-16BB-81F79DABAC3C}"/>
              </a:ext>
            </a:extLst>
          </p:cNvPr>
          <p:cNvSpPr txBox="1">
            <a:spLocks/>
          </p:cNvSpPr>
          <p:nvPr userDrawn="1"/>
        </p:nvSpPr>
        <p:spPr>
          <a:xfrm>
            <a:off x="-677891" y="92583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A9DB7F">
                    <a:lumMod val="60000"/>
                    <a:lumOff val="4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A9DB7F">
                  <a:lumMod val="60000"/>
                  <a:lumOff val="40000"/>
                </a:srgbClr>
              </a:solidFill>
              <a:effectLst/>
              <a:uLnTx/>
              <a:uFillTx/>
              <a:latin typeface="#9Slide07 HoneyCream" pitchFamily="2" charset="0"/>
              <a:ea typeface="+mj-ea"/>
              <a:cs typeface="+mj-cs"/>
              <a:sym typeface="Arial"/>
            </a:endParaRPr>
          </a:p>
        </p:txBody>
      </p:sp>
      <p:sp>
        <p:nvSpPr>
          <p:cNvPr id="16" name="TextBox 15">
            <a:extLst>
              <a:ext uri="{FF2B5EF4-FFF2-40B4-BE49-F238E27FC236}">
                <a16:creationId xmlns:a16="http://schemas.microsoft.com/office/drawing/2014/main" id="{D62111DF-BE73-E487-D7BC-34A5F0371CA0}"/>
              </a:ext>
            </a:extLst>
          </p:cNvPr>
          <p:cNvSpPr txBox="1"/>
          <p:nvPr userDrawn="1"/>
        </p:nvSpPr>
        <p:spPr>
          <a:xfrm>
            <a:off x="-3496167" y="2549368"/>
            <a:ext cx="4434780" cy="707886"/>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err="1">
                <a:ln>
                  <a:noFill/>
                </a:ln>
                <a:solidFill>
                  <a:srgbClr val="2E9733"/>
                </a:solidFill>
                <a:effectLst>
                  <a:outerShdw dist="165100" dir="2700000" sx="99000" sy="99000" algn="tl" rotWithShape="0">
                    <a:srgbClr val="FFFFFF">
                      <a:alpha val="63000"/>
                    </a:srgbClr>
                  </a:outerShdw>
                  <a:reflection blurRad="6350" stA="55000" endA="300" endPos="45500" dir="5400000" sy="-100000" algn="bl" rotWithShape="0"/>
                </a:effectLst>
                <a:uLnTx/>
                <a:uFillTx/>
                <a:latin typeface="#9Slide07 HoneyCream" pitchFamily="2" charset="0"/>
                <a:cs typeface="#9Slide05 Bodega Script" pitchFamily="2" charset="0"/>
                <a:sym typeface="Arial"/>
              </a:rPr>
              <a:t>Măng</a:t>
            </a:r>
            <a:r>
              <a:rPr kumimoji="0" lang="en-US" sz="4000" b="0" i="0" u="none" strike="noStrike" kern="0" cap="none" spc="0" normalizeH="0" baseline="0" noProof="0">
                <a:ln>
                  <a:noFill/>
                </a:ln>
                <a:solidFill>
                  <a:srgbClr val="2E9733"/>
                </a:solidFill>
                <a:effectLst>
                  <a:outerShdw dist="165100" dir="2700000" sx="99000" sy="99000" algn="tl" rotWithShape="0">
                    <a:srgbClr val="FFFFFF">
                      <a:alpha val="63000"/>
                    </a:srgbClr>
                  </a:outerShdw>
                  <a:reflection blurRad="6350" stA="55000" endA="300" endPos="45500" dir="5400000" sy="-100000" algn="bl" rotWithShape="0"/>
                </a:effectLst>
                <a:uLnTx/>
                <a:uFillTx/>
                <a:latin typeface="#9Slide07 HoneyCream" pitchFamily="2" charset="0"/>
                <a:cs typeface="#9Slide05 Bodega Script" pitchFamily="2" charset="0"/>
                <a:sym typeface="Arial"/>
              </a:rPr>
              <a:t> Non</a:t>
            </a:r>
            <a:endParaRPr kumimoji="0" lang="id-ID" sz="4000" b="0" i="0" u="none" strike="noStrike" kern="0" cap="none" spc="0" normalizeH="0" baseline="0" noProof="0">
              <a:ln>
                <a:noFill/>
              </a:ln>
              <a:solidFill>
                <a:srgbClr val="2E9733"/>
              </a:solidFill>
              <a:effectLst>
                <a:outerShdw dist="165100" dir="2700000" sx="99000" sy="99000" algn="tl" rotWithShape="0">
                  <a:srgbClr val="FFFFFF">
                    <a:alpha val="63000"/>
                  </a:srgbClr>
                </a:outerShdw>
                <a:reflection blurRad="6350" stA="55000" endA="300" endPos="45500" dir="5400000" sy="-100000" algn="bl" rotWithShape="0"/>
              </a:effectLst>
              <a:uLnTx/>
              <a:uFillTx/>
              <a:latin typeface="#9Slide07 HoneyCream" pitchFamily="2" charset="0"/>
              <a:cs typeface="#9Slide05 Bodega Script" pitchFamily="2" charset="0"/>
              <a:sym typeface="Arial"/>
            </a:endParaRPr>
          </a:p>
        </p:txBody>
      </p:sp>
      <p:sp>
        <p:nvSpPr>
          <p:cNvPr id="17" name="TextBox 16">
            <a:extLst>
              <a:ext uri="{FF2B5EF4-FFF2-40B4-BE49-F238E27FC236}">
                <a16:creationId xmlns:a16="http://schemas.microsoft.com/office/drawing/2014/main" id="{F281B02F-849C-079E-89CD-C51B8FD29AF3}"/>
              </a:ext>
            </a:extLst>
          </p:cNvPr>
          <p:cNvSpPr txBox="1"/>
          <p:nvPr userDrawn="1"/>
        </p:nvSpPr>
        <p:spPr>
          <a:xfrm>
            <a:off x="15087600" y="571500"/>
            <a:ext cx="3662637" cy="1046415"/>
          </a:xfrm>
          <a:prstGeom prst="rect">
            <a:avLst/>
          </a:prstGeom>
          <a:noFill/>
        </p:spPr>
        <p:txBody>
          <a:bodyPr wrap="square" rtlCol="0">
            <a:prstTxWarp prst="textArchUp">
              <a:avLst/>
            </a:prstTxWarp>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2133" b="0" i="0" u="none" strike="noStrike" kern="0" cap="none" spc="0" normalizeH="0" baseline="0" noProof="0" dirty="0" err="1">
                <a:ln>
                  <a:noFill/>
                </a:ln>
                <a:solidFill>
                  <a:schemeClr val="bg1">
                    <a:alpha val="45000"/>
                  </a:schemeClr>
                </a:solidFill>
                <a:effectLst>
                  <a:outerShdw dist="165100" dir="2700000" sx="99000" sy="99000" algn="tl" rotWithShape="0">
                    <a:srgbClr val="EC9684">
                      <a:alpha val="63000"/>
                    </a:srgbClr>
                  </a:outerShdw>
                </a:effectLst>
                <a:uLnTx/>
                <a:uFillTx/>
                <a:latin typeface="#9Slide05 Aphrodite Pro" panose="02000000000000000000" pitchFamily="2" charset="0"/>
                <a:cs typeface="#9Slide05 Bodega Script" pitchFamily="2" charset="0"/>
                <a:sym typeface="Arial"/>
              </a:rPr>
              <a:t>Măng</a:t>
            </a:r>
            <a:r>
              <a:rPr kumimoji="0" lang="en-US" sz="2133" b="0" i="0" u="none" strike="noStrike" kern="0" cap="none" spc="0" normalizeH="0" baseline="0" noProof="0" dirty="0">
                <a:ln>
                  <a:noFill/>
                </a:ln>
                <a:solidFill>
                  <a:schemeClr val="bg1">
                    <a:alpha val="45000"/>
                  </a:schemeClr>
                </a:solidFill>
                <a:effectLst>
                  <a:outerShdw dist="165100" dir="2700000" sx="99000" sy="99000" algn="tl" rotWithShape="0">
                    <a:srgbClr val="EC9684">
                      <a:alpha val="63000"/>
                    </a:srgbClr>
                  </a:outerShdw>
                </a:effectLst>
                <a:uLnTx/>
                <a:uFillTx/>
                <a:latin typeface="#9Slide05 Aphrodite Pro" panose="02000000000000000000" pitchFamily="2" charset="0"/>
                <a:cs typeface="#9Slide05 Bodega Script" pitchFamily="2" charset="0"/>
                <a:sym typeface="Arial"/>
              </a:rPr>
              <a:t> Non</a:t>
            </a:r>
            <a:endParaRPr kumimoji="0" lang="id-ID" sz="2133" b="0" i="0" u="none" strike="noStrike" kern="0" cap="none" spc="0" normalizeH="0" baseline="0" noProof="0" dirty="0">
              <a:ln>
                <a:noFill/>
              </a:ln>
              <a:solidFill>
                <a:schemeClr val="bg1">
                  <a:alpha val="45000"/>
                </a:schemeClr>
              </a:solidFill>
              <a:effectLst>
                <a:outerShdw dist="165100" dir="2700000" sx="99000" sy="99000" algn="tl" rotWithShape="0">
                  <a:srgbClr val="EC9684">
                    <a:alpha val="63000"/>
                  </a:srgbClr>
                </a:outerShdw>
              </a:effectLst>
              <a:uLnTx/>
              <a:uFillTx/>
              <a:latin typeface="#9Slide05 Aphrodite Pro" panose="02000000000000000000" pitchFamily="2" charset="0"/>
              <a:cs typeface="#9Slide05 Bodega Script" pitchFamily="2" charset="0"/>
              <a:sym typeface="Arial"/>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ADBFB3"/>
        </a:solidFill>
        <a:effectLst/>
      </p:bgPr>
    </p:bg>
    <p:spTree>
      <p:nvGrpSpPr>
        <p:cNvPr id="1" name="Shape 5"/>
        <p:cNvGrpSpPr/>
        <p:nvPr/>
      </p:nvGrpSpPr>
      <p:grpSpPr>
        <a:xfrm>
          <a:off x="0" y="0"/>
          <a:ext cx="0" cy="0"/>
          <a:chOff x="0" y="0"/>
          <a:chExt cx="0" cy="0"/>
        </a:xfrm>
      </p:grpSpPr>
      <p:pic>
        <p:nvPicPr>
          <p:cNvPr id="2" name="Picture 1">
            <a:extLst>
              <a:ext uri="{FF2B5EF4-FFF2-40B4-BE49-F238E27FC236}">
                <a16:creationId xmlns:a16="http://schemas.microsoft.com/office/drawing/2014/main" id="{162D1FC2-A4F1-4B17-976E-0B03DDA8DC00}"/>
              </a:ext>
            </a:extLst>
          </p:cNvPr>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a:off x="1" y="-1541249"/>
            <a:ext cx="18349865" cy="12252360"/>
          </a:xfrm>
          <a:prstGeom prst="rect">
            <a:avLst/>
          </a:prstGeom>
        </p:spPr>
      </p:pic>
    </p:spTree>
    <p:extLst>
      <p:ext uri="{BB962C8B-B14F-4D97-AF65-F5344CB8AC3E}">
        <p14:creationId xmlns:p14="http://schemas.microsoft.com/office/powerpoint/2010/main" val="1853442957"/>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9Slide06 SVNClementine" panose="020F0502020204030203" pitchFamily="34" charset="0"/>
          <a:ea typeface="#9Slide06 SVNClementine" panose="020F0502020204030203" pitchFamily="34" charset="0"/>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 Id="rId5" Type="http://schemas.openxmlformats.org/officeDocument/2006/relationships/image" Target="../media/image23.jpeg"/><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29.png"/><Relationship Id="rId2" Type="http://schemas.openxmlformats.org/officeDocument/2006/relationships/audio" Target="../media/audio1.wav"/><Relationship Id="rId1" Type="http://schemas.openxmlformats.org/officeDocument/2006/relationships/slideLayout" Target="../slideLayouts/slideLayout20.xml"/><Relationship Id="rId6" Type="http://schemas.openxmlformats.org/officeDocument/2006/relationships/image" Target="../media/image28.png"/><Relationship Id="rId5" Type="http://schemas.openxmlformats.org/officeDocument/2006/relationships/image" Target="../media/image27.jp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29.png"/><Relationship Id="rId2" Type="http://schemas.openxmlformats.org/officeDocument/2006/relationships/audio" Target="../media/audio1.wav"/><Relationship Id="rId1" Type="http://schemas.openxmlformats.org/officeDocument/2006/relationships/slideLayout" Target="../slideLayouts/slideLayout20.xml"/><Relationship Id="rId6" Type="http://schemas.openxmlformats.org/officeDocument/2006/relationships/image" Target="../media/image28.png"/><Relationship Id="rId5" Type="http://schemas.openxmlformats.org/officeDocument/2006/relationships/image" Target="../media/image27.jp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29.png"/><Relationship Id="rId2" Type="http://schemas.openxmlformats.org/officeDocument/2006/relationships/audio" Target="../media/audio1.wav"/><Relationship Id="rId1" Type="http://schemas.openxmlformats.org/officeDocument/2006/relationships/slideLayout" Target="../slideLayouts/slideLayout20.xml"/><Relationship Id="rId6" Type="http://schemas.openxmlformats.org/officeDocument/2006/relationships/image" Target="../media/image28.png"/><Relationship Id="rId5" Type="http://schemas.openxmlformats.org/officeDocument/2006/relationships/image" Target="../media/image27.jp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9907" r="-17315" b="-18888"/>
            </a:stretch>
          </a:blipFill>
        </p:spPr>
      </p:sp>
      <p:sp>
        <p:nvSpPr>
          <p:cNvPr id="5" name="Freeform 5"/>
          <p:cNvSpPr/>
          <p:nvPr/>
        </p:nvSpPr>
        <p:spPr>
          <a:xfrm>
            <a:off x="0" y="2472568"/>
            <a:ext cx="18288000" cy="9321800"/>
          </a:xfrm>
          <a:custGeom>
            <a:avLst/>
            <a:gdLst/>
            <a:ahLst/>
            <a:cxnLst/>
            <a:rect l="l" t="t" r="r" b="b"/>
            <a:pathLst>
              <a:path w="18288000" h="9321800">
                <a:moveTo>
                  <a:pt x="0" y="0"/>
                </a:moveTo>
                <a:lnTo>
                  <a:pt x="18288000" y="0"/>
                </a:lnTo>
                <a:lnTo>
                  <a:pt x="18288000" y="9321800"/>
                </a:lnTo>
                <a:lnTo>
                  <a:pt x="0" y="9321800"/>
                </a:lnTo>
                <a:lnTo>
                  <a:pt x="0" y="0"/>
                </a:lnTo>
                <a:close/>
              </a:path>
            </a:pathLst>
          </a:custGeom>
          <a:blipFill>
            <a:blip r:embed="rId3"/>
            <a:stretch>
              <a:fillRect/>
            </a:stretch>
          </a:blipFill>
        </p:spPr>
      </p:sp>
      <p:grpSp>
        <p:nvGrpSpPr>
          <p:cNvPr id="6" name="Group 6"/>
          <p:cNvGrpSpPr>
            <a:grpSpLocks noChangeAspect="1"/>
          </p:cNvGrpSpPr>
          <p:nvPr/>
        </p:nvGrpSpPr>
        <p:grpSpPr>
          <a:xfrm>
            <a:off x="3357839" y="414491"/>
            <a:ext cx="8924472" cy="6546232"/>
            <a:chOff x="0" y="0"/>
            <a:chExt cx="4198620" cy="3079750"/>
          </a:xfrm>
        </p:grpSpPr>
        <p:sp>
          <p:nvSpPr>
            <p:cNvPr id="7" name="Freeform 7"/>
            <p:cNvSpPr/>
            <p:nvPr/>
          </p:nvSpPr>
          <p:spPr>
            <a:xfrm>
              <a:off x="-12699" y="-2540"/>
              <a:ext cx="4215129" cy="3083560"/>
            </a:xfrm>
            <a:custGeom>
              <a:avLst/>
              <a:gdLst/>
              <a:ahLst/>
              <a:cxnLst/>
              <a:rect l="l" t="t" r="r" b="b"/>
              <a:pathLst>
                <a:path w="4215129" h="3083560">
                  <a:moveTo>
                    <a:pt x="4196079" y="1511300"/>
                  </a:moveTo>
                  <a:cubicBezTo>
                    <a:pt x="4199889" y="1508760"/>
                    <a:pt x="4203699" y="1507490"/>
                    <a:pt x="4206239" y="1503680"/>
                  </a:cubicBezTo>
                  <a:cubicBezTo>
                    <a:pt x="4208779" y="1501140"/>
                    <a:pt x="4213859" y="1497330"/>
                    <a:pt x="4213859" y="1493520"/>
                  </a:cubicBezTo>
                  <a:cubicBezTo>
                    <a:pt x="4213859" y="1490980"/>
                    <a:pt x="4208779" y="1487170"/>
                    <a:pt x="4206239" y="1484630"/>
                  </a:cubicBezTo>
                  <a:lnTo>
                    <a:pt x="4194809" y="1473200"/>
                  </a:lnTo>
                  <a:cubicBezTo>
                    <a:pt x="4197349" y="1470660"/>
                    <a:pt x="4202429" y="1469390"/>
                    <a:pt x="4202429" y="1465580"/>
                  </a:cubicBezTo>
                  <a:cubicBezTo>
                    <a:pt x="4204969" y="1455420"/>
                    <a:pt x="4208779" y="1445260"/>
                    <a:pt x="4208779" y="1435100"/>
                  </a:cubicBezTo>
                  <a:cubicBezTo>
                    <a:pt x="4208779" y="1430020"/>
                    <a:pt x="4199889" y="1426210"/>
                    <a:pt x="4194809" y="1419860"/>
                  </a:cubicBezTo>
                  <a:cubicBezTo>
                    <a:pt x="4199889" y="1419860"/>
                    <a:pt x="4202429" y="1419860"/>
                    <a:pt x="4206239" y="1418590"/>
                  </a:cubicBezTo>
                  <a:lnTo>
                    <a:pt x="4206239" y="1414780"/>
                  </a:lnTo>
                  <a:lnTo>
                    <a:pt x="4194809" y="1414780"/>
                  </a:lnTo>
                  <a:cubicBezTo>
                    <a:pt x="4187189" y="1409700"/>
                    <a:pt x="4179569" y="1399540"/>
                    <a:pt x="4177029" y="1400810"/>
                  </a:cubicBezTo>
                  <a:cubicBezTo>
                    <a:pt x="4163059" y="1408430"/>
                    <a:pt x="4163059" y="1398270"/>
                    <a:pt x="4160519" y="1390650"/>
                  </a:cubicBezTo>
                  <a:cubicBezTo>
                    <a:pt x="4155439" y="1391920"/>
                    <a:pt x="4150359" y="1393190"/>
                    <a:pt x="4146549" y="1391920"/>
                  </a:cubicBezTo>
                  <a:cubicBezTo>
                    <a:pt x="4137659" y="1390650"/>
                    <a:pt x="4128769" y="1386840"/>
                    <a:pt x="4119879" y="1386840"/>
                  </a:cubicBezTo>
                  <a:cubicBezTo>
                    <a:pt x="4108449" y="1385570"/>
                    <a:pt x="4095749" y="1385570"/>
                    <a:pt x="4083049" y="1384300"/>
                  </a:cubicBezTo>
                  <a:cubicBezTo>
                    <a:pt x="4063999" y="1381760"/>
                    <a:pt x="4044949" y="1379220"/>
                    <a:pt x="4025899" y="1376680"/>
                  </a:cubicBezTo>
                  <a:cubicBezTo>
                    <a:pt x="4024629" y="1376680"/>
                    <a:pt x="4022089" y="1379220"/>
                    <a:pt x="4020819" y="1379220"/>
                  </a:cubicBezTo>
                  <a:cubicBezTo>
                    <a:pt x="4010659" y="1377950"/>
                    <a:pt x="4000499" y="1376680"/>
                    <a:pt x="3991609" y="1374140"/>
                  </a:cubicBezTo>
                  <a:cubicBezTo>
                    <a:pt x="3989069" y="1372870"/>
                    <a:pt x="3987799" y="1366520"/>
                    <a:pt x="3987799" y="1363980"/>
                  </a:cubicBezTo>
                  <a:cubicBezTo>
                    <a:pt x="4001769" y="1353820"/>
                    <a:pt x="4015740" y="1343660"/>
                    <a:pt x="4024629" y="1337310"/>
                  </a:cubicBezTo>
                  <a:cubicBezTo>
                    <a:pt x="4034789" y="1336040"/>
                    <a:pt x="4041139" y="1334770"/>
                    <a:pt x="4050029" y="1334770"/>
                  </a:cubicBezTo>
                  <a:cubicBezTo>
                    <a:pt x="4042409" y="1324610"/>
                    <a:pt x="4037329" y="1319530"/>
                    <a:pt x="4030979" y="1311910"/>
                  </a:cubicBezTo>
                  <a:cubicBezTo>
                    <a:pt x="4027169" y="1313180"/>
                    <a:pt x="4023359" y="1314450"/>
                    <a:pt x="4017009" y="1316990"/>
                  </a:cubicBezTo>
                  <a:cubicBezTo>
                    <a:pt x="4017009" y="1310640"/>
                    <a:pt x="4017009" y="1304290"/>
                    <a:pt x="4018279" y="1304290"/>
                  </a:cubicBezTo>
                  <a:cubicBezTo>
                    <a:pt x="4023359" y="1303020"/>
                    <a:pt x="4030979" y="1301750"/>
                    <a:pt x="4034789" y="1304290"/>
                  </a:cubicBezTo>
                  <a:cubicBezTo>
                    <a:pt x="4039869" y="1308100"/>
                    <a:pt x="4042409" y="1314450"/>
                    <a:pt x="4047489" y="1322070"/>
                  </a:cubicBezTo>
                  <a:cubicBezTo>
                    <a:pt x="4050029" y="1322070"/>
                    <a:pt x="4055109" y="1323340"/>
                    <a:pt x="4060189" y="1323340"/>
                  </a:cubicBezTo>
                  <a:cubicBezTo>
                    <a:pt x="4058919" y="1306830"/>
                    <a:pt x="4058919" y="1306830"/>
                    <a:pt x="4044949" y="1282700"/>
                  </a:cubicBezTo>
                  <a:cubicBezTo>
                    <a:pt x="4062729" y="1282700"/>
                    <a:pt x="4067809" y="1277620"/>
                    <a:pt x="4063999" y="1259840"/>
                  </a:cubicBezTo>
                  <a:cubicBezTo>
                    <a:pt x="4075429" y="1258570"/>
                    <a:pt x="4088129" y="1257300"/>
                    <a:pt x="4099559" y="1257300"/>
                  </a:cubicBezTo>
                  <a:cubicBezTo>
                    <a:pt x="4098289" y="1254760"/>
                    <a:pt x="4095749" y="1249680"/>
                    <a:pt x="4094479" y="1245870"/>
                  </a:cubicBezTo>
                  <a:cubicBezTo>
                    <a:pt x="4099559" y="1247140"/>
                    <a:pt x="4103369" y="1248410"/>
                    <a:pt x="4105909" y="1249680"/>
                  </a:cubicBezTo>
                  <a:cubicBezTo>
                    <a:pt x="4107179" y="1243330"/>
                    <a:pt x="4107179" y="1236980"/>
                    <a:pt x="4108449" y="1231900"/>
                  </a:cubicBezTo>
                  <a:cubicBezTo>
                    <a:pt x="4109719" y="1225550"/>
                    <a:pt x="4110989" y="1217930"/>
                    <a:pt x="4112259" y="1211580"/>
                  </a:cubicBezTo>
                  <a:cubicBezTo>
                    <a:pt x="4112259" y="1209040"/>
                    <a:pt x="4110989" y="1205230"/>
                    <a:pt x="4112259" y="1201420"/>
                  </a:cubicBezTo>
                  <a:cubicBezTo>
                    <a:pt x="4116069" y="1191260"/>
                    <a:pt x="4117339" y="1176020"/>
                    <a:pt x="4113529" y="1168400"/>
                  </a:cubicBezTo>
                  <a:cubicBezTo>
                    <a:pt x="4116069" y="1165860"/>
                    <a:pt x="4117339" y="1162050"/>
                    <a:pt x="4117339" y="1159510"/>
                  </a:cubicBezTo>
                  <a:cubicBezTo>
                    <a:pt x="4117339" y="1149350"/>
                    <a:pt x="4117339" y="1137920"/>
                    <a:pt x="4116069" y="1127760"/>
                  </a:cubicBezTo>
                  <a:cubicBezTo>
                    <a:pt x="4114799" y="1117600"/>
                    <a:pt x="4113529" y="1108710"/>
                    <a:pt x="4112259" y="1098550"/>
                  </a:cubicBezTo>
                  <a:cubicBezTo>
                    <a:pt x="4110989" y="1096010"/>
                    <a:pt x="4110989" y="1093470"/>
                    <a:pt x="4112259" y="1089660"/>
                  </a:cubicBezTo>
                  <a:cubicBezTo>
                    <a:pt x="4116069" y="1079500"/>
                    <a:pt x="4118609" y="1069340"/>
                    <a:pt x="4110989" y="1059180"/>
                  </a:cubicBezTo>
                  <a:cubicBezTo>
                    <a:pt x="4108449" y="1056640"/>
                    <a:pt x="4109719" y="1050290"/>
                    <a:pt x="4110989" y="1046480"/>
                  </a:cubicBezTo>
                  <a:cubicBezTo>
                    <a:pt x="4114799" y="1032510"/>
                    <a:pt x="4107179" y="1021080"/>
                    <a:pt x="4093209" y="1018540"/>
                  </a:cubicBezTo>
                  <a:lnTo>
                    <a:pt x="4088129" y="1018540"/>
                  </a:lnTo>
                  <a:cubicBezTo>
                    <a:pt x="4089399" y="1014730"/>
                    <a:pt x="4090669" y="1013460"/>
                    <a:pt x="4091939" y="1010920"/>
                  </a:cubicBezTo>
                  <a:cubicBezTo>
                    <a:pt x="4088129" y="1009650"/>
                    <a:pt x="4084319" y="1009650"/>
                    <a:pt x="4081779" y="1007110"/>
                  </a:cubicBezTo>
                  <a:cubicBezTo>
                    <a:pt x="4079239" y="1005840"/>
                    <a:pt x="4077969" y="1002030"/>
                    <a:pt x="4075429" y="1000760"/>
                  </a:cubicBezTo>
                  <a:cubicBezTo>
                    <a:pt x="4065269" y="995680"/>
                    <a:pt x="4053839" y="990600"/>
                    <a:pt x="4042409" y="985520"/>
                  </a:cubicBezTo>
                  <a:cubicBezTo>
                    <a:pt x="4038599" y="984250"/>
                    <a:pt x="4033519" y="984250"/>
                    <a:pt x="4029709" y="984250"/>
                  </a:cubicBezTo>
                  <a:cubicBezTo>
                    <a:pt x="4027169" y="985520"/>
                    <a:pt x="4025899" y="980440"/>
                    <a:pt x="4023359" y="980440"/>
                  </a:cubicBezTo>
                  <a:cubicBezTo>
                    <a:pt x="4005579" y="976630"/>
                    <a:pt x="3987799" y="974090"/>
                    <a:pt x="3970019" y="969010"/>
                  </a:cubicBezTo>
                  <a:cubicBezTo>
                    <a:pt x="3956049" y="963930"/>
                    <a:pt x="3939539" y="974090"/>
                    <a:pt x="3925569" y="963930"/>
                  </a:cubicBezTo>
                  <a:cubicBezTo>
                    <a:pt x="3924299" y="962660"/>
                    <a:pt x="3921759" y="965200"/>
                    <a:pt x="3920489" y="965200"/>
                  </a:cubicBezTo>
                  <a:cubicBezTo>
                    <a:pt x="3909059" y="962660"/>
                    <a:pt x="3898899" y="969010"/>
                    <a:pt x="3887469" y="965200"/>
                  </a:cubicBezTo>
                  <a:cubicBezTo>
                    <a:pt x="3876039" y="961390"/>
                    <a:pt x="3863339" y="960120"/>
                    <a:pt x="3858259" y="948690"/>
                  </a:cubicBezTo>
                  <a:cubicBezTo>
                    <a:pt x="3853179" y="937260"/>
                    <a:pt x="3849369" y="925830"/>
                    <a:pt x="3849369" y="914400"/>
                  </a:cubicBezTo>
                  <a:cubicBezTo>
                    <a:pt x="3850639" y="900430"/>
                    <a:pt x="3856989" y="885190"/>
                    <a:pt x="3832859" y="887730"/>
                  </a:cubicBezTo>
                  <a:cubicBezTo>
                    <a:pt x="3834129" y="885190"/>
                    <a:pt x="3834129" y="882650"/>
                    <a:pt x="3835399" y="881380"/>
                  </a:cubicBezTo>
                  <a:cubicBezTo>
                    <a:pt x="3761739" y="873760"/>
                    <a:pt x="3688079" y="867410"/>
                    <a:pt x="3615689" y="859790"/>
                  </a:cubicBezTo>
                  <a:cubicBezTo>
                    <a:pt x="3613149" y="850900"/>
                    <a:pt x="3610609" y="840740"/>
                    <a:pt x="3608069" y="826770"/>
                  </a:cubicBezTo>
                  <a:cubicBezTo>
                    <a:pt x="3622039" y="842010"/>
                    <a:pt x="3634739" y="850900"/>
                    <a:pt x="3652519" y="849630"/>
                  </a:cubicBezTo>
                  <a:cubicBezTo>
                    <a:pt x="3653789" y="839470"/>
                    <a:pt x="3652519" y="831850"/>
                    <a:pt x="3642359" y="825500"/>
                  </a:cubicBezTo>
                  <a:cubicBezTo>
                    <a:pt x="3641089" y="824230"/>
                    <a:pt x="3639819" y="819150"/>
                    <a:pt x="3641089" y="816610"/>
                  </a:cubicBezTo>
                  <a:cubicBezTo>
                    <a:pt x="3646169" y="803910"/>
                    <a:pt x="3651249" y="792480"/>
                    <a:pt x="3655059" y="781050"/>
                  </a:cubicBezTo>
                  <a:cubicBezTo>
                    <a:pt x="3660139" y="784860"/>
                    <a:pt x="3663949" y="787400"/>
                    <a:pt x="3669029" y="789940"/>
                  </a:cubicBezTo>
                  <a:lnTo>
                    <a:pt x="3671569" y="787400"/>
                  </a:lnTo>
                  <a:lnTo>
                    <a:pt x="3656329" y="764540"/>
                  </a:lnTo>
                  <a:cubicBezTo>
                    <a:pt x="3666489" y="767080"/>
                    <a:pt x="3675379" y="768350"/>
                    <a:pt x="3686809" y="770890"/>
                  </a:cubicBezTo>
                  <a:cubicBezTo>
                    <a:pt x="3682999" y="763270"/>
                    <a:pt x="3679189" y="758190"/>
                    <a:pt x="3679189" y="758190"/>
                  </a:cubicBezTo>
                  <a:cubicBezTo>
                    <a:pt x="3685539" y="753110"/>
                    <a:pt x="3691889" y="748030"/>
                    <a:pt x="3700779" y="741680"/>
                  </a:cubicBezTo>
                  <a:cubicBezTo>
                    <a:pt x="3700779" y="740410"/>
                    <a:pt x="3702049" y="732790"/>
                    <a:pt x="3705859" y="731520"/>
                  </a:cubicBezTo>
                  <a:cubicBezTo>
                    <a:pt x="3713479" y="727710"/>
                    <a:pt x="3716019" y="734060"/>
                    <a:pt x="3718559" y="740410"/>
                  </a:cubicBezTo>
                  <a:cubicBezTo>
                    <a:pt x="3719829" y="744220"/>
                    <a:pt x="3727449" y="745490"/>
                    <a:pt x="3732529" y="746760"/>
                  </a:cubicBezTo>
                  <a:cubicBezTo>
                    <a:pt x="3737609" y="748030"/>
                    <a:pt x="3743959" y="748030"/>
                    <a:pt x="3750309" y="746760"/>
                  </a:cubicBezTo>
                  <a:cubicBezTo>
                    <a:pt x="3760469" y="746760"/>
                    <a:pt x="3770629" y="745490"/>
                    <a:pt x="3784599" y="744220"/>
                  </a:cubicBezTo>
                  <a:cubicBezTo>
                    <a:pt x="3774440" y="741680"/>
                    <a:pt x="3766819" y="739140"/>
                    <a:pt x="3760469" y="737870"/>
                  </a:cubicBezTo>
                  <a:cubicBezTo>
                    <a:pt x="3760469" y="736600"/>
                    <a:pt x="3760469" y="735330"/>
                    <a:pt x="3759199" y="734060"/>
                  </a:cubicBezTo>
                  <a:cubicBezTo>
                    <a:pt x="3769359" y="731520"/>
                    <a:pt x="3779519" y="728980"/>
                    <a:pt x="3788409" y="726440"/>
                  </a:cubicBezTo>
                  <a:cubicBezTo>
                    <a:pt x="3798569" y="728980"/>
                    <a:pt x="3807459" y="732790"/>
                    <a:pt x="3815079" y="735330"/>
                  </a:cubicBezTo>
                  <a:cubicBezTo>
                    <a:pt x="3817619" y="758190"/>
                    <a:pt x="3832859" y="739140"/>
                    <a:pt x="3841749" y="741680"/>
                  </a:cubicBezTo>
                  <a:cubicBezTo>
                    <a:pt x="3839209" y="736600"/>
                    <a:pt x="3835399" y="731520"/>
                    <a:pt x="3831590" y="725170"/>
                  </a:cubicBezTo>
                  <a:cubicBezTo>
                    <a:pt x="3848099" y="727710"/>
                    <a:pt x="3864610" y="727710"/>
                    <a:pt x="3876040" y="740410"/>
                  </a:cubicBezTo>
                  <a:cubicBezTo>
                    <a:pt x="3877310" y="741680"/>
                    <a:pt x="3882390" y="740410"/>
                    <a:pt x="3884930" y="739140"/>
                  </a:cubicBezTo>
                  <a:cubicBezTo>
                    <a:pt x="3888740" y="740410"/>
                    <a:pt x="3895090" y="742950"/>
                    <a:pt x="3897630" y="741680"/>
                  </a:cubicBezTo>
                  <a:cubicBezTo>
                    <a:pt x="3901440" y="737870"/>
                    <a:pt x="3901440" y="731520"/>
                    <a:pt x="3905250" y="723900"/>
                  </a:cubicBezTo>
                  <a:cubicBezTo>
                    <a:pt x="3914140" y="739140"/>
                    <a:pt x="3923030" y="730250"/>
                    <a:pt x="3931920" y="723900"/>
                  </a:cubicBezTo>
                  <a:cubicBezTo>
                    <a:pt x="3930650" y="727710"/>
                    <a:pt x="3930650" y="730250"/>
                    <a:pt x="3930650" y="730250"/>
                  </a:cubicBezTo>
                  <a:cubicBezTo>
                    <a:pt x="3938270" y="734060"/>
                    <a:pt x="3944620" y="736600"/>
                    <a:pt x="3953510" y="740410"/>
                  </a:cubicBezTo>
                  <a:cubicBezTo>
                    <a:pt x="3959860" y="737870"/>
                    <a:pt x="3967480" y="728980"/>
                    <a:pt x="3978910" y="737870"/>
                  </a:cubicBezTo>
                  <a:cubicBezTo>
                    <a:pt x="3980180" y="739140"/>
                    <a:pt x="3985260" y="736600"/>
                    <a:pt x="3989069" y="736600"/>
                  </a:cubicBezTo>
                  <a:cubicBezTo>
                    <a:pt x="3992879" y="735330"/>
                    <a:pt x="3995419" y="735330"/>
                    <a:pt x="3996690" y="734060"/>
                  </a:cubicBezTo>
                  <a:cubicBezTo>
                    <a:pt x="3999230" y="725170"/>
                    <a:pt x="4000499" y="717550"/>
                    <a:pt x="4004310" y="709930"/>
                  </a:cubicBezTo>
                  <a:cubicBezTo>
                    <a:pt x="4008120" y="702310"/>
                    <a:pt x="4006850" y="694690"/>
                    <a:pt x="3999230" y="692150"/>
                  </a:cubicBezTo>
                  <a:cubicBezTo>
                    <a:pt x="3996690" y="690880"/>
                    <a:pt x="3994150" y="690880"/>
                    <a:pt x="3992880" y="689610"/>
                  </a:cubicBezTo>
                  <a:cubicBezTo>
                    <a:pt x="4004310" y="678180"/>
                    <a:pt x="4014470" y="670560"/>
                    <a:pt x="4030980" y="675640"/>
                  </a:cubicBezTo>
                  <a:cubicBezTo>
                    <a:pt x="4034790" y="676910"/>
                    <a:pt x="4039870" y="671830"/>
                    <a:pt x="4046220" y="668020"/>
                  </a:cubicBezTo>
                  <a:cubicBezTo>
                    <a:pt x="4042410" y="664210"/>
                    <a:pt x="4039870" y="662940"/>
                    <a:pt x="4037330" y="661670"/>
                  </a:cubicBezTo>
                  <a:cubicBezTo>
                    <a:pt x="4047490" y="640080"/>
                    <a:pt x="4064000" y="654050"/>
                    <a:pt x="4079240" y="654050"/>
                  </a:cubicBezTo>
                  <a:cubicBezTo>
                    <a:pt x="4074160" y="650240"/>
                    <a:pt x="4071619" y="646430"/>
                    <a:pt x="4069080" y="645160"/>
                  </a:cubicBezTo>
                  <a:cubicBezTo>
                    <a:pt x="4076700" y="641350"/>
                    <a:pt x="4084320" y="638810"/>
                    <a:pt x="4090670" y="635000"/>
                  </a:cubicBezTo>
                  <a:cubicBezTo>
                    <a:pt x="4091940" y="629920"/>
                    <a:pt x="4090670" y="624840"/>
                    <a:pt x="4091940" y="622300"/>
                  </a:cubicBezTo>
                  <a:cubicBezTo>
                    <a:pt x="4098290" y="612140"/>
                    <a:pt x="4094480" y="604520"/>
                    <a:pt x="4084320" y="599440"/>
                  </a:cubicBezTo>
                  <a:cubicBezTo>
                    <a:pt x="4080510" y="596900"/>
                    <a:pt x="4076700" y="591820"/>
                    <a:pt x="4074160" y="588010"/>
                  </a:cubicBezTo>
                  <a:cubicBezTo>
                    <a:pt x="4077970" y="588010"/>
                    <a:pt x="4083050" y="586740"/>
                    <a:pt x="4088130" y="586740"/>
                  </a:cubicBezTo>
                  <a:lnTo>
                    <a:pt x="4088130" y="571500"/>
                  </a:lnTo>
                  <a:cubicBezTo>
                    <a:pt x="4090670" y="571500"/>
                    <a:pt x="4093210" y="571500"/>
                    <a:pt x="4095750" y="572770"/>
                  </a:cubicBezTo>
                  <a:cubicBezTo>
                    <a:pt x="4097020" y="557530"/>
                    <a:pt x="4098290" y="542290"/>
                    <a:pt x="4100830" y="525780"/>
                  </a:cubicBezTo>
                  <a:cubicBezTo>
                    <a:pt x="4086860" y="518160"/>
                    <a:pt x="4094480" y="509270"/>
                    <a:pt x="4102100" y="497840"/>
                  </a:cubicBezTo>
                  <a:cubicBezTo>
                    <a:pt x="4102100" y="497840"/>
                    <a:pt x="4099560" y="496570"/>
                    <a:pt x="4097020" y="496570"/>
                  </a:cubicBezTo>
                  <a:cubicBezTo>
                    <a:pt x="4098290" y="491490"/>
                    <a:pt x="4100830" y="486410"/>
                    <a:pt x="4102100" y="481330"/>
                  </a:cubicBezTo>
                  <a:cubicBezTo>
                    <a:pt x="4104640" y="471170"/>
                    <a:pt x="4100830" y="469900"/>
                    <a:pt x="4089400" y="474980"/>
                  </a:cubicBezTo>
                  <a:cubicBezTo>
                    <a:pt x="4088130" y="472440"/>
                    <a:pt x="4086860" y="468630"/>
                    <a:pt x="4084320" y="466090"/>
                  </a:cubicBezTo>
                  <a:cubicBezTo>
                    <a:pt x="4083050" y="467360"/>
                    <a:pt x="4083050" y="468630"/>
                    <a:pt x="4081780" y="469900"/>
                  </a:cubicBezTo>
                  <a:cubicBezTo>
                    <a:pt x="4076700" y="468630"/>
                    <a:pt x="4072890" y="466090"/>
                    <a:pt x="4067810" y="464820"/>
                  </a:cubicBezTo>
                  <a:cubicBezTo>
                    <a:pt x="4042410" y="454660"/>
                    <a:pt x="4015740" y="457200"/>
                    <a:pt x="3990340" y="455930"/>
                  </a:cubicBezTo>
                  <a:cubicBezTo>
                    <a:pt x="3986530" y="455930"/>
                    <a:pt x="3981450" y="459740"/>
                    <a:pt x="3977640" y="459740"/>
                  </a:cubicBezTo>
                  <a:cubicBezTo>
                    <a:pt x="3962400" y="458470"/>
                    <a:pt x="3948430" y="453390"/>
                    <a:pt x="3934460" y="452120"/>
                  </a:cubicBezTo>
                  <a:cubicBezTo>
                    <a:pt x="3915410" y="450850"/>
                    <a:pt x="3896360" y="450850"/>
                    <a:pt x="3877310" y="450850"/>
                  </a:cubicBezTo>
                  <a:cubicBezTo>
                    <a:pt x="3863340" y="450850"/>
                    <a:pt x="3860800" y="443230"/>
                    <a:pt x="3862070" y="433070"/>
                  </a:cubicBezTo>
                  <a:cubicBezTo>
                    <a:pt x="3867150" y="429260"/>
                    <a:pt x="3872230" y="421640"/>
                    <a:pt x="3872230" y="420370"/>
                  </a:cubicBezTo>
                  <a:cubicBezTo>
                    <a:pt x="3855720" y="407670"/>
                    <a:pt x="3870960" y="398780"/>
                    <a:pt x="3874770" y="388620"/>
                  </a:cubicBezTo>
                  <a:cubicBezTo>
                    <a:pt x="3873500" y="363220"/>
                    <a:pt x="3872230" y="337820"/>
                    <a:pt x="3870960" y="311150"/>
                  </a:cubicBezTo>
                  <a:cubicBezTo>
                    <a:pt x="3873500" y="309880"/>
                    <a:pt x="3878580" y="308610"/>
                    <a:pt x="3882390" y="307340"/>
                  </a:cubicBezTo>
                  <a:cubicBezTo>
                    <a:pt x="3881120" y="303530"/>
                    <a:pt x="3878580" y="299720"/>
                    <a:pt x="3878580" y="295910"/>
                  </a:cubicBezTo>
                  <a:cubicBezTo>
                    <a:pt x="3882390" y="280670"/>
                    <a:pt x="3883660" y="265430"/>
                    <a:pt x="3867150" y="254000"/>
                  </a:cubicBezTo>
                  <a:cubicBezTo>
                    <a:pt x="3874770" y="248920"/>
                    <a:pt x="3881120" y="245110"/>
                    <a:pt x="3888740" y="240030"/>
                  </a:cubicBezTo>
                  <a:cubicBezTo>
                    <a:pt x="3887470" y="238760"/>
                    <a:pt x="3886200" y="236220"/>
                    <a:pt x="3886200" y="234950"/>
                  </a:cubicBezTo>
                  <a:cubicBezTo>
                    <a:pt x="3886200" y="233680"/>
                    <a:pt x="3884930" y="233680"/>
                    <a:pt x="3883660" y="233680"/>
                  </a:cubicBezTo>
                  <a:cubicBezTo>
                    <a:pt x="3870960" y="233680"/>
                    <a:pt x="3865880" y="231140"/>
                    <a:pt x="3864610" y="218440"/>
                  </a:cubicBezTo>
                  <a:cubicBezTo>
                    <a:pt x="3864610" y="215900"/>
                    <a:pt x="3864610" y="212090"/>
                    <a:pt x="3867150" y="209550"/>
                  </a:cubicBezTo>
                  <a:cubicBezTo>
                    <a:pt x="3872230" y="205740"/>
                    <a:pt x="3877310" y="201930"/>
                    <a:pt x="3883660" y="199390"/>
                  </a:cubicBezTo>
                  <a:cubicBezTo>
                    <a:pt x="3886200" y="198120"/>
                    <a:pt x="3891280" y="199390"/>
                    <a:pt x="3893820" y="200660"/>
                  </a:cubicBezTo>
                  <a:cubicBezTo>
                    <a:pt x="3907790" y="208280"/>
                    <a:pt x="3909060" y="208280"/>
                    <a:pt x="3911600" y="191770"/>
                  </a:cubicBezTo>
                  <a:cubicBezTo>
                    <a:pt x="3914140" y="193040"/>
                    <a:pt x="3916680" y="194310"/>
                    <a:pt x="3920490" y="195580"/>
                  </a:cubicBezTo>
                  <a:cubicBezTo>
                    <a:pt x="3919220" y="190500"/>
                    <a:pt x="3919220" y="186690"/>
                    <a:pt x="3916680" y="182880"/>
                  </a:cubicBezTo>
                  <a:cubicBezTo>
                    <a:pt x="3916680" y="181610"/>
                    <a:pt x="3914140" y="180340"/>
                    <a:pt x="3911600" y="179070"/>
                  </a:cubicBezTo>
                  <a:cubicBezTo>
                    <a:pt x="3914140" y="177800"/>
                    <a:pt x="3916680" y="175260"/>
                    <a:pt x="3919220" y="176530"/>
                  </a:cubicBezTo>
                  <a:cubicBezTo>
                    <a:pt x="3931920" y="180340"/>
                    <a:pt x="3939540" y="171450"/>
                    <a:pt x="3948430" y="166370"/>
                  </a:cubicBezTo>
                  <a:cubicBezTo>
                    <a:pt x="3940810" y="156210"/>
                    <a:pt x="3933190" y="147320"/>
                    <a:pt x="3926840" y="137160"/>
                  </a:cubicBezTo>
                  <a:cubicBezTo>
                    <a:pt x="3937000" y="132080"/>
                    <a:pt x="3944620" y="129540"/>
                    <a:pt x="3952240" y="125730"/>
                  </a:cubicBezTo>
                  <a:cubicBezTo>
                    <a:pt x="3935730" y="97790"/>
                    <a:pt x="3935730" y="97790"/>
                    <a:pt x="3947160" y="86360"/>
                  </a:cubicBezTo>
                  <a:cubicBezTo>
                    <a:pt x="3947160" y="85090"/>
                    <a:pt x="3945890" y="83820"/>
                    <a:pt x="3945890" y="82550"/>
                  </a:cubicBezTo>
                  <a:cubicBezTo>
                    <a:pt x="3942080" y="83820"/>
                    <a:pt x="3937000" y="85090"/>
                    <a:pt x="3933190" y="87630"/>
                  </a:cubicBezTo>
                  <a:lnTo>
                    <a:pt x="3931920" y="86360"/>
                  </a:lnTo>
                  <a:cubicBezTo>
                    <a:pt x="3937000" y="81280"/>
                    <a:pt x="3942080" y="77470"/>
                    <a:pt x="3947160" y="72390"/>
                  </a:cubicBezTo>
                  <a:cubicBezTo>
                    <a:pt x="3947160" y="68580"/>
                    <a:pt x="3949700" y="59690"/>
                    <a:pt x="3947160" y="57150"/>
                  </a:cubicBezTo>
                  <a:cubicBezTo>
                    <a:pt x="3937000" y="48260"/>
                    <a:pt x="3948430" y="39370"/>
                    <a:pt x="3945890" y="30480"/>
                  </a:cubicBezTo>
                  <a:cubicBezTo>
                    <a:pt x="3944620" y="27940"/>
                    <a:pt x="3945890" y="21590"/>
                    <a:pt x="3944620" y="21590"/>
                  </a:cubicBezTo>
                  <a:cubicBezTo>
                    <a:pt x="3937000" y="17780"/>
                    <a:pt x="3928110" y="11430"/>
                    <a:pt x="3919220" y="11430"/>
                  </a:cubicBezTo>
                  <a:cubicBezTo>
                    <a:pt x="3898900" y="10160"/>
                    <a:pt x="3878580" y="12700"/>
                    <a:pt x="3858260" y="12700"/>
                  </a:cubicBezTo>
                  <a:lnTo>
                    <a:pt x="3793490" y="12700"/>
                  </a:lnTo>
                  <a:cubicBezTo>
                    <a:pt x="3778250" y="12700"/>
                    <a:pt x="3765550" y="8890"/>
                    <a:pt x="3750310" y="5080"/>
                  </a:cubicBezTo>
                  <a:cubicBezTo>
                    <a:pt x="3732530" y="0"/>
                    <a:pt x="3713480" y="3810"/>
                    <a:pt x="3694430" y="5080"/>
                  </a:cubicBezTo>
                  <a:cubicBezTo>
                    <a:pt x="3653790" y="6350"/>
                    <a:pt x="3613150" y="6350"/>
                    <a:pt x="3572510" y="7620"/>
                  </a:cubicBezTo>
                  <a:cubicBezTo>
                    <a:pt x="3553460" y="7620"/>
                    <a:pt x="3533140" y="10160"/>
                    <a:pt x="3514090" y="11430"/>
                  </a:cubicBezTo>
                  <a:cubicBezTo>
                    <a:pt x="3489960" y="12700"/>
                    <a:pt x="3465830" y="11430"/>
                    <a:pt x="3441700" y="12700"/>
                  </a:cubicBezTo>
                  <a:cubicBezTo>
                    <a:pt x="3416300" y="13970"/>
                    <a:pt x="3390900" y="16510"/>
                    <a:pt x="3365500" y="17780"/>
                  </a:cubicBezTo>
                  <a:cubicBezTo>
                    <a:pt x="3335020" y="19050"/>
                    <a:pt x="3304540" y="19050"/>
                    <a:pt x="3274060" y="20320"/>
                  </a:cubicBezTo>
                  <a:lnTo>
                    <a:pt x="3178810" y="24130"/>
                  </a:lnTo>
                  <a:cubicBezTo>
                    <a:pt x="3149600" y="25400"/>
                    <a:pt x="3121660" y="25400"/>
                    <a:pt x="3092450" y="25400"/>
                  </a:cubicBezTo>
                  <a:cubicBezTo>
                    <a:pt x="3070860" y="25400"/>
                    <a:pt x="3048000" y="26670"/>
                    <a:pt x="3026410" y="27940"/>
                  </a:cubicBezTo>
                  <a:lnTo>
                    <a:pt x="2961640" y="31750"/>
                  </a:lnTo>
                  <a:cubicBezTo>
                    <a:pt x="2946400" y="33020"/>
                    <a:pt x="2931160" y="33020"/>
                    <a:pt x="2914650" y="34290"/>
                  </a:cubicBezTo>
                  <a:cubicBezTo>
                    <a:pt x="2889250" y="35560"/>
                    <a:pt x="2863850" y="35560"/>
                    <a:pt x="2838450" y="36830"/>
                  </a:cubicBezTo>
                  <a:cubicBezTo>
                    <a:pt x="2809240" y="38100"/>
                    <a:pt x="2781300" y="40640"/>
                    <a:pt x="2753360" y="41910"/>
                  </a:cubicBezTo>
                  <a:cubicBezTo>
                    <a:pt x="2724150" y="44450"/>
                    <a:pt x="2696210" y="46990"/>
                    <a:pt x="2667000" y="49530"/>
                  </a:cubicBezTo>
                  <a:cubicBezTo>
                    <a:pt x="2655570" y="50800"/>
                    <a:pt x="2644140" y="50800"/>
                    <a:pt x="2631440" y="52070"/>
                  </a:cubicBezTo>
                  <a:lnTo>
                    <a:pt x="2594610" y="52070"/>
                  </a:lnTo>
                  <a:cubicBezTo>
                    <a:pt x="2552700" y="54610"/>
                    <a:pt x="2512060" y="58420"/>
                    <a:pt x="2470150" y="60960"/>
                  </a:cubicBezTo>
                  <a:cubicBezTo>
                    <a:pt x="2444750" y="62230"/>
                    <a:pt x="2418080" y="63500"/>
                    <a:pt x="2392680" y="66040"/>
                  </a:cubicBezTo>
                  <a:cubicBezTo>
                    <a:pt x="2377440" y="67310"/>
                    <a:pt x="2360930" y="69850"/>
                    <a:pt x="2345690" y="71120"/>
                  </a:cubicBezTo>
                  <a:lnTo>
                    <a:pt x="2242819" y="78740"/>
                  </a:lnTo>
                  <a:cubicBezTo>
                    <a:pt x="2221230" y="80010"/>
                    <a:pt x="2200909" y="85090"/>
                    <a:pt x="2180590" y="86360"/>
                  </a:cubicBezTo>
                  <a:cubicBezTo>
                    <a:pt x="2148840" y="88900"/>
                    <a:pt x="2115819" y="90170"/>
                    <a:pt x="2084069" y="92710"/>
                  </a:cubicBezTo>
                  <a:cubicBezTo>
                    <a:pt x="2076449" y="92710"/>
                    <a:pt x="2067559" y="93980"/>
                    <a:pt x="2059940" y="93980"/>
                  </a:cubicBezTo>
                  <a:cubicBezTo>
                    <a:pt x="2032000" y="96520"/>
                    <a:pt x="2005330" y="99060"/>
                    <a:pt x="1977390" y="101600"/>
                  </a:cubicBezTo>
                  <a:cubicBezTo>
                    <a:pt x="1962150" y="102870"/>
                    <a:pt x="1945640" y="105410"/>
                    <a:pt x="1930400" y="106680"/>
                  </a:cubicBezTo>
                  <a:cubicBezTo>
                    <a:pt x="1911350" y="107950"/>
                    <a:pt x="1892300" y="109220"/>
                    <a:pt x="1874520" y="110490"/>
                  </a:cubicBezTo>
                  <a:cubicBezTo>
                    <a:pt x="1838960" y="114300"/>
                    <a:pt x="1802130" y="118110"/>
                    <a:pt x="1766570" y="121920"/>
                  </a:cubicBezTo>
                  <a:cubicBezTo>
                    <a:pt x="1760220" y="123190"/>
                    <a:pt x="1755140" y="127000"/>
                    <a:pt x="1748790" y="127000"/>
                  </a:cubicBezTo>
                  <a:cubicBezTo>
                    <a:pt x="1719580" y="129540"/>
                    <a:pt x="1690370" y="129540"/>
                    <a:pt x="1662430" y="133350"/>
                  </a:cubicBezTo>
                  <a:cubicBezTo>
                    <a:pt x="1647190" y="135890"/>
                    <a:pt x="1630680" y="129540"/>
                    <a:pt x="1616710" y="142240"/>
                  </a:cubicBezTo>
                  <a:cubicBezTo>
                    <a:pt x="1611630" y="146050"/>
                    <a:pt x="1597660" y="139700"/>
                    <a:pt x="1588770" y="140970"/>
                  </a:cubicBezTo>
                  <a:cubicBezTo>
                    <a:pt x="1553210" y="144780"/>
                    <a:pt x="1517650" y="149860"/>
                    <a:pt x="1483360" y="153670"/>
                  </a:cubicBezTo>
                  <a:cubicBezTo>
                    <a:pt x="1455420" y="157480"/>
                    <a:pt x="1428750" y="160020"/>
                    <a:pt x="1400810" y="163830"/>
                  </a:cubicBezTo>
                  <a:cubicBezTo>
                    <a:pt x="1390650" y="165100"/>
                    <a:pt x="1380490" y="168910"/>
                    <a:pt x="1371600" y="170180"/>
                  </a:cubicBezTo>
                  <a:cubicBezTo>
                    <a:pt x="1346200" y="172720"/>
                    <a:pt x="1320800" y="175260"/>
                    <a:pt x="1296670" y="177800"/>
                  </a:cubicBezTo>
                  <a:cubicBezTo>
                    <a:pt x="1296670" y="182880"/>
                    <a:pt x="1296670" y="185420"/>
                    <a:pt x="1295400" y="187960"/>
                  </a:cubicBezTo>
                  <a:cubicBezTo>
                    <a:pt x="1292860" y="185420"/>
                    <a:pt x="1290320" y="181610"/>
                    <a:pt x="1287780" y="176530"/>
                  </a:cubicBezTo>
                  <a:cubicBezTo>
                    <a:pt x="1282700" y="190500"/>
                    <a:pt x="1272540" y="181610"/>
                    <a:pt x="1264920" y="182880"/>
                  </a:cubicBezTo>
                  <a:cubicBezTo>
                    <a:pt x="1250950" y="185420"/>
                    <a:pt x="1235710" y="189230"/>
                    <a:pt x="1221740" y="190500"/>
                  </a:cubicBezTo>
                  <a:cubicBezTo>
                    <a:pt x="1196340" y="194310"/>
                    <a:pt x="1170940" y="196850"/>
                    <a:pt x="1145540" y="199390"/>
                  </a:cubicBezTo>
                  <a:cubicBezTo>
                    <a:pt x="1123950" y="201930"/>
                    <a:pt x="1102360" y="207010"/>
                    <a:pt x="1080770" y="210820"/>
                  </a:cubicBezTo>
                  <a:cubicBezTo>
                    <a:pt x="1043940" y="217170"/>
                    <a:pt x="1005840" y="220980"/>
                    <a:pt x="969010" y="227330"/>
                  </a:cubicBezTo>
                  <a:cubicBezTo>
                    <a:pt x="943610" y="231140"/>
                    <a:pt x="918210" y="237490"/>
                    <a:pt x="891540" y="241300"/>
                  </a:cubicBezTo>
                  <a:cubicBezTo>
                    <a:pt x="864870" y="246380"/>
                    <a:pt x="836930" y="250190"/>
                    <a:pt x="810260" y="255270"/>
                  </a:cubicBezTo>
                  <a:cubicBezTo>
                    <a:pt x="791210" y="259080"/>
                    <a:pt x="772160" y="264160"/>
                    <a:pt x="753110" y="267970"/>
                  </a:cubicBezTo>
                  <a:cubicBezTo>
                    <a:pt x="715010" y="274320"/>
                    <a:pt x="675640" y="280670"/>
                    <a:pt x="637540" y="287020"/>
                  </a:cubicBezTo>
                  <a:cubicBezTo>
                    <a:pt x="623570" y="289560"/>
                    <a:pt x="610870" y="294640"/>
                    <a:pt x="596900" y="297180"/>
                  </a:cubicBezTo>
                  <a:cubicBezTo>
                    <a:pt x="572770" y="302260"/>
                    <a:pt x="548640" y="304800"/>
                    <a:pt x="524510" y="309880"/>
                  </a:cubicBezTo>
                  <a:cubicBezTo>
                    <a:pt x="506730" y="313690"/>
                    <a:pt x="490220" y="320040"/>
                    <a:pt x="473710" y="322580"/>
                  </a:cubicBezTo>
                  <a:cubicBezTo>
                    <a:pt x="438150" y="330200"/>
                    <a:pt x="402590" y="335280"/>
                    <a:pt x="367030" y="341630"/>
                  </a:cubicBezTo>
                  <a:cubicBezTo>
                    <a:pt x="351790" y="344170"/>
                    <a:pt x="336550" y="349250"/>
                    <a:pt x="321310" y="353060"/>
                  </a:cubicBezTo>
                  <a:cubicBezTo>
                    <a:pt x="297180" y="359410"/>
                    <a:pt x="271780" y="364490"/>
                    <a:pt x="247650" y="370840"/>
                  </a:cubicBezTo>
                  <a:cubicBezTo>
                    <a:pt x="241300" y="372110"/>
                    <a:pt x="234950" y="375920"/>
                    <a:pt x="227330" y="377190"/>
                  </a:cubicBezTo>
                  <a:cubicBezTo>
                    <a:pt x="219710" y="378460"/>
                    <a:pt x="212090" y="378460"/>
                    <a:pt x="204470" y="379730"/>
                  </a:cubicBezTo>
                  <a:cubicBezTo>
                    <a:pt x="189230" y="383540"/>
                    <a:pt x="173990" y="387350"/>
                    <a:pt x="160020" y="391160"/>
                  </a:cubicBezTo>
                  <a:cubicBezTo>
                    <a:pt x="129540" y="398780"/>
                    <a:pt x="114300" y="401320"/>
                    <a:pt x="100330" y="408940"/>
                  </a:cubicBezTo>
                  <a:cubicBezTo>
                    <a:pt x="87630" y="415290"/>
                    <a:pt x="69850" y="414020"/>
                    <a:pt x="64770" y="434340"/>
                  </a:cubicBezTo>
                  <a:cubicBezTo>
                    <a:pt x="62230" y="440690"/>
                    <a:pt x="55880" y="444500"/>
                    <a:pt x="67310" y="447040"/>
                  </a:cubicBezTo>
                  <a:cubicBezTo>
                    <a:pt x="68580" y="447040"/>
                    <a:pt x="71120" y="450850"/>
                    <a:pt x="69850" y="452120"/>
                  </a:cubicBezTo>
                  <a:cubicBezTo>
                    <a:pt x="67310" y="459740"/>
                    <a:pt x="64770" y="467360"/>
                    <a:pt x="62230" y="477520"/>
                  </a:cubicBezTo>
                  <a:cubicBezTo>
                    <a:pt x="62230" y="477520"/>
                    <a:pt x="64770" y="478790"/>
                    <a:pt x="67310" y="481330"/>
                  </a:cubicBezTo>
                  <a:cubicBezTo>
                    <a:pt x="59690" y="488950"/>
                    <a:pt x="59690" y="516890"/>
                    <a:pt x="64770" y="525780"/>
                  </a:cubicBezTo>
                  <a:cubicBezTo>
                    <a:pt x="67310" y="530860"/>
                    <a:pt x="68580" y="537210"/>
                    <a:pt x="69850" y="543560"/>
                  </a:cubicBezTo>
                  <a:cubicBezTo>
                    <a:pt x="54610" y="547370"/>
                    <a:pt x="72390" y="556260"/>
                    <a:pt x="67310" y="561340"/>
                  </a:cubicBezTo>
                  <a:cubicBezTo>
                    <a:pt x="69850" y="561340"/>
                    <a:pt x="72390" y="561340"/>
                    <a:pt x="76200" y="562610"/>
                  </a:cubicBezTo>
                  <a:cubicBezTo>
                    <a:pt x="73660" y="566420"/>
                    <a:pt x="71120" y="568960"/>
                    <a:pt x="69850" y="570230"/>
                  </a:cubicBezTo>
                  <a:cubicBezTo>
                    <a:pt x="72390" y="572770"/>
                    <a:pt x="76200" y="574040"/>
                    <a:pt x="78740" y="576580"/>
                  </a:cubicBezTo>
                  <a:cubicBezTo>
                    <a:pt x="64770" y="595630"/>
                    <a:pt x="64770" y="604520"/>
                    <a:pt x="81280" y="621030"/>
                  </a:cubicBezTo>
                  <a:cubicBezTo>
                    <a:pt x="82550" y="622300"/>
                    <a:pt x="85090" y="624840"/>
                    <a:pt x="85090" y="626110"/>
                  </a:cubicBezTo>
                  <a:cubicBezTo>
                    <a:pt x="81280" y="640080"/>
                    <a:pt x="82550" y="652780"/>
                    <a:pt x="91440" y="664210"/>
                  </a:cubicBezTo>
                  <a:cubicBezTo>
                    <a:pt x="91440" y="664210"/>
                    <a:pt x="90170" y="668020"/>
                    <a:pt x="87630" y="670560"/>
                  </a:cubicBezTo>
                  <a:cubicBezTo>
                    <a:pt x="91440" y="669290"/>
                    <a:pt x="93980" y="668020"/>
                    <a:pt x="96520" y="668020"/>
                  </a:cubicBezTo>
                  <a:lnTo>
                    <a:pt x="92710" y="690880"/>
                  </a:lnTo>
                  <a:lnTo>
                    <a:pt x="106680" y="690880"/>
                  </a:lnTo>
                  <a:cubicBezTo>
                    <a:pt x="110490" y="695960"/>
                    <a:pt x="114300" y="699770"/>
                    <a:pt x="114300" y="701040"/>
                  </a:cubicBezTo>
                  <a:cubicBezTo>
                    <a:pt x="118110" y="697230"/>
                    <a:pt x="120650" y="695960"/>
                    <a:pt x="121920" y="694690"/>
                  </a:cubicBezTo>
                  <a:cubicBezTo>
                    <a:pt x="128270" y="704850"/>
                    <a:pt x="133350" y="712470"/>
                    <a:pt x="137160" y="720090"/>
                  </a:cubicBezTo>
                  <a:cubicBezTo>
                    <a:pt x="135890" y="728980"/>
                    <a:pt x="133350" y="736600"/>
                    <a:pt x="132080" y="741680"/>
                  </a:cubicBezTo>
                  <a:cubicBezTo>
                    <a:pt x="125730" y="741680"/>
                    <a:pt x="119380" y="740410"/>
                    <a:pt x="115570" y="742950"/>
                  </a:cubicBezTo>
                  <a:cubicBezTo>
                    <a:pt x="111760" y="745490"/>
                    <a:pt x="111760" y="751840"/>
                    <a:pt x="109220" y="755650"/>
                  </a:cubicBezTo>
                  <a:cubicBezTo>
                    <a:pt x="109220" y="756920"/>
                    <a:pt x="118110" y="773430"/>
                    <a:pt x="116840" y="774700"/>
                  </a:cubicBezTo>
                  <a:cubicBezTo>
                    <a:pt x="115570" y="783590"/>
                    <a:pt x="113030" y="792480"/>
                    <a:pt x="111760" y="802640"/>
                  </a:cubicBezTo>
                  <a:cubicBezTo>
                    <a:pt x="116840" y="806450"/>
                    <a:pt x="123190" y="811530"/>
                    <a:pt x="128270" y="815340"/>
                  </a:cubicBezTo>
                  <a:cubicBezTo>
                    <a:pt x="119380" y="820420"/>
                    <a:pt x="113030" y="825500"/>
                    <a:pt x="106680" y="829310"/>
                  </a:cubicBezTo>
                  <a:cubicBezTo>
                    <a:pt x="109220" y="830580"/>
                    <a:pt x="110490" y="831850"/>
                    <a:pt x="113030" y="833120"/>
                  </a:cubicBezTo>
                  <a:cubicBezTo>
                    <a:pt x="114300" y="838200"/>
                    <a:pt x="116840" y="843280"/>
                    <a:pt x="116840" y="848360"/>
                  </a:cubicBezTo>
                  <a:cubicBezTo>
                    <a:pt x="116840" y="853440"/>
                    <a:pt x="113030" y="862330"/>
                    <a:pt x="115570" y="863600"/>
                  </a:cubicBezTo>
                  <a:cubicBezTo>
                    <a:pt x="127000" y="869950"/>
                    <a:pt x="120650" y="889000"/>
                    <a:pt x="135890" y="891540"/>
                  </a:cubicBezTo>
                  <a:cubicBezTo>
                    <a:pt x="137160" y="891540"/>
                    <a:pt x="137160" y="894080"/>
                    <a:pt x="139700" y="896620"/>
                  </a:cubicBezTo>
                  <a:cubicBezTo>
                    <a:pt x="135890" y="896620"/>
                    <a:pt x="133350" y="896620"/>
                    <a:pt x="128270" y="897890"/>
                  </a:cubicBezTo>
                  <a:cubicBezTo>
                    <a:pt x="142240" y="908050"/>
                    <a:pt x="138430" y="916940"/>
                    <a:pt x="133350" y="924560"/>
                  </a:cubicBezTo>
                  <a:cubicBezTo>
                    <a:pt x="128270" y="925830"/>
                    <a:pt x="124460" y="927100"/>
                    <a:pt x="120650" y="928370"/>
                  </a:cubicBezTo>
                  <a:cubicBezTo>
                    <a:pt x="121920" y="930910"/>
                    <a:pt x="121920" y="932180"/>
                    <a:pt x="123190" y="934720"/>
                  </a:cubicBezTo>
                  <a:cubicBezTo>
                    <a:pt x="124460" y="935990"/>
                    <a:pt x="130810" y="952500"/>
                    <a:pt x="130810" y="955040"/>
                  </a:cubicBezTo>
                  <a:cubicBezTo>
                    <a:pt x="128270" y="961390"/>
                    <a:pt x="127000" y="967740"/>
                    <a:pt x="125730" y="974090"/>
                  </a:cubicBezTo>
                  <a:cubicBezTo>
                    <a:pt x="133350" y="974090"/>
                    <a:pt x="139700" y="975360"/>
                    <a:pt x="142240" y="975360"/>
                  </a:cubicBezTo>
                  <a:cubicBezTo>
                    <a:pt x="139700" y="976630"/>
                    <a:pt x="135890" y="979170"/>
                    <a:pt x="133350" y="980440"/>
                  </a:cubicBezTo>
                  <a:cubicBezTo>
                    <a:pt x="134620" y="982980"/>
                    <a:pt x="135890" y="985520"/>
                    <a:pt x="138430" y="986790"/>
                  </a:cubicBezTo>
                  <a:cubicBezTo>
                    <a:pt x="148590" y="985520"/>
                    <a:pt x="158750" y="984250"/>
                    <a:pt x="170180" y="982980"/>
                  </a:cubicBezTo>
                  <a:cubicBezTo>
                    <a:pt x="168910" y="989330"/>
                    <a:pt x="167640" y="994410"/>
                    <a:pt x="165100" y="999490"/>
                  </a:cubicBezTo>
                  <a:cubicBezTo>
                    <a:pt x="171450" y="999490"/>
                    <a:pt x="179070" y="1000760"/>
                    <a:pt x="185420" y="1000760"/>
                  </a:cubicBezTo>
                  <a:lnTo>
                    <a:pt x="185420" y="1007110"/>
                  </a:lnTo>
                  <a:cubicBezTo>
                    <a:pt x="176530" y="1008380"/>
                    <a:pt x="167640" y="1010920"/>
                    <a:pt x="160020" y="1012190"/>
                  </a:cubicBezTo>
                  <a:cubicBezTo>
                    <a:pt x="191770" y="1027430"/>
                    <a:pt x="220980" y="1013460"/>
                    <a:pt x="255270" y="1008380"/>
                  </a:cubicBezTo>
                  <a:cubicBezTo>
                    <a:pt x="261620" y="1014730"/>
                    <a:pt x="267970" y="1009650"/>
                    <a:pt x="273050" y="999490"/>
                  </a:cubicBezTo>
                  <a:cubicBezTo>
                    <a:pt x="279400" y="1008380"/>
                    <a:pt x="284480" y="1005840"/>
                    <a:pt x="297180" y="988060"/>
                  </a:cubicBezTo>
                  <a:cubicBezTo>
                    <a:pt x="298450" y="988060"/>
                    <a:pt x="299720" y="989330"/>
                    <a:pt x="300990" y="989330"/>
                  </a:cubicBezTo>
                  <a:cubicBezTo>
                    <a:pt x="299720" y="994410"/>
                    <a:pt x="297180" y="998220"/>
                    <a:pt x="295910" y="1003300"/>
                  </a:cubicBezTo>
                  <a:cubicBezTo>
                    <a:pt x="303530" y="1000760"/>
                    <a:pt x="309880" y="999490"/>
                    <a:pt x="317500" y="996950"/>
                  </a:cubicBezTo>
                  <a:lnTo>
                    <a:pt x="344170" y="993140"/>
                  </a:lnTo>
                  <a:cubicBezTo>
                    <a:pt x="358140" y="990600"/>
                    <a:pt x="372110" y="989330"/>
                    <a:pt x="384810" y="986790"/>
                  </a:cubicBezTo>
                  <a:cubicBezTo>
                    <a:pt x="389890" y="985520"/>
                    <a:pt x="394970" y="981710"/>
                    <a:pt x="400050" y="980440"/>
                  </a:cubicBezTo>
                  <a:cubicBezTo>
                    <a:pt x="405130" y="979170"/>
                    <a:pt x="412750" y="975360"/>
                    <a:pt x="415290" y="977900"/>
                  </a:cubicBezTo>
                  <a:cubicBezTo>
                    <a:pt x="425450" y="986790"/>
                    <a:pt x="434340" y="996950"/>
                    <a:pt x="444500" y="1005840"/>
                  </a:cubicBezTo>
                  <a:cubicBezTo>
                    <a:pt x="445770" y="1003300"/>
                    <a:pt x="447040" y="999490"/>
                    <a:pt x="447040" y="999490"/>
                  </a:cubicBezTo>
                  <a:cubicBezTo>
                    <a:pt x="455930" y="1002030"/>
                    <a:pt x="462280" y="1003300"/>
                    <a:pt x="471170" y="1005840"/>
                  </a:cubicBezTo>
                  <a:cubicBezTo>
                    <a:pt x="472440" y="1009650"/>
                    <a:pt x="474980" y="1014730"/>
                    <a:pt x="474980" y="1017270"/>
                  </a:cubicBezTo>
                  <a:cubicBezTo>
                    <a:pt x="488950" y="1018540"/>
                    <a:pt x="500380" y="1019810"/>
                    <a:pt x="510540" y="1021080"/>
                  </a:cubicBezTo>
                  <a:cubicBezTo>
                    <a:pt x="510540" y="1022350"/>
                    <a:pt x="511810" y="1023620"/>
                    <a:pt x="511810" y="1024890"/>
                  </a:cubicBezTo>
                  <a:lnTo>
                    <a:pt x="488950" y="1032510"/>
                  </a:lnTo>
                  <a:cubicBezTo>
                    <a:pt x="487680" y="1028700"/>
                    <a:pt x="486410" y="1027430"/>
                    <a:pt x="483870" y="1021080"/>
                  </a:cubicBezTo>
                  <a:cubicBezTo>
                    <a:pt x="485140" y="1035050"/>
                    <a:pt x="486410" y="1043940"/>
                    <a:pt x="486410" y="1055370"/>
                  </a:cubicBezTo>
                  <a:cubicBezTo>
                    <a:pt x="497840" y="1046480"/>
                    <a:pt x="513080" y="1056640"/>
                    <a:pt x="520700" y="1041400"/>
                  </a:cubicBezTo>
                  <a:cubicBezTo>
                    <a:pt x="520700" y="1040130"/>
                    <a:pt x="525780" y="1040130"/>
                    <a:pt x="527050" y="1041400"/>
                  </a:cubicBezTo>
                  <a:cubicBezTo>
                    <a:pt x="537210" y="1042670"/>
                    <a:pt x="547370" y="1043940"/>
                    <a:pt x="557530" y="1046480"/>
                  </a:cubicBezTo>
                  <a:cubicBezTo>
                    <a:pt x="556260" y="1043940"/>
                    <a:pt x="556260" y="1041400"/>
                    <a:pt x="554990" y="1038860"/>
                  </a:cubicBezTo>
                  <a:cubicBezTo>
                    <a:pt x="561340" y="1040130"/>
                    <a:pt x="566420" y="1041400"/>
                    <a:pt x="570230" y="1042670"/>
                  </a:cubicBezTo>
                  <a:cubicBezTo>
                    <a:pt x="570230" y="1043940"/>
                    <a:pt x="571500" y="1045210"/>
                    <a:pt x="571500" y="1046480"/>
                  </a:cubicBezTo>
                  <a:cubicBezTo>
                    <a:pt x="562610" y="1051560"/>
                    <a:pt x="553720" y="1057910"/>
                    <a:pt x="544830" y="1062990"/>
                  </a:cubicBezTo>
                  <a:cubicBezTo>
                    <a:pt x="530860" y="1071880"/>
                    <a:pt x="518160" y="1083310"/>
                    <a:pt x="504190" y="1087120"/>
                  </a:cubicBezTo>
                  <a:cubicBezTo>
                    <a:pt x="480060" y="1092200"/>
                    <a:pt x="455930" y="1101090"/>
                    <a:pt x="430530" y="1102360"/>
                  </a:cubicBezTo>
                  <a:lnTo>
                    <a:pt x="424180" y="1102360"/>
                  </a:lnTo>
                  <a:cubicBezTo>
                    <a:pt x="397510" y="1107440"/>
                    <a:pt x="372110" y="1112520"/>
                    <a:pt x="345440" y="1117600"/>
                  </a:cubicBezTo>
                  <a:cubicBezTo>
                    <a:pt x="341630" y="1118870"/>
                    <a:pt x="339090" y="1120140"/>
                    <a:pt x="335280" y="1120140"/>
                  </a:cubicBezTo>
                  <a:cubicBezTo>
                    <a:pt x="318770" y="1122680"/>
                    <a:pt x="302260" y="1123950"/>
                    <a:pt x="287020" y="1126490"/>
                  </a:cubicBezTo>
                  <a:cubicBezTo>
                    <a:pt x="270510" y="1130300"/>
                    <a:pt x="252730" y="1132840"/>
                    <a:pt x="236220" y="1139190"/>
                  </a:cubicBezTo>
                  <a:cubicBezTo>
                    <a:pt x="223520" y="1143000"/>
                    <a:pt x="207010" y="1141730"/>
                    <a:pt x="201930" y="1154430"/>
                  </a:cubicBezTo>
                  <a:cubicBezTo>
                    <a:pt x="196850" y="1154430"/>
                    <a:pt x="191770" y="1153160"/>
                    <a:pt x="189230" y="1154430"/>
                  </a:cubicBezTo>
                  <a:cubicBezTo>
                    <a:pt x="170180" y="1162050"/>
                    <a:pt x="151130" y="1169670"/>
                    <a:pt x="133350" y="1178560"/>
                  </a:cubicBezTo>
                  <a:cubicBezTo>
                    <a:pt x="127000" y="1183640"/>
                    <a:pt x="121920" y="1186180"/>
                    <a:pt x="119380" y="1191260"/>
                  </a:cubicBezTo>
                  <a:cubicBezTo>
                    <a:pt x="118110" y="1195070"/>
                    <a:pt x="121920" y="1201420"/>
                    <a:pt x="123190" y="1203960"/>
                  </a:cubicBezTo>
                  <a:cubicBezTo>
                    <a:pt x="120650" y="1205230"/>
                    <a:pt x="115570" y="1206500"/>
                    <a:pt x="115570" y="1207770"/>
                  </a:cubicBezTo>
                  <a:cubicBezTo>
                    <a:pt x="115570" y="1215390"/>
                    <a:pt x="115570" y="1223010"/>
                    <a:pt x="118110" y="1229360"/>
                  </a:cubicBezTo>
                  <a:cubicBezTo>
                    <a:pt x="121920" y="1238250"/>
                    <a:pt x="133350" y="1245870"/>
                    <a:pt x="120650" y="1257300"/>
                  </a:cubicBezTo>
                  <a:cubicBezTo>
                    <a:pt x="118110" y="1258570"/>
                    <a:pt x="120650" y="1264920"/>
                    <a:pt x="120650" y="1270000"/>
                  </a:cubicBezTo>
                  <a:cubicBezTo>
                    <a:pt x="124460" y="1268730"/>
                    <a:pt x="127000" y="1268730"/>
                    <a:pt x="130810" y="1268730"/>
                  </a:cubicBezTo>
                  <a:cubicBezTo>
                    <a:pt x="118110" y="1290320"/>
                    <a:pt x="118110" y="1297940"/>
                    <a:pt x="130810" y="1301750"/>
                  </a:cubicBezTo>
                  <a:cubicBezTo>
                    <a:pt x="130810" y="1309370"/>
                    <a:pt x="128270" y="1316990"/>
                    <a:pt x="130810" y="1322070"/>
                  </a:cubicBezTo>
                  <a:cubicBezTo>
                    <a:pt x="138430" y="1334770"/>
                    <a:pt x="148590" y="1347470"/>
                    <a:pt x="157480" y="1358900"/>
                  </a:cubicBezTo>
                  <a:cubicBezTo>
                    <a:pt x="156210" y="1360170"/>
                    <a:pt x="153670" y="1361440"/>
                    <a:pt x="152400" y="1361440"/>
                  </a:cubicBezTo>
                  <a:cubicBezTo>
                    <a:pt x="157480" y="1367790"/>
                    <a:pt x="162560" y="1374140"/>
                    <a:pt x="166370" y="1377950"/>
                  </a:cubicBezTo>
                  <a:cubicBezTo>
                    <a:pt x="161290" y="1385570"/>
                    <a:pt x="157480" y="1391920"/>
                    <a:pt x="152400" y="1398270"/>
                  </a:cubicBezTo>
                  <a:cubicBezTo>
                    <a:pt x="158750" y="1400810"/>
                    <a:pt x="162560" y="1402080"/>
                    <a:pt x="167640" y="1403350"/>
                  </a:cubicBezTo>
                  <a:cubicBezTo>
                    <a:pt x="158750" y="1405890"/>
                    <a:pt x="151130" y="1408430"/>
                    <a:pt x="139700" y="1413510"/>
                  </a:cubicBezTo>
                  <a:cubicBezTo>
                    <a:pt x="161290" y="1418590"/>
                    <a:pt x="162560" y="1433830"/>
                    <a:pt x="165100" y="1449070"/>
                  </a:cubicBezTo>
                  <a:cubicBezTo>
                    <a:pt x="165100" y="1450340"/>
                    <a:pt x="171450" y="1451610"/>
                    <a:pt x="175260" y="1452880"/>
                  </a:cubicBezTo>
                  <a:cubicBezTo>
                    <a:pt x="175260" y="1455420"/>
                    <a:pt x="172720" y="1459230"/>
                    <a:pt x="173990" y="1461770"/>
                  </a:cubicBezTo>
                  <a:cubicBezTo>
                    <a:pt x="179070" y="1468120"/>
                    <a:pt x="187960" y="1471930"/>
                    <a:pt x="189230" y="1479550"/>
                  </a:cubicBezTo>
                  <a:cubicBezTo>
                    <a:pt x="196850" y="1501140"/>
                    <a:pt x="210820" y="1497330"/>
                    <a:pt x="226060" y="1492250"/>
                  </a:cubicBezTo>
                  <a:lnTo>
                    <a:pt x="233680" y="1503680"/>
                  </a:lnTo>
                  <a:cubicBezTo>
                    <a:pt x="236220" y="1502410"/>
                    <a:pt x="238760" y="1499870"/>
                    <a:pt x="240030" y="1498600"/>
                  </a:cubicBezTo>
                  <a:cubicBezTo>
                    <a:pt x="241300" y="1506220"/>
                    <a:pt x="254000" y="1515110"/>
                    <a:pt x="257810" y="1510030"/>
                  </a:cubicBezTo>
                  <a:cubicBezTo>
                    <a:pt x="266700" y="1497330"/>
                    <a:pt x="276860" y="1504950"/>
                    <a:pt x="287020" y="1506220"/>
                  </a:cubicBezTo>
                  <a:cubicBezTo>
                    <a:pt x="292100" y="1507490"/>
                    <a:pt x="299720" y="1508760"/>
                    <a:pt x="302260" y="1506220"/>
                  </a:cubicBezTo>
                  <a:cubicBezTo>
                    <a:pt x="308610" y="1499870"/>
                    <a:pt x="327660" y="1506220"/>
                    <a:pt x="322580" y="1488440"/>
                  </a:cubicBezTo>
                  <a:cubicBezTo>
                    <a:pt x="321310" y="1484630"/>
                    <a:pt x="316230" y="1480820"/>
                    <a:pt x="311150" y="1477010"/>
                  </a:cubicBezTo>
                  <a:lnTo>
                    <a:pt x="347980" y="1477010"/>
                  </a:lnTo>
                  <a:cubicBezTo>
                    <a:pt x="349250" y="1480820"/>
                    <a:pt x="349250" y="1485900"/>
                    <a:pt x="350520" y="1489710"/>
                  </a:cubicBezTo>
                  <a:cubicBezTo>
                    <a:pt x="344170" y="1490980"/>
                    <a:pt x="337820" y="1492250"/>
                    <a:pt x="331470" y="1494790"/>
                  </a:cubicBezTo>
                  <a:cubicBezTo>
                    <a:pt x="331470" y="1496060"/>
                    <a:pt x="332740" y="1497330"/>
                    <a:pt x="332740" y="1499870"/>
                  </a:cubicBezTo>
                  <a:cubicBezTo>
                    <a:pt x="335280" y="1499870"/>
                    <a:pt x="339090" y="1498600"/>
                    <a:pt x="341630" y="1498600"/>
                  </a:cubicBezTo>
                  <a:cubicBezTo>
                    <a:pt x="351790" y="1502410"/>
                    <a:pt x="365760" y="1492250"/>
                    <a:pt x="374650" y="1504950"/>
                  </a:cubicBezTo>
                  <a:cubicBezTo>
                    <a:pt x="391160" y="1527810"/>
                    <a:pt x="420370" y="1534160"/>
                    <a:pt x="447040" y="1521460"/>
                  </a:cubicBezTo>
                  <a:cubicBezTo>
                    <a:pt x="449580" y="1520190"/>
                    <a:pt x="454660" y="1524000"/>
                    <a:pt x="458470" y="1525270"/>
                  </a:cubicBezTo>
                  <a:cubicBezTo>
                    <a:pt x="459740" y="1525270"/>
                    <a:pt x="459740" y="1525270"/>
                    <a:pt x="461010" y="1526540"/>
                  </a:cubicBezTo>
                  <a:cubicBezTo>
                    <a:pt x="462280" y="1524000"/>
                    <a:pt x="462280" y="1521460"/>
                    <a:pt x="462280" y="1522730"/>
                  </a:cubicBezTo>
                  <a:cubicBezTo>
                    <a:pt x="471170" y="1522730"/>
                    <a:pt x="480060" y="1525270"/>
                    <a:pt x="488950" y="1524000"/>
                  </a:cubicBezTo>
                  <a:cubicBezTo>
                    <a:pt x="502920" y="1522730"/>
                    <a:pt x="516890" y="1517650"/>
                    <a:pt x="530860" y="1516380"/>
                  </a:cubicBezTo>
                  <a:cubicBezTo>
                    <a:pt x="552450" y="1513840"/>
                    <a:pt x="574040" y="1513840"/>
                    <a:pt x="595630" y="1508760"/>
                  </a:cubicBezTo>
                  <a:cubicBezTo>
                    <a:pt x="604520" y="1506220"/>
                    <a:pt x="610870" y="1507490"/>
                    <a:pt x="617220" y="1510030"/>
                  </a:cubicBezTo>
                  <a:cubicBezTo>
                    <a:pt x="577850" y="1526540"/>
                    <a:pt x="538480" y="1543050"/>
                    <a:pt x="499110" y="1558290"/>
                  </a:cubicBezTo>
                  <a:cubicBezTo>
                    <a:pt x="499110" y="1559560"/>
                    <a:pt x="500380" y="1560830"/>
                    <a:pt x="500380" y="1562100"/>
                  </a:cubicBezTo>
                  <a:cubicBezTo>
                    <a:pt x="502920" y="1562100"/>
                    <a:pt x="505460" y="1563370"/>
                    <a:pt x="510540" y="1564640"/>
                  </a:cubicBezTo>
                  <a:cubicBezTo>
                    <a:pt x="501650" y="1568450"/>
                    <a:pt x="497840" y="1569720"/>
                    <a:pt x="491490" y="1572260"/>
                  </a:cubicBezTo>
                  <a:cubicBezTo>
                    <a:pt x="502920" y="1579880"/>
                    <a:pt x="487680" y="1588770"/>
                    <a:pt x="494030" y="1598930"/>
                  </a:cubicBezTo>
                  <a:cubicBezTo>
                    <a:pt x="499110" y="1609090"/>
                    <a:pt x="495300" y="1624330"/>
                    <a:pt x="518160" y="1620520"/>
                  </a:cubicBezTo>
                  <a:cubicBezTo>
                    <a:pt x="495300" y="1631950"/>
                    <a:pt x="494030" y="1648460"/>
                    <a:pt x="509270" y="1666240"/>
                  </a:cubicBezTo>
                  <a:cubicBezTo>
                    <a:pt x="511810" y="1668780"/>
                    <a:pt x="513080" y="1673860"/>
                    <a:pt x="511810" y="1676400"/>
                  </a:cubicBezTo>
                  <a:cubicBezTo>
                    <a:pt x="509270" y="1685290"/>
                    <a:pt x="505460" y="1692910"/>
                    <a:pt x="502920" y="1699260"/>
                  </a:cubicBezTo>
                  <a:cubicBezTo>
                    <a:pt x="494030" y="1699260"/>
                    <a:pt x="488950" y="1697990"/>
                    <a:pt x="483870" y="1697990"/>
                  </a:cubicBezTo>
                  <a:cubicBezTo>
                    <a:pt x="471170" y="1699260"/>
                    <a:pt x="458470" y="1701800"/>
                    <a:pt x="445770" y="1704340"/>
                  </a:cubicBezTo>
                  <a:cubicBezTo>
                    <a:pt x="405130" y="1711960"/>
                    <a:pt x="363220" y="1719580"/>
                    <a:pt x="322580" y="1727200"/>
                  </a:cubicBezTo>
                  <a:cubicBezTo>
                    <a:pt x="288290" y="1733550"/>
                    <a:pt x="255270" y="1746250"/>
                    <a:pt x="220980" y="1748790"/>
                  </a:cubicBezTo>
                  <a:cubicBezTo>
                    <a:pt x="196850" y="1750060"/>
                    <a:pt x="175260" y="1762760"/>
                    <a:pt x="152400" y="1764030"/>
                  </a:cubicBezTo>
                  <a:cubicBezTo>
                    <a:pt x="137160" y="1765300"/>
                    <a:pt x="121920" y="1771650"/>
                    <a:pt x="107950" y="1778000"/>
                  </a:cubicBezTo>
                  <a:cubicBezTo>
                    <a:pt x="100330" y="1780540"/>
                    <a:pt x="93980" y="1786890"/>
                    <a:pt x="87630" y="1790700"/>
                  </a:cubicBezTo>
                  <a:cubicBezTo>
                    <a:pt x="86360" y="1790700"/>
                    <a:pt x="82550" y="1789430"/>
                    <a:pt x="81280" y="1790700"/>
                  </a:cubicBezTo>
                  <a:cubicBezTo>
                    <a:pt x="71120" y="1795780"/>
                    <a:pt x="62230" y="1800860"/>
                    <a:pt x="52070" y="1804670"/>
                  </a:cubicBezTo>
                  <a:cubicBezTo>
                    <a:pt x="44450" y="1808480"/>
                    <a:pt x="38100" y="1812290"/>
                    <a:pt x="30480" y="1816100"/>
                  </a:cubicBezTo>
                  <a:cubicBezTo>
                    <a:pt x="30480" y="1817370"/>
                    <a:pt x="31750" y="1818640"/>
                    <a:pt x="31750" y="1819910"/>
                  </a:cubicBezTo>
                  <a:cubicBezTo>
                    <a:pt x="29210" y="1819910"/>
                    <a:pt x="25400" y="1818640"/>
                    <a:pt x="21590" y="1817370"/>
                  </a:cubicBezTo>
                  <a:cubicBezTo>
                    <a:pt x="22860" y="1824990"/>
                    <a:pt x="24130" y="1830070"/>
                    <a:pt x="25400" y="1836420"/>
                  </a:cubicBezTo>
                  <a:cubicBezTo>
                    <a:pt x="24130" y="1836420"/>
                    <a:pt x="24130" y="1836420"/>
                    <a:pt x="22860" y="1837690"/>
                  </a:cubicBezTo>
                  <a:cubicBezTo>
                    <a:pt x="21590" y="1835150"/>
                    <a:pt x="20320" y="1832610"/>
                    <a:pt x="19050" y="1831340"/>
                  </a:cubicBezTo>
                  <a:cubicBezTo>
                    <a:pt x="7620" y="1844040"/>
                    <a:pt x="0" y="1855470"/>
                    <a:pt x="17780" y="1863090"/>
                  </a:cubicBezTo>
                  <a:cubicBezTo>
                    <a:pt x="16510" y="1869440"/>
                    <a:pt x="16510" y="1874520"/>
                    <a:pt x="16510" y="1878330"/>
                  </a:cubicBezTo>
                  <a:lnTo>
                    <a:pt x="20320" y="1905000"/>
                  </a:lnTo>
                  <a:cubicBezTo>
                    <a:pt x="21590" y="1916430"/>
                    <a:pt x="19050" y="1927860"/>
                    <a:pt x="33020" y="1931671"/>
                  </a:cubicBezTo>
                  <a:cubicBezTo>
                    <a:pt x="29210" y="1938021"/>
                    <a:pt x="29210" y="1967231"/>
                    <a:pt x="34290" y="1968500"/>
                  </a:cubicBezTo>
                  <a:cubicBezTo>
                    <a:pt x="43180" y="1972310"/>
                    <a:pt x="45720" y="1983740"/>
                    <a:pt x="53340" y="1988821"/>
                  </a:cubicBezTo>
                  <a:cubicBezTo>
                    <a:pt x="54610" y="1990091"/>
                    <a:pt x="55880" y="1992631"/>
                    <a:pt x="55880" y="1992631"/>
                  </a:cubicBezTo>
                  <a:cubicBezTo>
                    <a:pt x="45720" y="2004060"/>
                    <a:pt x="60960" y="1998981"/>
                    <a:pt x="63500" y="2004060"/>
                  </a:cubicBezTo>
                  <a:cubicBezTo>
                    <a:pt x="60960" y="2010410"/>
                    <a:pt x="55880" y="2016760"/>
                    <a:pt x="54610" y="2024381"/>
                  </a:cubicBezTo>
                  <a:cubicBezTo>
                    <a:pt x="53340" y="2032001"/>
                    <a:pt x="54610" y="2038351"/>
                    <a:pt x="66040" y="2034541"/>
                  </a:cubicBezTo>
                  <a:cubicBezTo>
                    <a:pt x="64770" y="2045971"/>
                    <a:pt x="63500" y="2056131"/>
                    <a:pt x="62230" y="2067561"/>
                  </a:cubicBezTo>
                  <a:cubicBezTo>
                    <a:pt x="63500" y="2067561"/>
                    <a:pt x="64770" y="2066291"/>
                    <a:pt x="64770" y="2066291"/>
                  </a:cubicBezTo>
                  <a:cubicBezTo>
                    <a:pt x="68580" y="2075181"/>
                    <a:pt x="71120" y="2082801"/>
                    <a:pt x="74930" y="2090421"/>
                  </a:cubicBezTo>
                  <a:cubicBezTo>
                    <a:pt x="81280" y="2090421"/>
                    <a:pt x="87630" y="2091691"/>
                    <a:pt x="95250" y="2092960"/>
                  </a:cubicBezTo>
                  <a:lnTo>
                    <a:pt x="95250" y="2096771"/>
                  </a:lnTo>
                  <a:cubicBezTo>
                    <a:pt x="91440" y="2098041"/>
                    <a:pt x="87630" y="2099310"/>
                    <a:pt x="83820" y="2100581"/>
                  </a:cubicBezTo>
                  <a:cubicBezTo>
                    <a:pt x="85090" y="2101851"/>
                    <a:pt x="87630" y="2101851"/>
                    <a:pt x="87630" y="2101851"/>
                  </a:cubicBezTo>
                  <a:cubicBezTo>
                    <a:pt x="88900" y="2120901"/>
                    <a:pt x="105410" y="2118361"/>
                    <a:pt x="116840" y="2123441"/>
                  </a:cubicBezTo>
                  <a:cubicBezTo>
                    <a:pt x="121920" y="2125981"/>
                    <a:pt x="128270" y="2127251"/>
                    <a:pt x="132080" y="2125981"/>
                  </a:cubicBezTo>
                  <a:cubicBezTo>
                    <a:pt x="139700" y="2122171"/>
                    <a:pt x="144780" y="2123441"/>
                    <a:pt x="144780" y="2131060"/>
                  </a:cubicBezTo>
                  <a:cubicBezTo>
                    <a:pt x="144780" y="2134871"/>
                    <a:pt x="142240" y="2139950"/>
                    <a:pt x="140970" y="2142490"/>
                  </a:cubicBezTo>
                  <a:cubicBezTo>
                    <a:pt x="149860" y="2142490"/>
                    <a:pt x="163830" y="2146300"/>
                    <a:pt x="171450" y="2141220"/>
                  </a:cubicBezTo>
                  <a:cubicBezTo>
                    <a:pt x="189230" y="2129790"/>
                    <a:pt x="205740" y="2139950"/>
                    <a:pt x="222250" y="2136140"/>
                  </a:cubicBezTo>
                  <a:cubicBezTo>
                    <a:pt x="231140" y="2133600"/>
                    <a:pt x="238760" y="2133600"/>
                    <a:pt x="251460" y="2131060"/>
                  </a:cubicBezTo>
                  <a:cubicBezTo>
                    <a:pt x="257810" y="2136140"/>
                    <a:pt x="264160" y="2134871"/>
                    <a:pt x="265430" y="2128521"/>
                  </a:cubicBezTo>
                  <a:cubicBezTo>
                    <a:pt x="275590" y="2128521"/>
                    <a:pt x="284480" y="2128521"/>
                    <a:pt x="293370" y="2127250"/>
                  </a:cubicBezTo>
                  <a:cubicBezTo>
                    <a:pt x="307340" y="2124710"/>
                    <a:pt x="320040" y="2120900"/>
                    <a:pt x="334010" y="2119630"/>
                  </a:cubicBezTo>
                  <a:cubicBezTo>
                    <a:pt x="342900" y="2118360"/>
                    <a:pt x="353060" y="2120900"/>
                    <a:pt x="363220" y="2119630"/>
                  </a:cubicBezTo>
                  <a:cubicBezTo>
                    <a:pt x="368300" y="2118360"/>
                    <a:pt x="372110" y="2110740"/>
                    <a:pt x="377190" y="2106930"/>
                  </a:cubicBezTo>
                  <a:cubicBezTo>
                    <a:pt x="382270" y="2119630"/>
                    <a:pt x="392430" y="2120900"/>
                    <a:pt x="408940" y="2112010"/>
                  </a:cubicBezTo>
                  <a:cubicBezTo>
                    <a:pt x="402590" y="2106930"/>
                    <a:pt x="394970" y="2103120"/>
                    <a:pt x="388620" y="2099310"/>
                  </a:cubicBezTo>
                  <a:cubicBezTo>
                    <a:pt x="394970" y="2096770"/>
                    <a:pt x="400050" y="2092960"/>
                    <a:pt x="405130" y="2091690"/>
                  </a:cubicBezTo>
                  <a:cubicBezTo>
                    <a:pt x="410210" y="2091690"/>
                    <a:pt x="414020" y="2092960"/>
                    <a:pt x="417830" y="2092960"/>
                  </a:cubicBezTo>
                  <a:cubicBezTo>
                    <a:pt x="421640" y="2092960"/>
                    <a:pt x="425450" y="2092960"/>
                    <a:pt x="429260" y="2091690"/>
                  </a:cubicBezTo>
                  <a:cubicBezTo>
                    <a:pt x="433070" y="2090420"/>
                    <a:pt x="435610" y="2089150"/>
                    <a:pt x="438150" y="2086610"/>
                  </a:cubicBezTo>
                  <a:cubicBezTo>
                    <a:pt x="438150" y="2090420"/>
                    <a:pt x="439420" y="2095500"/>
                    <a:pt x="439420" y="2099310"/>
                  </a:cubicBezTo>
                  <a:cubicBezTo>
                    <a:pt x="439420" y="2103120"/>
                    <a:pt x="436880" y="2106930"/>
                    <a:pt x="435610" y="2110740"/>
                  </a:cubicBezTo>
                  <a:cubicBezTo>
                    <a:pt x="439420" y="2110740"/>
                    <a:pt x="443230" y="2110740"/>
                    <a:pt x="448310" y="2109470"/>
                  </a:cubicBezTo>
                  <a:cubicBezTo>
                    <a:pt x="453390" y="2117090"/>
                    <a:pt x="439420" y="2133600"/>
                    <a:pt x="458470" y="2134870"/>
                  </a:cubicBezTo>
                  <a:cubicBezTo>
                    <a:pt x="457200" y="2139950"/>
                    <a:pt x="455930" y="2143760"/>
                    <a:pt x="454660" y="2148840"/>
                  </a:cubicBezTo>
                  <a:cubicBezTo>
                    <a:pt x="462280" y="2148840"/>
                    <a:pt x="469900" y="2150110"/>
                    <a:pt x="481330" y="2151380"/>
                  </a:cubicBezTo>
                  <a:cubicBezTo>
                    <a:pt x="476250" y="2157730"/>
                    <a:pt x="472440" y="2162810"/>
                    <a:pt x="467360" y="2167890"/>
                  </a:cubicBezTo>
                  <a:cubicBezTo>
                    <a:pt x="471170" y="2166620"/>
                    <a:pt x="474980" y="2166620"/>
                    <a:pt x="482600" y="2165350"/>
                  </a:cubicBezTo>
                  <a:cubicBezTo>
                    <a:pt x="466090" y="2180590"/>
                    <a:pt x="483870" y="2181860"/>
                    <a:pt x="490220" y="2190750"/>
                  </a:cubicBezTo>
                  <a:cubicBezTo>
                    <a:pt x="494030" y="2180590"/>
                    <a:pt x="496570" y="2174240"/>
                    <a:pt x="497840" y="2169160"/>
                  </a:cubicBezTo>
                  <a:cubicBezTo>
                    <a:pt x="504190" y="2175510"/>
                    <a:pt x="511810" y="2183130"/>
                    <a:pt x="519430" y="2192020"/>
                  </a:cubicBezTo>
                  <a:cubicBezTo>
                    <a:pt x="520700" y="2192020"/>
                    <a:pt x="523240" y="2189480"/>
                    <a:pt x="524510" y="2190750"/>
                  </a:cubicBezTo>
                  <a:cubicBezTo>
                    <a:pt x="538480" y="2197100"/>
                    <a:pt x="544830" y="2190750"/>
                    <a:pt x="549910" y="2178050"/>
                  </a:cubicBezTo>
                  <a:cubicBezTo>
                    <a:pt x="551180" y="2175510"/>
                    <a:pt x="557530" y="2174240"/>
                    <a:pt x="558800" y="2172970"/>
                  </a:cubicBezTo>
                  <a:cubicBezTo>
                    <a:pt x="556260" y="2180590"/>
                    <a:pt x="552450" y="2188210"/>
                    <a:pt x="548640" y="2197100"/>
                  </a:cubicBezTo>
                  <a:cubicBezTo>
                    <a:pt x="533400" y="2199640"/>
                    <a:pt x="515620" y="2203450"/>
                    <a:pt x="497840" y="2207260"/>
                  </a:cubicBezTo>
                  <a:cubicBezTo>
                    <a:pt x="481330" y="2211070"/>
                    <a:pt x="464820" y="2217420"/>
                    <a:pt x="447040" y="2219960"/>
                  </a:cubicBezTo>
                  <a:cubicBezTo>
                    <a:pt x="422910" y="2223770"/>
                    <a:pt x="398780" y="2226310"/>
                    <a:pt x="373380" y="2230120"/>
                  </a:cubicBezTo>
                  <a:cubicBezTo>
                    <a:pt x="344170" y="2235200"/>
                    <a:pt x="314960" y="2240280"/>
                    <a:pt x="285750" y="2246630"/>
                  </a:cubicBezTo>
                  <a:cubicBezTo>
                    <a:pt x="261620" y="2251710"/>
                    <a:pt x="238760" y="2259330"/>
                    <a:pt x="214630" y="2264410"/>
                  </a:cubicBezTo>
                  <a:cubicBezTo>
                    <a:pt x="198120" y="2268220"/>
                    <a:pt x="181610" y="2269490"/>
                    <a:pt x="166370" y="2275840"/>
                  </a:cubicBezTo>
                  <a:cubicBezTo>
                    <a:pt x="151130" y="2282190"/>
                    <a:pt x="129540" y="2280920"/>
                    <a:pt x="124460" y="2302510"/>
                  </a:cubicBezTo>
                  <a:cubicBezTo>
                    <a:pt x="115570" y="2297430"/>
                    <a:pt x="109220" y="2299970"/>
                    <a:pt x="107950" y="2308860"/>
                  </a:cubicBezTo>
                  <a:cubicBezTo>
                    <a:pt x="107950" y="2311400"/>
                    <a:pt x="106680" y="2313940"/>
                    <a:pt x="104140" y="2313940"/>
                  </a:cubicBezTo>
                  <a:cubicBezTo>
                    <a:pt x="90170" y="2317750"/>
                    <a:pt x="93980" y="2325370"/>
                    <a:pt x="100330" y="2332990"/>
                  </a:cubicBezTo>
                  <a:cubicBezTo>
                    <a:pt x="107950" y="2341880"/>
                    <a:pt x="107950" y="2350770"/>
                    <a:pt x="106680" y="2360930"/>
                  </a:cubicBezTo>
                  <a:cubicBezTo>
                    <a:pt x="104140" y="2374900"/>
                    <a:pt x="101600" y="2390140"/>
                    <a:pt x="99060" y="2404110"/>
                  </a:cubicBezTo>
                  <a:cubicBezTo>
                    <a:pt x="99060" y="2407920"/>
                    <a:pt x="102870" y="2411730"/>
                    <a:pt x="105410" y="2415540"/>
                  </a:cubicBezTo>
                  <a:lnTo>
                    <a:pt x="109220" y="2423160"/>
                  </a:lnTo>
                  <a:lnTo>
                    <a:pt x="109220" y="2444750"/>
                  </a:lnTo>
                  <a:cubicBezTo>
                    <a:pt x="114300" y="2444750"/>
                    <a:pt x="120650" y="2443480"/>
                    <a:pt x="127000" y="2443480"/>
                  </a:cubicBezTo>
                  <a:cubicBezTo>
                    <a:pt x="127000" y="2443480"/>
                    <a:pt x="127000" y="2444750"/>
                    <a:pt x="128270" y="2444750"/>
                  </a:cubicBezTo>
                  <a:cubicBezTo>
                    <a:pt x="124460" y="2446020"/>
                    <a:pt x="121920" y="2447290"/>
                    <a:pt x="118110" y="2449830"/>
                  </a:cubicBezTo>
                  <a:cubicBezTo>
                    <a:pt x="125730" y="2458720"/>
                    <a:pt x="111760" y="2481580"/>
                    <a:pt x="142240" y="2476500"/>
                  </a:cubicBezTo>
                  <a:cubicBezTo>
                    <a:pt x="133350" y="2484120"/>
                    <a:pt x="128270" y="2489200"/>
                    <a:pt x="124460" y="2491740"/>
                  </a:cubicBezTo>
                  <a:cubicBezTo>
                    <a:pt x="127000" y="2498090"/>
                    <a:pt x="129540" y="2501900"/>
                    <a:pt x="130810" y="2505710"/>
                  </a:cubicBezTo>
                  <a:cubicBezTo>
                    <a:pt x="125730" y="2509520"/>
                    <a:pt x="121920" y="2513330"/>
                    <a:pt x="118110" y="2515870"/>
                  </a:cubicBezTo>
                  <a:cubicBezTo>
                    <a:pt x="123190" y="2520950"/>
                    <a:pt x="128270" y="2524760"/>
                    <a:pt x="130810" y="2528570"/>
                  </a:cubicBezTo>
                  <a:cubicBezTo>
                    <a:pt x="135890" y="2523490"/>
                    <a:pt x="140970" y="2518410"/>
                    <a:pt x="146050" y="2518410"/>
                  </a:cubicBezTo>
                  <a:cubicBezTo>
                    <a:pt x="151130" y="2518410"/>
                    <a:pt x="157480" y="2527300"/>
                    <a:pt x="163830" y="2532380"/>
                  </a:cubicBezTo>
                  <a:cubicBezTo>
                    <a:pt x="163830" y="2533650"/>
                    <a:pt x="160020" y="2534920"/>
                    <a:pt x="158750" y="2534920"/>
                  </a:cubicBezTo>
                  <a:cubicBezTo>
                    <a:pt x="149860" y="2524760"/>
                    <a:pt x="140970" y="2523490"/>
                    <a:pt x="132080" y="2534920"/>
                  </a:cubicBezTo>
                  <a:cubicBezTo>
                    <a:pt x="132080" y="2534920"/>
                    <a:pt x="130810" y="2534920"/>
                    <a:pt x="130810" y="2533650"/>
                  </a:cubicBezTo>
                  <a:cubicBezTo>
                    <a:pt x="130810" y="2532380"/>
                    <a:pt x="130810" y="2532380"/>
                    <a:pt x="129540" y="2531110"/>
                  </a:cubicBezTo>
                  <a:cubicBezTo>
                    <a:pt x="124460" y="2536190"/>
                    <a:pt x="125730" y="2540000"/>
                    <a:pt x="132080" y="2543810"/>
                  </a:cubicBezTo>
                  <a:cubicBezTo>
                    <a:pt x="140970" y="2548890"/>
                    <a:pt x="139700" y="2552700"/>
                    <a:pt x="134620" y="2559050"/>
                  </a:cubicBezTo>
                  <a:cubicBezTo>
                    <a:pt x="137160" y="2560320"/>
                    <a:pt x="140970" y="2562860"/>
                    <a:pt x="140970" y="2564130"/>
                  </a:cubicBezTo>
                  <a:cubicBezTo>
                    <a:pt x="140970" y="2570480"/>
                    <a:pt x="153670" y="2574290"/>
                    <a:pt x="143510" y="2581910"/>
                  </a:cubicBezTo>
                  <a:cubicBezTo>
                    <a:pt x="148590" y="2588260"/>
                    <a:pt x="151130" y="2594610"/>
                    <a:pt x="162560" y="2597150"/>
                  </a:cubicBezTo>
                  <a:cubicBezTo>
                    <a:pt x="172720" y="2599690"/>
                    <a:pt x="175260" y="2594610"/>
                    <a:pt x="181610" y="2593340"/>
                  </a:cubicBezTo>
                  <a:cubicBezTo>
                    <a:pt x="187960" y="2592070"/>
                    <a:pt x="195580" y="2595880"/>
                    <a:pt x="201930" y="2597150"/>
                  </a:cubicBezTo>
                  <a:cubicBezTo>
                    <a:pt x="204470" y="2597150"/>
                    <a:pt x="207010" y="2593340"/>
                    <a:pt x="207010" y="2592070"/>
                  </a:cubicBezTo>
                  <a:cubicBezTo>
                    <a:pt x="215900" y="2593340"/>
                    <a:pt x="224790" y="2595880"/>
                    <a:pt x="232410" y="2594610"/>
                  </a:cubicBezTo>
                  <a:cubicBezTo>
                    <a:pt x="243840" y="2593340"/>
                    <a:pt x="250190" y="2597150"/>
                    <a:pt x="251460" y="2607310"/>
                  </a:cubicBezTo>
                  <a:cubicBezTo>
                    <a:pt x="252730" y="2618740"/>
                    <a:pt x="259080" y="2620010"/>
                    <a:pt x="267970" y="2618740"/>
                  </a:cubicBezTo>
                  <a:cubicBezTo>
                    <a:pt x="275590" y="2617470"/>
                    <a:pt x="281940" y="2614930"/>
                    <a:pt x="289560" y="2613660"/>
                  </a:cubicBezTo>
                  <a:cubicBezTo>
                    <a:pt x="285750" y="2609850"/>
                    <a:pt x="280670" y="2606040"/>
                    <a:pt x="274320" y="2600960"/>
                  </a:cubicBezTo>
                  <a:cubicBezTo>
                    <a:pt x="280670" y="2599690"/>
                    <a:pt x="287020" y="2597150"/>
                    <a:pt x="292100" y="2597150"/>
                  </a:cubicBezTo>
                  <a:cubicBezTo>
                    <a:pt x="302260" y="2595880"/>
                    <a:pt x="311150" y="2594610"/>
                    <a:pt x="321310" y="2594610"/>
                  </a:cubicBezTo>
                  <a:cubicBezTo>
                    <a:pt x="325120" y="2594610"/>
                    <a:pt x="328930" y="2597150"/>
                    <a:pt x="332740" y="2600960"/>
                  </a:cubicBezTo>
                  <a:cubicBezTo>
                    <a:pt x="316230" y="2600960"/>
                    <a:pt x="300990" y="2600960"/>
                    <a:pt x="289560" y="2613660"/>
                  </a:cubicBezTo>
                  <a:cubicBezTo>
                    <a:pt x="293370" y="2614930"/>
                    <a:pt x="298450" y="2616200"/>
                    <a:pt x="302260" y="2616200"/>
                  </a:cubicBezTo>
                  <a:cubicBezTo>
                    <a:pt x="323850" y="2614930"/>
                    <a:pt x="346710" y="2613660"/>
                    <a:pt x="368300" y="2612390"/>
                  </a:cubicBezTo>
                  <a:cubicBezTo>
                    <a:pt x="389890" y="2611120"/>
                    <a:pt x="410210" y="2608580"/>
                    <a:pt x="433070" y="2607310"/>
                  </a:cubicBezTo>
                  <a:cubicBezTo>
                    <a:pt x="439420" y="2633980"/>
                    <a:pt x="445770" y="2659380"/>
                    <a:pt x="450850" y="2684780"/>
                  </a:cubicBezTo>
                  <a:cubicBezTo>
                    <a:pt x="448310" y="2686050"/>
                    <a:pt x="445770" y="2687320"/>
                    <a:pt x="443230" y="2687320"/>
                  </a:cubicBezTo>
                  <a:cubicBezTo>
                    <a:pt x="447040" y="2692400"/>
                    <a:pt x="452120" y="2697480"/>
                    <a:pt x="453390" y="2702560"/>
                  </a:cubicBezTo>
                  <a:cubicBezTo>
                    <a:pt x="454660" y="2710180"/>
                    <a:pt x="453390" y="2717800"/>
                    <a:pt x="453390" y="2722880"/>
                  </a:cubicBezTo>
                  <a:cubicBezTo>
                    <a:pt x="462280" y="2725420"/>
                    <a:pt x="467360" y="2726690"/>
                    <a:pt x="473710" y="2727960"/>
                  </a:cubicBezTo>
                  <a:cubicBezTo>
                    <a:pt x="472440" y="2727960"/>
                    <a:pt x="471170" y="2729230"/>
                    <a:pt x="468630" y="2729230"/>
                  </a:cubicBezTo>
                  <a:cubicBezTo>
                    <a:pt x="469900" y="2738120"/>
                    <a:pt x="472440" y="2748280"/>
                    <a:pt x="473710" y="2760980"/>
                  </a:cubicBezTo>
                  <a:lnTo>
                    <a:pt x="494030" y="2760980"/>
                  </a:lnTo>
                  <a:cubicBezTo>
                    <a:pt x="497840" y="2760980"/>
                    <a:pt x="501650" y="2763520"/>
                    <a:pt x="502920" y="2764790"/>
                  </a:cubicBezTo>
                  <a:cubicBezTo>
                    <a:pt x="508000" y="2780030"/>
                    <a:pt x="519430" y="2785110"/>
                    <a:pt x="534670" y="2781300"/>
                  </a:cubicBezTo>
                  <a:cubicBezTo>
                    <a:pt x="541020" y="2780030"/>
                    <a:pt x="548640" y="2780030"/>
                    <a:pt x="554990" y="2780030"/>
                  </a:cubicBezTo>
                  <a:lnTo>
                    <a:pt x="570230" y="2780030"/>
                  </a:lnTo>
                  <a:cubicBezTo>
                    <a:pt x="575310" y="2780030"/>
                    <a:pt x="580390" y="2778760"/>
                    <a:pt x="585470" y="2777490"/>
                  </a:cubicBezTo>
                  <a:cubicBezTo>
                    <a:pt x="586740" y="2773680"/>
                    <a:pt x="586740" y="2769870"/>
                    <a:pt x="588010" y="2764790"/>
                  </a:cubicBezTo>
                  <a:cubicBezTo>
                    <a:pt x="591820" y="2764790"/>
                    <a:pt x="594360" y="2763520"/>
                    <a:pt x="598170" y="2763520"/>
                  </a:cubicBezTo>
                  <a:cubicBezTo>
                    <a:pt x="622300" y="2760980"/>
                    <a:pt x="647700" y="2757170"/>
                    <a:pt x="673100" y="2754630"/>
                  </a:cubicBezTo>
                  <a:cubicBezTo>
                    <a:pt x="673100" y="2754630"/>
                    <a:pt x="674370" y="2757170"/>
                    <a:pt x="675640" y="2760980"/>
                  </a:cubicBezTo>
                  <a:cubicBezTo>
                    <a:pt x="671830" y="2762250"/>
                    <a:pt x="669290" y="2763520"/>
                    <a:pt x="666750" y="2764790"/>
                  </a:cubicBezTo>
                  <a:cubicBezTo>
                    <a:pt x="676910" y="2774950"/>
                    <a:pt x="690880" y="2776220"/>
                    <a:pt x="699770" y="2768600"/>
                  </a:cubicBezTo>
                  <a:cubicBezTo>
                    <a:pt x="694690" y="2764790"/>
                    <a:pt x="690880" y="2762250"/>
                    <a:pt x="684530" y="2758440"/>
                  </a:cubicBezTo>
                  <a:lnTo>
                    <a:pt x="688340" y="2754630"/>
                  </a:lnTo>
                  <a:lnTo>
                    <a:pt x="698500" y="2754630"/>
                  </a:lnTo>
                  <a:lnTo>
                    <a:pt x="698500" y="2753360"/>
                  </a:lnTo>
                  <a:cubicBezTo>
                    <a:pt x="703580" y="2754630"/>
                    <a:pt x="707390" y="2757170"/>
                    <a:pt x="712470" y="2753360"/>
                  </a:cubicBezTo>
                  <a:lnTo>
                    <a:pt x="717550" y="2753360"/>
                  </a:lnTo>
                  <a:lnTo>
                    <a:pt x="762000" y="2755900"/>
                  </a:lnTo>
                  <a:cubicBezTo>
                    <a:pt x="767080" y="2755900"/>
                    <a:pt x="769620" y="2754630"/>
                    <a:pt x="772160" y="2752090"/>
                  </a:cubicBezTo>
                  <a:cubicBezTo>
                    <a:pt x="778510" y="2762250"/>
                    <a:pt x="783590" y="2771140"/>
                    <a:pt x="789940" y="2782570"/>
                  </a:cubicBezTo>
                  <a:cubicBezTo>
                    <a:pt x="788670" y="2782570"/>
                    <a:pt x="786130" y="2783840"/>
                    <a:pt x="783590" y="2783840"/>
                  </a:cubicBezTo>
                  <a:cubicBezTo>
                    <a:pt x="800100" y="2810510"/>
                    <a:pt x="810260" y="2838450"/>
                    <a:pt x="795020" y="2868930"/>
                  </a:cubicBezTo>
                  <a:cubicBezTo>
                    <a:pt x="796290" y="2879090"/>
                    <a:pt x="798830" y="2889250"/>
                    <a:pt x="800100" y="2901950"/>
                  </a:cubicBezTo>
                  <a:lnTo>
                    <a:pt x="812800" y="2901950"/>
                  </a:lnTo>
                  <a:cubicBezTo>
                    <a:pt x="810260" y="2908300"/>
                    <a:pt x="807720" y="2912110"/>
                    <a:pt x="806450" y="2915920"/>
                  </a:cubicBezTo>
                  <a:cubicBezTo>
                    <a:pt x="806450" y="2922270"/>
                    <a:pt x="820420" y="2924810"/>
                    <a:pt x="810260" y="2933700"/>
                  </a:cubicBezTo>
                  <a:lnTo>
                    <a:pt x="812800" y="2938780"/>
                  </a:lnTo>
                  <a:cubicBezTo>
                    <a:pt x="825500" y="2955290"/>
                    <a:pt x="839470" y="2970530"/>
                    <a:pt x="853440" y="2989580"/>
                  </a:cubicBezTo>
                  <a:cubicBezTo>
                    <a:pt x="843280" y="2994660"/>
                    <a:pt x="834390" y="2999740"/>
                    <a:pt x="822960" y="3004820"/>
                  </a:cubicBezTo>
                  <a:cubicBezTo>
                    <a:pt x="834390" y="3006090"/>
                    <a:pt x="835660" y="3012440"/>
                    <a:pt x="831850" y="3021330"/>
                  </a:cubicBezTo>
                  <a:cubicBezTo>
                    <a:pt x="830580" y="3023870"/>
                    <a:pt x="833120" y="3030220"/>
                    <a:pt x="834390" y="3031490"/>
                  </a:cubicBezTo>
                  <a:cubicBezTo>
                    <a:pt x="848360" y="3035300"/>
                    <a:pt x="861060" y="3049270"/>
                    <a:pt x="877570" y="3044190"/>
                  </a:cubicBezTo>
                  <a:cubicBezTo>
                    <a:pt x="877570" y="3046730"/>
                    <a:pt x="876300" y="3050540"/>
                    <a:pt x="875030" y="3051810"/>
                  </a:cubicBezTo>
                  <a:cubicBezTo>
                    <a:pt x="864870" y="3056890"/>
                    <a:pt x="854710" y="3060700"/>
                    <a:pt x="844550" y="3065780"/>
                  </a:cubicBezTo>
                  <a:lnTo>
                    <a:pt x="859790" y="3073400"/>
                  </a:lnTo>
                  <a:cubicBezTo>
                    <a:pt x="862330" y="3069590"/>
                    <a:pt x="863600" y="3065780"/>
                    <a:pt x="866140" y="3061970"/>
                  </a:cubicBezTo>
                  <a:cubicBezTo>
                    <a:pt x="873760" y="3065780"/>
                    <a:pt x="880110" y="3068320"/>
                    <a:pt x="887730" y="3072130"/>
                  </a:cubicBezTo>
                  <a:cubicBezTo>
                    <a:pt x="883919" y="3074670"/>
                    <a:pt x="881380" y="3075940"/>
                    <a:pt x="878840" y="3077210"/>
                  </a:cubicBezTo>
                  <a:cubicBezTo>
                    <a:pt x="881380" y="3078480"/>
                    <a:pt x="883920" y="3081020"/>
                    <a:pt x="887730" y="3082290"/>
                  </a:cubicBezTo>
                  <a:cubicBezTo>
                    <a:pt x="891539" y="3083560"/>
                    <a:pt x="895349" y="3082290"/>
                    <a:pt x="897890" y="3083560"/>
                  </a:cubicBezTo>
                  <a:cubicBezTo>
                    <a:pt x="904240" y="3077210"/>
                    <a:pt x="909320" y="3069590"/>
                    <a:pt x="915670" y="3065780"/>
                  </a:cubicBezTo>
                  <a:cubicBezTo>
                    <a:pt x="923290" y="3061970"/>
                    <a:pt x="1130300" y="3040380"/>
                    <a:pt x="1137920" y="3039110"/>
                  </a:cubicBezTo>
                  <a:cubicBezTo>
                    <a:pt x="1148080" y="3037840"/>
                    <a:pt x="1159510" y="3039110"/>
                    <a:pt x="1169670" y="3040380"/>
                  </a:cubicBezTo>
                  <a:lnTo>
                    <a:pt x="1143000" y="3051810"/>
                  </a:lnTo>
                  <a:lnTo>
                    <a:pt x="1146810" y="3059430"/>
                  </a:lnTo>
                  <a:cubicBezTo>
                    <a:pt x="1159510" y="3058160"/>
                    <a:pt x="1169670" y="3058160"/>
                    <a:pt x="1179830" y="3055620"/>
                  </a:cubicBezTo>
                  <a:cubicBezTo>
                    <a:pt x="1186180" y="3054350"/>
                    <a:pt x="1196340" y="3055620"/>
                    <a:pt x="1197610" y="3045460"/>
                  </a:cubicBezTo>
                  <a:cubicBezTo>
                    <a:pt x="1206500" y="3051810"/>
                    <a:pt x="1215390" y="3053080"/>
                    <a:pt x="1226820" y="3048000"/>
                  </a:cubicBezTo>
                  <a:cubicBezTo>
                    <a:pt x="1233170" y="3045460"/>
                    <a:pt x="1240790" y="3045460"/>
                    <a:pt x="1247140" y="3044190"/>
                  </a:cubicBezTo>
                  <a:cubicBezTo>
                    <a:pt x="1262380" y="3042920"/>
                    <a:pt x="1277620" y="3041650"/>
                    <a:pt x="1292860" y="3039110"/>
                  </a:cubicBezTo>
                  <a:lnTo>
                    <a:pt x="1308100" y="3039110"/>
                  </a:lnTo>
                  <a:cubicBezTo>
                    <a:pt x="1309370" y="3036570"/>
                    <a:pt x="1309370" y="3032760"/>
                    <a:pt x="1309370" y="3032760"/>
                  </a:cubicBezTo>
                  <a:cubicBezTo>
                    <a:pt x="1323340" y="3032760"/>
                    <a:pt x="1334770" y="3034030"/>
                    <a:pt x="1347470" y="3034030"/>
                  </a:cubicBezTo>
                  <a:cubicBezTo>
                    <a:pt x="1361440" y="3034030"/>
                    <a:pt x="1367790" y="3025140"/>
                    <a:pt x="1362710" y="3011170"/>
                  </a:cubicBezTo>
                  <a:cubicBezTo>
                    <a:pt x="1366520" y="3011170"/>
                    <a:pt x="1371599" y="3012440"/>
                    <a:pt x="1374140" y="3012440"/>
                  </a:cubicBezTo>
                  <a:cubicBezTo>
                    <a:pt x="1375410" y="3017520"/>
                    <a:pt x="1374140" y="3023870"/>
                    <a:pt x="1376680" y="3025140"/>
                  </a:cubicBezTo>
                  <a:cubicBezTo>
                    <a:pt x="1380490" y="3027680"/>
                    <a:pt x="1386840" y="3027680"/>
                    <a:pt x="1391919" y="3026410"/>
                  </a:cubicBezTo>
                  <a:cubicBezTo>
                    <a:pt x="1398269" y="3025140"/>
                    <a:pt x="1405889" y="3018790"/>
                    <a:pt x="1408430" y="3021330"/>
                  </a:cubicBezTo>
                  <a:cubicBezTo>
                    <a:pt x="1421130" y="3031490"/>
                    <a:pt x="1430019" y="3022600"/>
                    <a:pt x="1436369" y="3017520"/>
                  </a:cubicBezTo>
                  <a:cubicBezTo>
                    <a:pt x="1441449" y="3018790"/>
                    <a:pt x="1443989" y="3022600"/>
                    <a:pt x="1446530" y="3021330"/>
                  </a:cubicBezTo>
                  <a:cubicBezTo>
                    <a:pt x="1452880" y="3020060"/>
                    <a:pt x="1460499" y="3018790"/>
                    <a:pt x="1466849" y="3017520"/>
                  </a:cubicBezTo>
                  <a:cubicBezTo>
                    <a:pt x="1480819" y="3013710"/>
                    <a:pt x="1496060" y="3011170"/>
                    <a:pt x="1510030" y="3011170"/>
                  </a:cubicBezTo>
                  <a:cubicBezTo>
                    <a:pt x="1529080" y="3009900"/>
                    <a:pt x="1546860" y="3004820"/>
                    <a:pt x="1565910" y="3003550"/>
                  </a:cubicBezTo>
                  <a:cubicBezTo>
                    <a:pt x="1574799" y="3002280"/>
                    <a:pt x="1583690" y="3004820"/>
                    <a:pt x="1592580" y="3006090"/>
                  </a:cubicBezTo>
                  <a:cubicBezTo>
                    <a:pt x="1595119" y="3006090"/>
                    <a:pt x="1598930" y="3006090"/>
                    <a:pt x="1598930" y="3004820"/>
                  </a:cubicBezTo>
                  <a:cubicBezTo>
                    <a:pt x="1598930" y="2992120"/>
                    <a:pt x="1619249" y="2998470"/>
                    <a:pt x="1616710" y="2984500"/>
                  </a:cubicBezTo>
                  <a:cubicBezTo>
                    <a:pt x="1619249" y="2985770"/>
                    <a:pt x="1621790" y="2985770"/>
                    <a:pt x="1623060" y="2988310"/>
                  </a:cubicBezTo>
                  <a:cubicBezTo>
                    <a:pt x="1626870" y="2992120"/>
                    <a:pt x="1629410" y="2995930"/>
                    <a:pt x="1633220" y="2999740"/>
                  </a:cubicBezTo>
                  <a:cubicBezTo>
                    <a:pt x="1633220" y="2994660"/>
                    <a:pt x="1633220" y="2990850"/>
                    <a:pt x="1631950" y="2985770"/>
                  </a:cubicBezTo>
                  <a:cubicBezTo>
                    <a:pt x="1644650" y="2992120"/>
                    <a:pt x="1657350" y="2998470"/>
                    <a:pt x="1666240" y="3003550"/>
                  </a:cubicBezTo>
                  <a:cubicBezTo>
                    <a:pt x="1675130" y="2997200"/>
                    <a:pt x="1682750" y="2994660"/>
                    <a:pt x="1687830" y="2988310"/>
                  </a:cubicBezTo>
                  <a:cubicBezTo>
                    <a:pt x="1692909" y="2980690"/>
                    <a:pt x="1691640" y="2979420"/>
                    <a:pt x="1700530" y="2985770"/>
                  </a:cubicBezTo>
                  <a:cubicBezTo>
                    <a:pt x="1699259" y="2987040"/>
                    <a:pt x="1696719" y="2988310"/>
                    <a:pt x="1694180" y="2990850"/>
                  </a:cubicBezTo>
                  <a:cubicBezTo>
                    <a:pt x="1709419" y="2987040"/>
                    <a:pt x="1723390" y="2979420"/>
                    <a:pt x="1738630" y="2980690"/>
                  </a:cubicBezTo>
                  <a:cubicBezTo>
                    <a:pt x="1753869" y="2980690"/>
                    <a:pt x="1769109" y="2983230"/>
                    <a:pt x="1783080" y="2974340"/>
                  </a:cubicBezTo>
                  <a:cubicBezTo>
                    <a:pt x="1784350" y="2978150"/>
                    <a:pt x="1784350" y="2981960"/>
                    <a:pt x="1786890" y="2983230"/>
                  </a:cubicBezTo>
                  <a:cubicBezTo>
                    <a:pt x="1790700" y="2985770"/>
                    <a:pt x="1797050" y="2987040"/>
                    <a:pt x="1798319" y="2985770"/>
                  </a:cubicBezTo>
                  <a:cubicBezTo>
                    <a:pt x="1805940" y="2974340"/>
                    <a:pt x="1818640" y="2975610"/>
                    <a:pt x="1826259" y="2981960"/>
                  </a:cubicBezTo>
                  <a:cubicBezTo>
                    <a:pt x="1836419" y="2989580"/>
                    <a:pt x="1842769" y="2983230"/>
                    <a:pt x="1851659" y="2981960"/>
                  </a:cubicBezTo>
                  <a:cubicBezTo>
                    <a:pt x="1844039" y="2978150"/>
                    <a:pt x="1837689" y="2974340"/>
                    <a:pt x="1831339" y="2971800"/>
                  </a:cubicBezTo>
                  <a:cubicBezTo>
                    <a:pt x="1832609" y="2970530"/>
                    <a:pt x="1832609" y="2969260"/>
                    <a:pt x="1833879" y="2967990"/>
                  </a:cubicBezTo>
                  <a:cubicBezTo>
                    <a:pt x="1837689" y="2969260"/>
                    <a:pt x="1842769" y="2970530"/>
                    <a:pt x="1846579" y="2973070"/>
                  </a:cubicBezTo>
                  <a:cubicBezTo>
                    <a:pt x="1847849" y="2967990"/>
                    <a:pt x="1850389" y="2964180"/>
                    <a:pt x="1851659" y="2960370"/>
                  </a:cubicBezTo>
                  <a:cubicBezTo>
                    <a:pt x="1864359" y="2966720"/>
                    <a:pt x="1875789" y="2971799"/>
                    <a:pt x="1889759" y="2962909"/>
                  </a:cubicBezTo>
                  <a:cubicBezTo>
                    <a:pt x="1892299" y="2961639"/>
                    <a:pt x="1902459" y="2954020"/>
                    <a:pt x="1899919" y="2966720"/>
                  </a:cubicBezTo>
                  <a:cubicBezTo>
                    <a:pt x="1893569" y="2970530"/>
                    <a:pt x="1887219" y="2974340"/>
                    <a:pt x="1880869" y="2976880"/>
                  </a:cubicBezTo>
                  <a:cubicBezTo>
                    <a:pt x="1880869" y="2978150"/>
                    <a:pt x="1882139" y="2978150"/>
                    <a:pt x="1882139" y="2979420"/>
                  </a:cubicBezTo>
                  <a:cubicBezTo>
                    <a:pt x="1889759" y="2978149"/>
                    <a:pt x="1898649" y="2976880"/>
                    <a:pt x="1907539" y="2975609"/>
                  </a:cubicBezTo>
                  <a:cubicBezTo>
                    <a:pt x="1904999" y="2971799"/>
                    <a:pt x="1903729" y="2969259"/>
                    <a:pt x="1902459" y="2966720"/>
                  </a:cubicBezTo>
                  <a:cubicBezTo>
                    <a:pt x="1911349" y="2967990"/>
                    <a:pt x="1921509" y="2969259"/>
                    <a:pt x="1930399" y="2967990"/>
                  </a:cubicBezTo>
                  <a:cubicBezTo>
                    <a:pt x="1949449" y="2966720"/>
                    <a:pt x="1963419" y="2947670"/>
                    <a:pt x="1986279" y="2955290"/>
                  </a:cubicBezTo>
                  <a:cubicBezTo>
                    <a:pt x="1993899" y="2957830"/>
                    <a:pt x="2011679" y="2955290"/>
                    <a:pt x="2012949" y="2938780"/>
                  </a:cubicBezTo>
                  <a:cubicBezTo>
                    <a:pt x="2012949" y="2942590"/>
                    <a:pt x="2012949" y="2947670"/>
                    <a:pt x="2014219" y="2950209"/>
                  </a:cubicBezTo>
                  <a:cubicBezTo>
                    <a:pt x="2026919" y="2946399"/>
                    <a:pt x="2038349" y="2942589"/>
                    <a:pt x="2051049" y="2938780"/>
                  </a:cubicBezTo>
                  <a:cubicBezTo>
                    <a:pt x="2051049" y="2940050"/>
                    <a:pt x="2048509" y="2943859"/>
                    <a:pt x="2049779" y="2946400"/>
                  </a:cubicBezTo>
                  <a:cubicBezTo>
                    <a:pt x="2049779" y="2950210"/>
                    <a:pt x="2052319" y="2954020"/>
                    <a:pt x="2054859" y="2956560"/>
                  </a:cubicBezTo>
                  <a:cubicBezTo>
                    <a:pt x="2056129" y="2957830"/>
                    <a:pt x="2062479" y="2956560"/>
                    <a:pt x="2062479" y="2955290"/>
                  </a:cubicBezTo>
                  <a:cubicBezTo>
                    <a:pt x="2065019" y="2943860"/>
                    <a:pt x="2073909" y="2945130"/>
                    <a:pt x="2082799" y="2945130"/>
                  </a:cubicBezTo>
                  <a:cubicBezTo>
                    <a:pt x="2090419" y="2945130"/>
                    <a:pt x="2099309" y="2943859"/>
                    <a:pt x="2108199" y="2942590"/>
                  </a:cubicBezTo>
                  <a:cubicBezTo>
                    <a:pt x="2112009" y="2936240"/>
                    <a:pt x="2114549" y="2926080"/>
                    <a:pt x="2127249" y="2938780"/>
                  </a:cubicBezTo>
                  <a:cubicBezTo>
                    <a:pt x="2132329" y="2943859"/>
                    <a:pt x="2145029" y="2942590"/>
                    <a:pt x="2146299" y="2932430"/>
                  </a:cubicBezTo>
                  <a:lnTo>
                    <a:pt x="2199639" y="2932430"/>
                  </a:lnTo>
                  <a:lnTo>
                    <a:pt x="2199639" y="2934970"/>
                  </a:lnTo>
                  <a:cubicBezTo>
                    <a:pt x="2205989" y="2933699"/>
                    <a:pt x="2212339" y="2931159"/>
                    <a:pt x="2217419" y="2929890"/>
                  </a:cubicBezTo>
                  <a:cubicBezTo>
                    <a:pt x="2221229" y="2936240"/>
                    <a:pt x="2225039" y="2942590"/>
                    <a:pt x="2230119" y="2950210"/>
                  </a:cubicBezTo>
                  <a:cubicBezTo>
                    <a:pt x="2239009" y="2926080"/>
                    <a:pt x="2249169" y="2921000"/>
                    <a:pt x="2266949" y="2929890"/>
                  </a:cubicBezTo>
                  <a:cubicBezTo>
                    <a:pt x="2269489" y="2931160"/>
                    <a:pt x="2269489" y="2937510"/>
                    <a:pt x="2270759" y="2942590"/>
                  </a:cubicBezTo>
                  <a:cubicBezTo>
                    <a:pt x="2272029" y="2941320"/>
                    <a:pt x="2279649" y="2938780"/>
                    <a:pt x="2279649" y="2937510"/>
                  </a:cubicBezTo>
                  <a:cubicBezTo>
                    <a:pt x="2278379" y="2927350"/>
                    <a:pt x="2292349" y="2934970"/>
                    <a:pt x="2291079" y="2927350"/>
                  </a:cubicBezTo>
                  <a:cubicBezTo>
                    <a:pt x="2302509" y="2932430"/>
                    <a:pt x="2305049" y="2924810"/>
                    <a:pt x="2307589" y="2919730"/>
                  </a:cubicBezTo>
                  <a:cubicBezTo>
                    <a:pt x="2302509" y="2915920"/>
                    <a:pt x="2299969" y="2913380"/>
                    <a:pt x="2296159" y="2909570"/>
                  </a:cubicBezTo>
                  <a:cubicBezTo>
                    <a:pt x="2297429" y="2908299"/>
                    <a:pt x="2297429" y="2907030"/>
                    <a:pt x="2298699" y="2905759"/>
                  </a:cubicBezTo>
                  <a:cubicBezTo>
                    <a:pt x="2308859" y="2912109"/>
                    <a:pt x="2319019" y="2918459"/>
                    <a:pt x="2325369" y="2922270"/>
                  </a:cubicBezTo>
                  <a:cubicBezTo>
                    <a:pt x="2335529" y="2920999"/>
                    <a:pt x="2344419" y="2920999"/>
                    <a:pt x="2353309" y="2919730"/>
                  </a:cubicBezTo>
                  <a:cubicBezTo>
                    <a:pt x="2362199" y="2918460"/>
                    <a:pt x="2371089" y="2914650"/>
                    <a:pt x="2381249" y="2912109"/>
                  </a:cubicBezTo>
                  <a:cubicBezTo>
                    <a:pt x="2382519" y="2914649"/>
                    <a:pt x="2383789" y="2915920"/>
                    <a:pt x="2385059" y="2918459"/>
                  </a:cubicBezTo>
                  <a:cubicBezTo>
                    <a:pt x="2388869" y="2913380"/>
                    <a:pt x="2391409" y="2908299"/>
                    <a:pt x="2396489" y="2899409"/>
                  </a:cubicBezTo>
                  <a:lnTo>
                    <a:pt x="2396489" y="2919730"/>
                  </a:lnTo>
                  <a:cubicBezTo>
                    <a:pt x="2407919" y="2912109"/>
                    <a:pt x="2416809" y="2905759"/>
                    <a:pt x="2424429" y="2899409"/>
                  </a:cubicBezTo>
                  <a:cubicBezTo>
                    <a:pt x="2429509" y="2908299"/>
                    <a:pt x="2433319" y="2917189"/>
                    <a:pt x="2437129" y="2924809"/>
                  </a:cubicBezTo>
                  <a:cubicBezTo>
                    <a:pt x="2438399" y="2924809"/>
                    <a:pt x="2438399" y="2923539"/>
                    <a:pt x="2439669" y="2923539"/>
                  </a:cubicBezTo>
                  <a:cubicBezTo>
                    <a:pt x="2438399" y="2918459"/>
                    <a:pt x="2437129" y="2913379"/>
                    <a:pt x="2434589" y="2907029"/>
                  </a:cubicBezTo>
                  <a:lnTo>
                    <a:pt x="2499359" y="2907029"/>
                  </a:lnTo>
                  <a:cubicBezTo>
                    <a:pt x="2505709" y="2895599"/>
                    <a:pt x="2519679" y="2894329"/>
                    <a:pt x="2531109" y="2905759"/>
                  </a:cubicBezTo>
                  <a:cubicBezTo>
                    <a:pt x="2547619" y="2922269"/>
                    <a:pt x="2550159" y="2922269"/>
                    <a:pt x="2560319" y="2898139"/>
                  </a:cubicBezTo>
                  <a:cubicBezTo>
                    <a:pt x="2565399" y="2900679"/>
                    <a:pt x="2570479" y="2903219"/>
                    <a:pt x="2576829" y="2907029"/>
                  </a:cubicBezTo>
                  <a:cubicBezTo>
                    <a:pt x="2584449" y="2890519"/>
                    <a:pt x="2597149" y="2890519"/>
                    <a:pt x="2612389" y="2895599"/>
                  </a:cubicBezTo>
                  <a:cubicBezTo>
                    <a:pt x="2620009" y="2898139"/>
                    <a:pt x="2628899" y="2893059"/>
                    <a:pt x="2637789" y="2890519"/>
                  </a:cubicBezTo>
                  <a:lnTo>
                    <a:pt x="2644139" y="2896869"/>
                  </a:lnTo>
                  <a:cubicBezTo>
                    <a:pt x="2651759" y="2894329"/>
                    <a:pt x="2658109" y="2893059"/>
                    <a:pt x="2664459" y="2890519"/>
                  </a:cubicBezTo>
                  <a:cubicBezTo>
                    <a:pt x="2665730" y="2894329"/>
                    <a:pt x="2665730" y="2896869"/>
                    <a:pt x="2666999" y="2903219"/>
                  </a:cubicBezTo>
                  <a:cubicBezTo>
                    <a:pt x="2672079" y="2898139"/>
                    <a:pt x="2675889" y="2893059"/>
                    <a:pt x="2682239" y="2886709"/>
                  </a:cubicBezTo>
                  <a:cubicBezTo>
                    <a:pt x="2687319" y="2893059"/>
                    <a:pt x="2691129" y="2899409"/>
                    <a:pt x="2696209" y="2905759"/>
                  </a:cubicBezTo>
                  <a:cubicBezTo>
                    <a:pt x="2705099" y="2905759"/>
                    <a:pt x="2719069" y="2913379"/>
                    <a:pt x="2721609" y="2893059"/>
                  </a:cubicBezTo>
                  <a:cubicBezTo>
                    <a:pt x="2721609" y="2890519"/>
                    <a:pt x="2729230" y="2886709"/>
                    <a:pt x="2733039" y="2885439"/>
                  </a:cubicBezTo>
                  <a:cubicBezTo>
                    <a:pt x="2740659" y="2884169"/>
                    <a:pt x="2748279" y="2882899"/>
                    <a:pt x="2755899" y="2882899"/>
                  </a:cubicBezTo>
                  <a:cubicBezTo>
                    <a:pt x="2753359" y="2877819"/>
                    <a:pt x="2750819" y="2874009"/>
                    <a:pt x="2747009" y="2867659"/>
                  </a:cubicBezTo>
                  <a:cubicBezTo>
                    <a:pt x="2757169" y="2870199"/>
                    <a:pt x="2764789" y="2870199"/>
                    <a:pt x="2771139" y="2872739"/>
                  </a:cubicBezTo>
                  <a:cubicBezTo>
                    <a:pt x="2785109" y="2879089"/>
                    <a:pt x="2796539" y="2879089"/>
                    <a:pt x="2810509" y="2868929"/>
                  </a:cubicBezTo>
                  <a:cubicBezTo>
                    <a:pt x="2807969" y="2867659"/>
                    <a:pt x="2805430" y="2865119"/>
                    <a:pt x="2802889" y="2863849"/>
                  </a:cubicBezTo>
                  <a:cubicBezTo>
                    <a:pt x="2804159" y="2860039"/>
                    <a:pt x="2806699" y="2856229"/>
                    <a:pt x="2807969" y="2852419"/>
                  </a:cubicBezTo>
                  <a:cubicBezTo>
                    <a:pt x="2813049" y="2837179"/>
                    <a:pt x="2825749" y="2847339"/>
                    <a:pt x="2834639" y="2843529"/>
                  </a:cubicBezTo>
                  <a:cubicBezTo>
                    <a:pt x="2834639" y="2843529"/>
                    <a:pt x="2839719" y="2848609"/>
                    <a:pt x="2840989" y="2852419"/>
                  </a:cubicBezTo>
                  <a:cubicBezTo>
                    <a:pt x="2844799" y="2860039"/>
                    <a:pt x="2847339" y="2868929"/>
                    <a:pt x="2851149" y="2877819"/>
                  </a:cubicBezTo>
                  <a:cubicBezTo>
                    <a:pt x="2874009" y="2863849"/>
                    <a:pt x="2894329" y="2868929"/>
                    <a:pt x="2914649" y="2871469"/>
                  </a:cubicBezTo>
                  <a:cubicBezTo>
                    <a:pt x="2909569" y="2868929"/>
                    <a:pt x="2905759" y="2866389"/>
                    <a:pt x="2901949" y="2863849"/>
                  </a:cubicBezTo>
                  <a:cubicBezTo>
                    <a:pt x="2901949" y="2862579"/>
                    <a:pt x="2903219" y="2861309"/>
                    <a:pt x="2903219" y="2860039"/>
                  </a:cubicBezTo>
                  <a:cubicBezTo>
                    <a:pt x="2908299" y="2861309"/>
                    <a:pt x="2914649" y="2863849"/>
                    <a:pt x="2919730" y="2865119"/>
                  </a:cubicBezTo>
                  <a:cubicBezTo>
                    <a:pt x="2919730" y="2863849"/>
                    <a:pt x="2919730" y="2862579"/>
                    <a:pt x="2918459" y="2861309"/>
                  </a:cubicBezTo>
                  <a:cubicBezTo>
                    <a:pt x="2922269" y="2860039"/>
                    <a:pt x="2928619" y="2857499"/>
                    <a:pt x="2929889" y="2858769"/>
                  </a:cubicBezTo>
                  <a:cubicBezTo>
                    <a:pt x="2937509" y="2874009"/>
                    <a:pt x="2950209" y="2862579"/>
                    <a:pt x="2961639" y="2866389"/>
                  </a:cubicBezTo>
                  <a:cubicBezTo>
                    <a:pt x="2959099" y="2856229"/>
                    <a:pt x="2957829" y="2848609"/>
                    <a:pt x="2956559" y="2843529"/>
                  </a:cubicBezTo>
                  <a:cubicBezTo>
                    <a:pt x="2961639" y="2838449"/>
                    <a:pt x="2966719" y="2834639"/>
                    <a:pt x="2974339" y="2829559"/>
                  </a:cubicBezTo>
                  <a:cubicBezTo>
                    <a:pt x="2974339" y="2835909"/>
                    <a:pt x="2973069" y="2842259"/>
                    <a:pt x="2973069" y="2848609"/>
                  </a:cubicBezTo>
                  <a:cubicBezTo>
                    <a:pt x="2973069" y="2854959"/>
                    <a:pt x="2974339" y="2861309"/>
                    <a:pt x="2976879" y="2865119"/>
                  </a:cubicBezTo>
                  <a:cubicBezTo>
                    <a:pt x="2978149" y="2867659"/>
                    <a:pt x="2985769" y="2865119"/>
                    <a:pt x="2990849" y="2863849"/>
                  </a:cubicBezTo>
                  <a:cubicBezTo>
                    <a:pt x="2999739" y="2860039"/>
                    <a:pt x="3008629" y="2854959"/>
                    <a:pt x="3017519" y="2865119"/>
                  </a:cubicBezTo>
                  <a:cubicBezTo>
                    <a:pt x="3018790" y="2866389"/>
                    <a:pt x="3023869" y="2865119"/>
                    <a:pt x="3026409" y="2862579"/>
                  </a:cubicBezTo>
                  <a:cubicBezTo>
                    <a:pt x="3032759" y="2856229"/>
                    <a:pt x="3037839" y="2847339"/>
                    <a:pt x="3045459" y="2861309"/>
                  </a:cubicBezTo>
                  <a:cubicBezTo>
                    <a:pt x="3046730" y="2862579"/>
                    <a:pt x="3054349" y="2862579"/>
                    <a:pt x="3058159" y="2861309"/>
                  </a:cubicBezTo>
                  <a:cubicBezTo>
                    <a:pt x="3067049" y="2857499"/>
                    <a:pt x="3074669" y="2853689"/>
                    <a:pt x="3083559" y="2848609"/>
                  </a:cubicBezTo>
                  <a:cubicBezTo>
                    <a:pt x="3082289" y="2852419"/>
                    <a:pt x="3081019" y="2854959"/>
                    <a:pt x="3081019" y="2857499"/>
                  </a:cubicBezTo>
                  <a:cubicBezTo>
                    <a:pt x="3091180" y="2862579"/>
                    <a:pt x="3100069" y="2865119"/>
                    <a:pt x="3107690" y="2853689"/>
                  </a:cubicBezTo>
                  <a:cubicBezTo>
                    <a:pt x="3110230" y="2849879"/>
                    <a:pt x="3119119" y="2849879"/>
                    <a:pt x="3125469" y="2848609"/>
                  </a:cubicBezTo>
                  <a:cubicBezTo>
                    <a:pt x="3121659" y="2844799"/>
                    <a:pt x="3116580" y="2842259"/>
                    <a:pt x="3111499" y="2838449"/>
                  </a:cubicBezTo>
                  <a:cubicBezTo>
                    <a:pt x="3133089" y="2825749"/>
                    <a:pt x="3135629" y="2827019"/>
                    <a:pt x="3135629" y="2844799"/>
                  </a:cubicBezTo>
                  <a:cubicBezTo>
                    <a:pt x="3138169" y="2839719"/>
                    <a:pt x="3139439" y="2835909"/>
                    <a:pt x="3143249" y="2828289"/>
                  </a:cubicBezTo>
                  <a:cubicBezTo>
                    <a:pt x="3162299" y="2829559"/>
                    <a:pt x="3181349" y="2832099"/>
                    <a:pt x="3201669" y="2833369"/>
                  </a:cubicBezTo>
                  <a:lnTo>
                    <a:pt x="3201669" y="2839719"/>
                  </a:lnTo>
                  <a:lnTo>
                    <a:pt x="3194049" y="2839719"/>
                  </a:lnTo>
                  <a:cubicBezTo>
                    <a:pt x="3178809" y="2840989"/>
                    <a:pt x="3163569" y="2840989"/>
                    <a:pt x="3148329" y="2842259"/>
                  </a:cubicBezTo>
                  <a:cubicBezTo>
                    <a:pt x="3153409" y="2844799"/>
                    <a:pt x="3159759" y="2848609"/>
                    <a:pt x="3164839" y="2851149"/>
                  </a:cubicBezTo>
                  <a:cubicBezTo>
                    <a:pt x="3167379" y="2844799"/>
                    <a:pt x="3168649" y="2846069"/>
                    <a:pt x="3174999" y="2848609"/>
                  </a:cubicBezTo>
                  <a:cubicBezTo>
                    <a:pt x="3183889" y="2851149"/>
                    <a:pt x="3194049" y="2851149"/>
                    <a:pt x="3204209" y="2852419"/>
                  </a:cubicBezTo>
                  <a:cubicBezTo>
                    <a:pt x="3209289" y="2852419"/>
                    <a:pt x="3214369" y="2853689"/>
                    <a:pt x="3220719" y="2854959"/>
                  </a:cubicBezTo>
                  <a:cubicBezTo>
                    <a:pt x="3221990" y="2851149"/>
                    <a:pt x="3224530" y="2846069"/>
                    <a:pt x="3227069" y="2839719"/>
                  </a:cubicBezTo>
                  <a:cubicBezTo>
                    <a:pt x="3241040" y="2862579"/>
                    <a:pt x="3251199" y="2861309"/>
                    <a:pt x="3267710" y="2838449"/>
                  </a:cubicBezTo>
                  <a:cubicBezTo>
                    <a:pt x="3267710" y="2842259"/>
                    <a:pt x="3268980" y="2844799"/>
                    <a:pt x="3268980" y="2847339"/>
                  </a:cubicBezTo>
                  <a:cubicBezTo>
                    <a:pt x="3274060" y="2847339"/>
                    <a:pt x="3277870" y="2847339"/>
                    <a:pt x="3282950" y="2846069"/>
                  </a:cubicBezTo>
                  <a:cubicBezTo>
                    <a:pt x="3281680" y="2848609"/>
                    <a:pt x="3280410" y="2851149"/>
                    <a:pt x="3279140" y="2852419"/>
                  </a:cubicBezTo>
                  <a:lnTo>
                    <a:pt x="3281680" y="2854959"/>
                  </a:lnTo>
                  <a:cubicBezTo>
                    <a:pt x="3285490" y="2851149"/>
                    <a:pt x="3289300" y="2847339"/>
                    <a:pt x="3295650" y="2842259"/>
                  </a:cubicBezTo>
                  <a:cubicBezTo>
                    <a:pt x="3300730" y="2844799"/>
                    <a:pt x="3307080" y="2847339"/>
                    <a:pt x="3312160" y="2849879"/>
                  </a:cubicBezTo>
                  <a:cubicBezTo>
                    <a:pt x="3317240" y="2846069"/>
                    <a:pt x="3323590" y="2842259"/>
                    <a:pt x="3329940" y="2838449"/>
                  </a:cubicBezTo>
                  <a:cubicBezTo>
                    <a:pt x="3338830" y="2856229"/>
                    <a:pt x="3350260" y="2858769"/>
                    <a:pt x="3360420" y="2846069"/>
                  </a:cubicBezTo>
                  <a:cubicBezTo>
                    <a:pt x="3375660" y="2847339"/>
                    <a:pt x="3388360" y="2848609"/>
                    <a:pt x="3397250" y="2848609"/>
                  </a:cubicBezTo>
                  <a:cubicBezTo>
                    <a:pt x="3398520" y="2839719"/>
                    <a:pt x="3399790" y="2833369"/>
                    <a:pt x="3401060" y="2827019"/>
                  </a:cubicBezTo>
                  <a:cubicBezTo>
                    <a:pt x="3406140" y="2828289"/>
                    <a:pt x="3409950" y="2829559"/>
                    <a:pt x="3415030" y="2830829"/>
                  </a:cubicBezTo>
                  <a:cubicBezTo>
                    <a:pt x="3417570" y="2832099"/>
                    <a:pt x="3420110" y="2834639"/>
                    <a:pt x="3422650" y="2835909"/>
                  </a:cubicBezTo>
                  <a:cubicBezTo>
                    <a:pt x="3418840" y="2837179"/>
                    <a:pt x="3415030" y="2837179"/>
                    <a:pt x="3411220" y="2838449"/>
                  </a:cubicBezTo>
                  <a:cubicBezTo>
                    <a:pt x="3422650" y="2848609"/>
                    <a:pt x="3431540" y="2846069"/>
                    <a:pt x="3440430" y="2838449"/>
                  </a:cubicBezTo>
                  <a:cubicBezTo>
                    <a:pt x="3436620" y="2848609"/>
                    <a:pt x="3448050" y="2847339"/>
                    <a:pt x="3449320" y="2847339"/>
                  </a:cubicBezTo>
                  <a:cubicBezTo>
                    <a:pt x="3465830" y="2840989"/>
                    <a:pt x="3481070" y="2837179"/>
                    <a:pt x="3498850" y="2847339"/>
                  </a:cubicBezTo>
                  <a:cubicBezTo>
                    <a:pt x="3501390" y="2834639"/>
                    <a:pt x="3503930" y="2824479"/>
                    <a:pt x="3505200" y="2814319"/>
                  </a:cubicBezTo>
                  <a:cubicBezTo>
                    <a:pt x="3511550" y="2815589"/>
                    <a:pt x="3516630" y="2815589"/>
                    <a:pt x="3522980" y="2816859"/>
                  </a:cubicBezTo>
                  <a:cubicBezTo>
                    <a:pt x="3528060" y="2816859"/>
                    <a:pt x="3533140" y="2818129"/>
                    <a:pt x="3538220" y="2818129"/>
                  </a:cubicBezTo>
                  <a:lnTo>
                    <a:pt x="3538220" y="2821939"/>
                  </a:lnTo>
                  <a:cubicBezTo>
                    <a:pt x="3533140" y="2823209"/>
                    <a:pt x="3529330" y="2824479"/>
                    <a:pt x="3524250" y="2825749"/>
                  </a:cubicBezTo>
                  <a:lnTo>
                    <a:pt x="3524250" y="2829559"/>
                  </a:lnTo>
                  <a:cubicBezTo>
                    <a:pt x="3542030" y="2833369"/>
                    <a:pt x="3558540" y="2837179"/>
                    <a:pt x="3576320" y="2839719"/>
                  </a:cubicBezTo>
                  <a:cubicBezTo>
                    <a:pt x="3580130" y="2840989"/>
                    <a:pt x="3585210" y="2837179"/>
                    <a:pt x="3591560" y="2833369"/>
                  </a:cubicBezTo>
                  <a:cubicBezTo>
                    <a:pt x="3594100" y="2834639"/>
                    <a:pt x="3600450" y="2837179"/>
                    <a:pt x="3608070" y="2838449"/>
                  </a:cubicBezTo>
                  <a:cubicBezTo>
                    <a:pt x="3627120" y="2840989"/>
                    <a:pt x="3647440" y="2843529"/>
                    <a:pt x="3662680" y="2827019"/>
                  </a:cubicBezTo>
                  <a:cubicBezTo>
                    <a:pt x="3663950" y="2840989"/>
                    <a:pt x="3676650" y="2832099"/>
                    <a:pt x="3683000" y="2837179"/>
                  </a:cubicBezTo>
                  <a:cubicBezTo>
                    <a:pt x="3683000" y="2837179"/>
                    <a:pt x="3689350" y="2832099"/>
                    <a:pt x="3691890" y="2829559"/>
                  </a:cubicBezTo>
                  <a:cubicBezTo>
                    <a:pt x="3691890" y="2829559"/>
                    <a:pt x="3690620" y="2828289"/>
                    <a:pt x="3690620" y="2827019"/>
                  </a:cubicBezTo>
                  <a:cubicBezTo>
                    <a:pt x="3693160" y="2828289"/>
                    <a:pt x="3694430" y="2832099"/>
                    <a:pt x="3696970" y="2830829"/>
                  </a:cubicBezTo>
                  <a:cubicBezTo>
                    <a:pt x="3708400" y="2830829"/>
                    <a:pt x="3718560" y="2829559"/>
                    <a:pt x="3726180" y="2829559"/>
                  </a:cubicBezTo>
                  <a:cubicBezTo>
                    <a:pt x="3732530" y="2833369"/>
                    <a:pt x="3736340" y="2837179"/>
                    <a:pt x="3738880" y="2835909"/>
                  </a:cubicBezTo>
                  <a:cubicBezTo>
                    <a:pt x="3754120" y="2834639"/>
                    <a:pt x="3768090" y="2830829"/>
                    <a:pt x="3782060" y="2830829"/>
                  </a:cubicBezTo>
                  <a:cubicBezTo>
                    <a:pt x="3796030" y="2838449"/>
                    <a:pt x="3793490" y="2824479"/>
                    <a:pt x="3790950" y="2816859"/>
                  </a:cubicBezTo>
                  <a:cubicBezTo>
                    <a:pt x="3796030" y="2811779"/>
                    <a:pt x="3801110" y="2807969"/>
                    <a:pt x="3802380" y="2806699"/>
                  </a:cubicBezTo>
                  <a:cubicBezTo>
                    <a:pt x="3810000" y="2806699"/>
                    <a:pt x="3815080" y="2807969"/>
                    <a:pt x="3818890" y="2806699"/>
                  </a:cubicBezTo>
                  <a:cubicBezTo>
                    <a:pt x="3823969" y="2802889"/>
                    <a:pt x="3827780" y="2796539"/>
                    <a:pt x="3834130" y="2788919"/>
                  </a:cubicBezTo>
                  <a:cubicBezTo>
                    <a:pt x="3841750" y="2787649"/>
                    <a:pt x="3854450" y="2785109"/>
                    <a:pt x="3868420" y="2782569"/>
                  </a:cubicBezTo>
                  <a:cubicBezTo>
                    <a:pt x="3868420" y="2782569"/>
                    <a:pt x="3868420" y="2780029"/>
                    <a:pt x="3869690" y="2777489"/>
                  </a:cubicBezTo>
                  <a:cubicBezTo>
                    <a:pt x="3874770" y="2769869"/>
                    <a:pt x="3887470" y="2767329"/>
                    <a:pt x="3879850" y="2753359"/>
                  </a:cubicBezTo>
                  <a:cubicBezTo>
                    <a:pt x="3878580" y="2750819"/>
                    <a:pt x="3878580" y="2743199"/>
                    <a:pt x="3881120" y="2740659"/>
                  </a:cubicBezTo>
                  <a:cubicBezTo>
                    <a:pt x="3890010" y="2729229"/>
                    <a:pt x="3890010" y="2727959"/>
                    <a:pt x="3874770" y="2722879"/>
                  </a:cubicBezTo>
                  <a:cubicBezTo>
                    <a:pt x="3876040" y="2713989"/>
                    <a:pt x="3867150" y="2702559"/>
                    <a:pt x="3879850" y="2701289"/>
                  </a:cubicBezTo>
                  <a:cubicBezTo>
                    <a:pt x="3883660" y="2693669"/>
                    <a:pt x="3884930" y="2689859"/>
                    <a:pt x="3887470" y="2686049"/>
                  </a:cubicBezTo>
                  <a:cubicBezTo>
                    <a:pt x="3888740" y="2683509"/>
                    <a:pt x="3892550" y="2680969"/>
                    <a:pt x="3892550" y="2678429"/>
                  </a:cubicBezTo>
                  <a:cubicBezTo>
                    <a:pt x="3892550" y="2673349"/>
                    <a:pt x="3890010" y="2666999"/>
                    <a:pt x="3891280" y="2663189"/>
                  </a:cubicBezTo>
                  <a:cubicBezTo>
                    <a:pt x="3895090" y="2649219"/>
                    <a:pt x="3896360" y="2636519"/>
                    <a:pt x="3873500" y="2631439"/>
                  </a:cubicBezTo>
                  <a:cubicBezTo>
                    <a:pt x="3882390" y="2627629"/>
                    <a:pt x="3886200" y="2625089"/>
                    <a:pt x="3892550" y="2622549"/>
                  </a:cubicBezTo>
                  <a:cubicBezTo>
                    <a:pt x="3882390" y="2617469"/>
                    <a:pt x="3873500" y="2613659"/>
                    <a:pt x="3862070" y="2608579"/>
                  </a:cubicBezTo>
                  <a:lnTo>
                    <a:pt x="3873500" y="2608579"/>
                  </a:lnTo>
                  <a:lnTo>
                    <a:pt x="3873500" y="2604769"/>
                  </a:lnTo>
                  <a:cubicBezTo>
                    <a:pt x="3867150" y="2604769"/>
                    <a:pt x="3862070" y="2603499"/>
                    <a:pt x="3855720" y="2603499"/>
                  </a:cubicBezTo>
                  <a:cubicBezTo>
                    <a:pt x="3855720" y="2604769"/>
                    <a:pt x="3855720" y="2606039"/>
                    <a:pt x="3854450" y="2607309"/>
                  </a:cubicBezTo>
                  <a:cubicBezTo>
                    <a:pt x="3853180" y="2604769"/>
                    <a:pt x="3851910" y="2602229"/>
                    <a:pt x="3850640" y="2598419"/>
                  </a:cubicBezTo>
                  <a:cubicBezTo>
                    <a:pt x="3883660" y="2590799"/>
                    <a:pt x="4104640" y="2566669"/>
                    <a:pt x="4084320" y="2562859"/>
                  </a:cubicBezTo>
                  <a:cubicBezTo>
                    <a:pt x="4094480" y="2553969"/>
                    <a:pt x="4090670" y="2538729"/>
                    <a:pt x="4108450" y="2537459"/>
                  </a:cubicBezTo>
                  <a:cubicBezTo>
                    <a:pt x="4113530" y="2537459"/>
                    <a:pt x="4122420" y="2528569"/>
                    <a:pt x="4123690" y="2522219"/>
                  </a:cubicBezTo>
                  <a:cubicBezTo>
                    <a:pt x="4126230" y="2513329"/>
                    <a:pt x="4123690" y="2501899"/>
                    <a:pt x="4126230" y="2493009"/>
                  </a:cubicBezTo>
                  <a:cubicBezTo>
                    <a:pt x="4128770" y="2480309"/>
                    <a:pt x="4133850" y="2467609"/>
                    <a:pt x="4137660" y="2457449"/>
                  </a:cubicBezTo>
                  <a:cubicBezTo>
                    <a:pt x="4133850" y="2451099"/>
                    <a:pt x="4130040" y="2444749"/>
                    <a:pt x="4127500" y="2440939"/>
                  </a:cubicBezTo>
                  <a:cubicBezTo>
                    <a:pt x="4132580" y="2437129"/>
                    <a:pt x="4135120" y="2434589"/>
                    <a:pt x="4138930" y="2433319"/>
                  </a:cubicBezTo>
                  <a:cubicBezTo>
                    <a:pt x="4137660" y="2432049"/>
                    <a:pt x="4137660" y="2430779"/>
                    <a:pt x="4136390" y="2429509"/>
                  </a:cubicBezTo>
                  <a:cubicBezTo>
                    <a:pt x="4132580" y="2430779"/>
                    <a:pt x="4128770" y="2432049"/>
                    <a:pt x="4124960" y="2433319"/>
                  </a:cubicBezTo>
                  <a:cubicBezTo>
                    <a:pt x="4146550" y="2415539"/>
                    <a:pt x="4151630" y="2382519"/>
                    <a:pt x="4133850" y="2367279"/>
                  </a:cubicBezTo>
                  <a:cubicBezTo>
                    <a:pt x="4132580" y="2369819"/>
                    <a:pt x="4130040" y="2372359"/>
                    <a:pt x="4128770" y="2374899"/>
                  </a:cubicBezTo>
                  <a:cubicBezTo>
                    <a:pt x="4123690" y="2366009"/>
                    <a:pt x="4109720" y="2363469"/>
                    <a:pt x="4116070" y="2349499"/>
                  </a:cubicBezTo>
                  <a:cubicBezTo>
                    <a:pt x="4116070" y="2349499"/>
                    <a:pt x="4114800" y="2346959"/>
                    <a:pt x="4113530" y="2346959"/>
                  </a:cubicBezTo>
                  <a:cubicBezTo>
                    <a:pt x="4107180" y="2344419"/>
                    <a:pt x="4108450" y="2340609"/>
                    <a:pt x="4105910" y="2335529"/>
                  </a:cubicBezTo>
                  <a:cubicBezTo>
                    <a:pt x="4102100" y="2324099"/>
                    <a:pt x="4103370" y="2312669"/>
                    <a:pt x="4103370" y="2302509"/>
                  </a:cubicBezTo>
                  <a:lnTo>
                    <a:pt x="4103370" y="2256789"/>
                  </a:lnTo>
                  <a:cubicBezTo>
                    <a:pt x="4103370" y="2246629"/>
                    <a:pt x="4108450" y="2241549"/>
                    <a:pt x="4118610" y="2244089"/>
                  </a:cubicBezTo>
                  <a:cubicBezTo>
                    <a:pt x="4118610" y="2244089"/>
                    <a:pt x="4119880" y="2242819"/>
                    <a:pt x="4121150" y="2242819"/>
                  </a:cubicBezTo>
                  <a:cubicBezTo>
                    <a:pt x="4117340" y="2240279"/>
                    <a:pt x="4114800" y="2239009"/>
                    <a:pt x="4112260" y="2236469"/>
                  </a:cubicBezTo>
                  <a:cubicBezTo>
                    <a:pt x="4112260" y="2235199"/>
                    <a:pt x="4113530" y="2233929"/>
                    <a:pt x="4113530" y="2232659"/>
                  </a:cubicBezTo>
                  <a:cubicBezTo>
                    <a:pt x="4122420" y="2235199"/>
                    <a:pt x="4131310" y="2239009"/>
                    <a:pt x="4137660" y="2241549"/>
                  </a:cubicBezTo>
                  <a:cubicBezTo>
                    <a:pt x="4145280" y="2231389"/>
                    <a:pt x="4151630" y="2223769"/>
                    <a:pt x="4156710" y="2218689"/>
                  </a:cubicBezTo>
                  <a:lnTo>
                    <a:pt x="4156710" y="2195829"/>
                  </a:lnTo>
                  <a:cubicBezTo>
                    <a:pt x="4154170" y="2195829"/>
                    <a:pt x="4150360" y="2197099"/>
                    <a:pt x="4146550" y="2197099"/>
                  </a:cubicBezTo>
                  <a:cubicBezTo>
                    <a:pt x="4144010" y="2190749"/>
                    <a:pt x="4142740" y="2184399"/>
                    <a:pt x="4140200" y="2175509"/>
                  </a:cubicBezTo>
                  <a:cubicBezTo>
                    <a:pt x="4146550" y="2179319"/>
                    <a:pt x="4149090" y="2181859"/>
                    <a:pt x="4151630" y="2183129"/>
                  </a:cubicBezTo>
                  <a:cubicBezTo>
                    <a:pt x="4154170" y="2181859"/>
                    <a:pt x="4157980" y="2180589"/>
                    <a:pt x="4161790" y="2178049"/>
                  </a:cubicBezTo>
                  <a:cubicBezTo>
                    <a:pt x="4160520" y="2176779"/>
                    <a:pt x="4159250" y="2175509"/>
                    <a:pt x="4159250" y="2174239"/>
                  </a:cubicBezTo>
                  <a:cubicBezTo>
                    <a:pt x="4155440" y="2174239"/>
                    <a:pt x="4151630" y="2172969"/>
                    <a:pt x="4150360" y="2172969"/>
                  </a:cubicBezTo>
                  <a:cubicBezTo>
                    <a:pt x="4152900" y="2165349"/>
                    <a:pt x="4157980" y="2157729"/>
                    <a:pt x="4155440" y="2153919"/>
                  </a:cubicBezTo>
                  <a:cubicBezTo>
                    <a:pt x="4149090" y="2137409"/>
                    <a:pt x="4155440" y="2124709"/>
                    <a:pt x="4161790" y="2110739"/>
                  </a:cubicBezTo>
                  <a:cubicBezTo>
                    <a:pt x="4163060" y="2106929"/>
                    <a:pt x="4161790" y="2103119"/>
                    <a:pt x="4161790" y="2099309"/>
                  </a:cubicBezTo>
                  <a:cubicBezTo>
                    <a:pt x="4163060" y="2082799"/>
                    <a:pt x="4164330" y="2067559"/>
                    <a:pt x="4165599" y="2044699"/>
                  </a:cubicBezTo>
                  <a:cubicBezTo>
                    <a:pt x="4160519" y="2042159"/>
                    <a:pt x="4152899" y="2035809"/>
                    <a:pt x="4144009" y="2030729"/>
                  </a:cubicBezTo>
                  <a:cubicBezTo>
                    <a:pt x="4136389" y="2026919"/>
                    <a:pt x="4128769" y="2025649"/>
                    <a:pt x="4121149" y="2023109"/>
                  </a:cubicBezTo>
                  <a:cubicBezTo>
                    <a:pt x="4117340" y="2021839"/>
                    <a:pt x="4112259" y="2023109"/>
                    <a:pt x="4108449" y="2021839"/>
                  </a:cubicBezTo>
                  <a:cubicBezTo>
                    <a:pt x="4076699" y="2018029"/>
                    <a:pt x="4043679" y="2012949"/>
                    <a:pt x="4011929" y="2009139"/>
                  </a:cubicBezTo>
                  <a:cubicBezTo>
                    <a:pt x="3985259" y="2005329"/>
                    <a:pt x="3958589" y="2001519"/>
                    <a:pt x="3933189" y="1997709"/>
                  </a:cubicBezTo>
                  <a:cubicBezTo>
                    <a:pt x="3926839" y="1996439"/>
                    <a:pt x="3920489" y="1993899"/>
                    <a:pt x="3912869" y="1993899"/>
                  </a:cubicBezTo>
                  <a:cubicBezTo>
                    <a:pt x="3896359" y="1992629"/>
                    <a:pt x="3878579" y="1992629"/>
                    <a:pt x="3862069" y="1992629"/>
                  </a:cubicBezTo>
                  <a:cubicBezTo>
                    <a:pt x="3853179" y="1992629"/>
                    <a:pt x="3845559" y="1992629"/>
                    <a:pt x="3836669" y="1991359"/>
                  </a:cubicBezTo>
                  <a:cubicBezTo>
                    <a:pt x="3821429" y="1990089"/>
                    <a:pt x="3806189" y="1987549"/>
                    <a:pt x="3790949" y="1986279"/>
                  </a:cubicBezTo>
                  <a:lnTo>
                    <a:pt x="3790949" y="1982469"/>
                  </a:lnTo>
                  <a:cubicBezTo>
                    <a:pt x="3829049" y="1979929"/>
                    <a:pt x="3868419" y="1976119"/>
                    <a:pt x="3907789" y="1983739"/>
                  </a:cubicBezTo>
                  <a:cubicBezTo>
                    <a:pt x="3906519" y="1979929"/>
                    <a:pt x="3905249" y="1976119"/>
                    <a:pt x="3903979" y="1973579"/>
                  </a:cubicBezTo>
                  <a:cubicBezTo>
                    <a:pt x="3912869" y="1972309"/>
                    <a:pt x="3919219" y="1964689"/>
                    <a:pt x="3928109" y="1973579"/>
                  </a:cubicBezTo>
                  <a:cubicBezTo>
                    <a:pt x="3929379" y="1974849"/>
                    <a:pt x="3936999" y="1971039"/>
                    <a:pt x="3942079" y="1969769"/>
                  </a:cubicBezTo>
                  <a:lnTo>
                    <a:pt x="3942079" y="1967229"/>
                  </a:lnTo>
                  <a:lnTo>
                    <a:pt x="3930649" y="1967229"/>
                  </a:lnTo>
                  <a:cubicBezTo>
                    <a:pt x="3943349" y="1957069"/>
                    <a:pt x="3952240" y="1948179"/>
                    <a:pt x="3961129" y="1941829"/>
                  </a:cubicBezTo>
                  <a:cubicBezTo>
                    <a:pt x="3968749" y="1943099"/>
                    <a:pt x="3976369" y="1944369"/>
                    <a:pt x="3981449" y="1945639"/>
                  </a:cubicBezTo>
                  <a:cubicBezTo>
                    <a:pt x="3982719" y="1921509"/>
                    <a:pt x="3962399" y="1920239"/>
                    <a:pt x="3947159" y="1910079"/>
                  </a:cubicBezTo>
                  <a:cubicBezTo>
                    <a:pt x="3953509" y="1906269"/>
                    <a:pt x="3957319" y="1902459"/>
                    <a:pt x="3962399" y="1901189"/>
                  </a:cubicBezTo>
                  <a:cubicBezTo>
                    <a:pt x="3976369" y="1897379"/>
                    <a:pt x="3994149" y="1907539"/>
                    <a:pt x="4003040" y="1885949"/>
                  </a:cubicBezTo>
                  <a:cubicBezTo>
                    <a:pt x="4004310" y="1884679"/>
                    <a:pt x="4008119" y="1884679"/>
                    <a:pt x="4014469" y="1882139"/>
                  </a:cubicBezTo>
                  <a:cubicBezTo>
                    <a:pt x="4010660" y="1878329"/>
                    <a:pt x="4006849" y="1875789"/>
                    <a:pt x="4004310" y="1873249"/>
                  </a:cubicBezTo>
                  <a:cubicBezTo>
                    <a:pt x="4006850" y="1871979"/>
                    <a:pt x="4010660" y="1870709"/>
                    <a:pt x="4010660" y="1870709"/>
                  </a:cubicBezTo>
                  <a:cubicBezTo>
                    <a:pt x="4019550" y="1877059"/>
                    <a:pt x="4025900" y="1882139"/>
                    <a:pt x="4033519" y="1887219"/>
                  </a:cubicBezTo>
                  <a:cubicBezTo>
                    <a:pt x="4034790" y="1885949"/>
                    <a:pt x="4036060" y="1884679"/>
                    <a:pt x="4037329" y="1882139"/>
                  </a:cubicBezTo>
                  <a:cubicBezTo>
                    <a:pt x="4033519" y="1877059"/>
                    <a:pt x="4030979" y="1871979"/>
                    <a:pt x="4027169" y="1866899"/>
                  </a:cubicBezTo>
                  <a:cubicBezTo>
                    <a:pt x="4043679" y="1855469"/>
                    <a:pt x="4044949" y="1849119"/>
                    <a:pt x="4032249" y="1817369"/>
                  </a:cubicBezTo>
                  <a:cubicBezTo>
                    <a:pt x="4041140" y="1816099"/>
                    <a:pt x="4050029" y="1813559"/>
                    <a:pt x="4057649" y="1812289"/>
                  </a:cubicBezTo>
                  <a:cubicBezTo>
                    <a:pt x="4058919" y="1803399"/>
                    <a:pt x="4063999" y="1794509"/>
                    <a:pt x="4062729" y="1786889"/>
                  </a:cubicBezTo>
                  <a:cubicBezTo>
                    <a:pt x="4058919" y="1764029"/>
                    <a:pt x="4081779" y="1753869"/>
                    <a:pt x="4086859" y="1734819"/>
                  </a:cubicBezTo>
                  <a:cubicBezTo>
                    <a:pt x="4086859" y="1733549"/>
                    <a:pt x="4091939" y="1732279"/>
                    <a:pt x="4093209" y="1733549"/>
                  </a:cubicBezTo>
                  <a:cubicBezTo>
                    <a:pt x="4104639" y="1737359"/>
                    <a:pt x="4108449" y="1728469"/>
                    <a:pt x="4112259" y="1722119"/>
                  </a:cubicBezTo>
                  <a:cubicBezTo>
                    <a:pt x="4113529" y="1719579"/>
                    <a:pt x="4114799" y="1717039"/>
                    <a:pt x="4116069" y="1715769"/>
                  </a:cubicBezTo>
                  <a:cubicBezTo>
                    <a:pt x="4127499" y="1709419"/>
                    <a:pt x="4138929" y="1704339"/>
                    <a:pt x="4151629" y="1697989"/>
                  </a:cubicBezTo>
                  <a:cubicBezTo>
                    <a:pt x="4138929" y="1678939"/>
                    <a:pt x="4122419" y="1687829"/>
                    <a:pt x="4108449" y="1685289"/>
                  </a:cubicBezTo>
                  <a:lnTo>
                    <a:pt x="4108449" y="1680209"/>
                  </a:lnTo>
                  <a:cubicBezTo>
                    <a:pt x="4117339" y="1678939"/>
                    <a:pt x="4126229" y="1677669"/>
                    <a:pt x="4136389" y="1676399"/>
                  </a:cubicBezTo>
                  <a:cubicBezTo>
                    <a:pt x="4130039" y="1675129"/>
                    <a:pt x="4124959" y="1673859"/>
                    <a:pt x="4119879" y="1672589"/>
                  </a:cubicBezTo>
                  <a:cubicBezTo>
                    <a:pt x="4126229" y="1666239"/>
                    <a:pt x="4131309" y="1659889"/>
                    <a:pt x="4137659" y="1654809"/>
                  </a:cubicBezTo>
                  <a:cubicBezTo>
                    <a:pt x="4138929" y="1653539"/>
                    <a:pt x="4142739" y="1652269"/>
                    <a:pt x="4144009" y="1652269"/>
                  </a:cubicBezTo>
                  <a:cubicBezTo>
                    <a:pt x="4147819" y="1653539"/>
                    <a:pt x="4151629" y="1657349"/>
                    <a:pt x="4154169" y="1659889"/>
                  </a:cubicBezTo>
                  <a:cubicBezTo>
                    <a:pt x="4155439" y="1656079"/>
                    <a:pt x="4156709" y="1650999"/>
                    <a:pt x="4159249" y="1647189"/>
                  </a:cubicBezTo>
                  <a:cubicBezTo>
                    <a:pt x="4164329" y="1640839"/>
                    <a:pt x="4170679" y="1635759"/>
                    <a:pt x="4175759" y="1630679"/>
                  </a:cubicBezTo>
                  <a:cubicBezTo>
                    <a:pt x="4182109" y="1638299"/>
                    <a:pt x="4188459" y="1645919"/>
                    <a:pt x="4194809" y="1654809"/>
                  </a:cubicBezTo>
                  <a:cubicBezTo>
                    <a:pt x="4196079" y="1654809"/>
                    <a:pt x="4197349" y="1653539"/>
                    <a:pt x="4197349" y="1653539"/>
                  </a:cubicBezTo>
                  <a:cubicBezTo>
                    <a:pt x="4196079" y="1640839"/>
                    <a:pt x="4196079" y="1628139"/>
                    <a:pt x="4194809" y="1615439"/>
                  </a:cubicBezTo>
                  <a:cubicBezTo>
                    <a:pt x="4199889" y="1616709"/>
                    <a:pt x="4203699" y="1616709"/>
                    <a:pt x="4207509" y="1617979"/>
                  </a:cubicBezTo>
                  <a:cubicBezTo>
                    <a:pt x="4208779" y="1616709"/>
                    <a:pt x="4208779" y="1615439"/>
                    <a:pt x="4210049" y="1615439"/>
                  </a:cubicBezTo>
                  <a:cubicBezTo>
                    <a:pt x="4206239" y="1614169"/>
                    <a:pt x="4203699" y="1612899"/>
                    <a:pt x="4199889" y="1611629"/>
                  </a:cubicBezTo>
                  <a:cubicBezTo>
                    <a:pt x="4206239" y="1604009"/>
                    <a:pt x="4210049" y="1598929"/>
                    <a:pt x="4211319" y="1597659"/>
                  </a:cubicBezTo>
                  <a:lnTo>
                    <a:pt x="4211319" y="1573529"/>
                  </a:lnTo>
                  <a:cubicBezTo>
                    <a:pt x="4208779" y="1572259"/>
                    <a:pt x="4206239" y="1569719"/>
                    <a:pt x="4202429" y="1568449"/>
                  </a:cubicBezTo>
                  <a:cubicBezTo>
                    <a:pt x="4199889" y="1567179"/>
                    <a:pt x="4197349" y="1565909"/>
                    <a:pt x="4194809" y="1565909"/>
                  </a:cubicBezTo>
                  <a:cubicBezTo>
                    <a:pt x="4197349" y="1563369"/>
                    <a:pt x="4202429" y="1559559"/>
                    <a:pt x="4203699" y="1559559"/>
                  </a:cubicBezTo>
                  <a:cubicBezTo>
                    <a:pt x="4212589" y="1564639"/>
                    <a:pt x="4210049" y="1550669"/>
                    <a:pt x="4215129" y="1551939"/>
                  </a:cubicBezTo>
                  <a:cubicBezTo>
                    <a:pt x="4215129" y="1548129"/>
                    <a:pt x="4215129" y="1540509"/>
                    <a:pt x="4213859" y="1540509"/>
                  </a:cubicBezTo>
                  <a:cubicBezTo>
                    <a:pt x="4197349" y="1534159"/>
                    <a:pt x="4199889" y="1520189"/>
                    <a:pt x="4196079" y="1511299"/>
                  </a:cubicBezTo>
                  <a:close/>
                  <a:moveTo>
                    <a:pt x="234949" y="990600"/>
                  </a:moveTo>
                  <a:lnTo>
                    <a:pt x="271779" y="990600"/>
                  </a:lnTo>
                  <a:cubicBezTo>
                    <a:pt x="262889" y="1002030"/>
                    <a:pt x="241299" y="1002030"/>
                    <a:pt x="234949" y="990600"/>
                  </a:cubicBezTo>
                  <a:close/>
                  <a:moveTo>
                    <a:pt x="488949" y="1507490"/>
                  </a:moveTo>
                  <a:lnTo>
                    <a:pt x="488949" y="1502410"/>
                  </a:lnTo>
                  <a:cubicBezTo>
                    <a:pt x="505459" y="1501140"/>
                    <a:pt x="523239" y="1499870"/>
                    <a:pt x="539749" y="1499870"/>
                  </a:cubicBezTo>
                  <a:cubicBezTo>
                    <a:pt x="521969" y="1499870"/>
                    <a:pt x="506729" y="1515110"/>
                    <a:pt x="488949" y="1507490"/>
                  </a:cubicBezTo>
                  <a:close/>
                  <a:moveTo>
                    <a:pt x="182879" y="2123440"/>
                  </a:moveTo>
                  <a:cubicBezTo>
                    <a:pt x="190499" y="2115820"/>
                    <a:pt x="196849" y="2110740"/>
                    <a:pt x="199389" y="2106930"/>
                  </a:cubicBezTo>
                  <a:cubicBezTo>
                    <a:pt x="205739" y="2112010"/>
                    <a:pt x="209549" y="2115820"/>
                    <a:pt x="213359" y="2119630"/>
                  </a:cubicBezTo>
                  <a:cubicBezTo>
                    <a:pt x="204469" y="2119630"/>
                    <a:pt x="195579" y="2120900"/>
                    <a:pt x="182879" y="2123440"/>
                  </a:cubicBezTo>
                  <a:close/>
                  <a:moveTo>
                    <a:pt x="271779" y="2117090"/>
                  </a:moveTo>
                  <a:lnTo>
                    <a:pt x="238759" y="2117090"/>
                  </a:lnTo>
                  <a:cubicBezTo>
                    <a:pt x="237489" y="2117090"/>
                    <a:pt x="236219" y="2112010"/>
                    <a:pt x="233679" y="2108200"/>
                  </a:cubicBezTo>
                  <a:cubicBezTo>
                    <a:pt x="248919" y="2109470"/>
                    <a:pt x="260349" y="2110740"/>
                    <a:pt x="271779" y="2112010"/>
                  </a:cubicBezTo>
                  <a:lnTo>
                    <a:pt x="271779" y="2117090"/>
                  </a:lnTo>
                  <a:close/>
                  <a:moveTo>
                    <a:pt x="280669" y="2115820"/>
                  </a:moveTo>
                  <a:cubicBezTo>
                    <a:pt x="279399" y="2114550"/>
                    <a:pt x="279399" y="2113280"/>
                    <a:pt x="278129" y="2113280"/>
                  </a:cubicBezTo>
                  <a:cubicBezTo>
                    <a:pt x="283209" y="2109470"/>
                    <a:pt x="289559" y="2106930"/>
                    <a:pt x="294639" y="2103120"/>
                  </a:cubicBezTo>
                  <a:cubicBezTo>
                    <a:pt x="298449" y="2099310"/>
                    <a:pt x="299719" y="2092960"/>
                    <a:pt x="303529" y="2086610"/>
                  </a:cubicBezTo>
                  <a:cubicBezTo>
                    <a:pt x="313689" y="2106930"/>
                    <a:pt x="335279" y="2100580"/>
                    <a:pt x="354329" y="2105660"/>
                  </a:cubicBezTo>
                  <a:cubicBezTo>
                    <a:pt x="328929" y="2108200"/>
                    <a:pt x="304799" y="2112010"/>
                    <a:pt x="280669" y="2115820"/>
                  </a:cubicBezTo>
                  <a:close/>
                  <a:moveTo>
                    <a:pt x="114299" y="2428240"/>
                  </a:moveTo>
                  <a:cubicBezTo>
                    <a:pt x="115569" y="2428240"/>
                    <a:pt x="115569" y="2428240"/>
                    <a:pt x="114299" y="2428240"/>
                  </a:cubicBezTo>
                  <a:close/>
                  <a:moveTo>
                    <a:pt x="345439" y="2609850"/>
                  </a:moveTo>
                  <a:cubicBezTo>
                    <a:pt x="344169" y="2600960"/>
                    <a:pt x="342899" y="2594610"/>
                    <a:pt x="341629" y="2585720"/>
                  </a:cubicBezTo>
                  <a:cubicBezTo>
                    <a:pt x="350519" y="2588260"/>
                    <a:pt x="355599" y="2589530"/>
                    <a:pt x="360679" y="2592070"/>
                  </a:cubicBezTo>
                  <a:cubicBezTo>
                    <a:pt x="355599" y="2597150"/>
                    <a:pt x="351789" y="2602230"/>
                    <a:pt x="345439" y="2609850"/>
                  </a:cubicBezTo>
                  <a:close/>
                  <a:moveTo>
                    <a:pt x="636269" y="1050290"/>
                  </a:moveTo>
                  <a:cubicBezTo>
                    <a:pt x="627379" y="1051560"/>
                    <a:pt x="618489" y="1055370"/>
                    <a:pt x="610869" y="1055370"/>
                  </a:cubicBezTo>
                  <a:cubicBezTo>
                    <a:pt x="601979" y="1056640"/>
                    <a:pt x="593089" y="1055370"/>
                    <a:pt x="582929" y="1055370"/>
                  </a:cubicBezTo>
                  <a:cubicBezTo>
                    <a:pt x="581659" y="1054100"/>
                    <a:pt x="580389" y="1050290"/>
                    <a:pt x="579119" y="1046480"/>
                  </a:cubicBezTo>
                  <a:cubicBezTo>
                    <a:pt x="588009" y="1043940"/>
                    <a:pt x="596899" y="1040130"/>
                    <a:pt x="607059" y="1037590"/>
                  </a:cubicBezTo>
                  <a:cubicBezTo>
                    <a:pt x="607059" y="1041400"/>
                    <a:pt x="605789" y="1043940"/>
                    <a:pt x="605789" y="1047750"/>
                  </a:cubicBezTo>
                  <a:cubicBezTo>
                    <a:pt x="617219" y="1040130"/>
                    <a:pt x="627379" y="1041400"/>
                    <a:pt x="636269" y="1050290"/>
                  </a:cubicBezTo>
                  <a:cubicBezTo>
                    <a:pt x="650239" y="1040130"/>
                    <a:pt x="652779" y="1041400"/>
                    <a:pt x="656589" y="1062990"/>
                  </a:cubicBezTo>
                  <a:cubicBezTo>
                    <a:pt x="648969" y="1057910"/>
                    <a:pt x="642619" y="1054100"/>
                    <a:pt x="636269" y="1050290"/>
                  </a:cubicBezTo>
                  <a:close/>
                  <a:moveTo>
                    <a:pt x="684529" y="1047750"/>
                  </a:moveTo>
                  <a:cubicBezTo>
                    <a:pt x="687069" y="1045210"/>
                    <a:pt x="689609" y="1042670"/>
                    <a:pt x="690879" y="1040130"/>
                  </a:cubicBezTo>
                  <a:cubicBezTo>
                    <a:pt x="699769" y="1051560"/>
                    <a:pt x="699769" y="1051560"/>
                    <a:pt x="680719" y="1060450"/>
                  </a:cubicBezTo>
                  <a:lnTo>
                    <a:pt x="661669" y="1045210"/>
                  </a:lnTo>
                  <a:cubicBezTo>
                    <a:pt x="674369" y="1035050"/>
                    <a:pt x="681989" y="1035050"/>
                    <a:pt x="684529" y="1047750"/>
                  </a:cubicBezTo>
                  <a:close/>
                  <a:moveTo>
                    <a:pt x="694689" y="2744470"/>
                  </a:moveTo>
                  <a:cubicBezTo>
                    <a:pt x="695959" y="2743200"/>
                    <a:pt x="697229" y="2743200"/>
                    <a:pt x="698499" y="2741930"/>
                  </a:cubicBezTo>
                  <a:cubicBezTo>
                    <a:pt x="699769" y="2744470"/>
                    <a:pt x="702309" y="2747010"/>
                    <a:pt x="704849" y="2750820"/>
                  </a:cubicBezTo>
                  <a:cubicBezTo>
                    <a:pt x="702309" y="2750820"/>
                    <a:pt x="699769" y="2750820"/>
                    <a:pt x="697229" y="2752090"/>
                  </a:cubicBezTo>
                  <a:cubicBezTo>
                    <a:pt x="695959" y="2748280"/>
                    <a:pt x="695959" y="2745740"/>
                    <a:pt x="694689" y="2744470"/>
                  </a:cubicBezTo>
                  <a:close/>
                  <a:moveTo>
                    <a:pt x="772159" y="2735580"/>
                  </a:moveTo>
                  <a:cubicBezTo>
                    <a:pt x="773429" y="2739390"/>
                    <a:pt x="774699" y="2741930"/>
                    <a:pt x="777239" y="2744470"/>
                  </a:cubicBezTo>
                  <a:lnTo>
                    <a:pt x="773429" y="2744470"/>
                  </a:lnTo>
                  <a:cubicBezTo>
                    <a:pt x="773429" y="2741930"/>
                    <a:pt x="773429" y="2739390"/>
                    <a:pt x="772159" y="2735580"/>
                  </a:cubicBezTo>
                  <a:close/>
                  <a:moveTo>
                    <a:pt x="876299" y="3018790"/>
                  </a:moveTo>
                  <a:cubicBezTo>
                    <a:pt x="872489" y="3012440"/>
                    <a:pt x="869949" y="3007360"/>
                    <a:pt x="867409" y="3002280"/>
                  </a:cubicBezTo>
                  <a:lnTo>
                    <a:pt x="873759" y="2995930"/>
                  </a:lnTo>
                  <a:cubicBezTo>
                    <a:pt x="882649" y="3002280"/>
                    <a:pt x="883919" y="3012440"/>
                    <a:pt x="876299" y="3018790"/>
                  </a:cubicBezTo>
                  <a:close/>
                  <a:moveTo>
                    <a:pt x="1198879" y="3044190"/>
                  </a:moveTo>
                  <a:cubicBezTo>
                    <a:pt x="1193799" y="3041650"/>
                    <a:pt x="1188719" y="3040380"/>
                    <a:pt x="1183639" y="3037840"/>
                  </a:cubicBezTo>
                  <a:cubicBezTo>
                    <a:pt x="1188719" y="3032760"/>
                    <a:pt x="1193799" y="3027680"/>
                    <a:pt x="1197609" y="3025140"/>
                  </a:cubicBezTo>
                  <a:lnTo>
                    <a:pt x="1212849" y="3036570"/>
                  </a:lnTo>
                  <a:cubicBezTo>
                    <a:pt x="1209039" y="3039110"/>
                    <a:pt x="1203959" y="3041650"/>
                    <a:pt x="1198879" y="3044190"/>
                  </a:cubicBezTo>
                  <a:close/>
                  <a:moveTo>
                    <a:pt x="3445509" y="2828290"/>
                  </a:moveTo>
                  <a:cubicBezTo>
                    <a:pt x="3444239" y="2829560"/>
                    <a:pt x="3445509" y="2832100"/>
                    <a:pt x="3445509" y="2834640"/>
                  </a:cubicBezTo>
                  <a:lnTo>
                    <a:pt x="3426459" y="2838450"/>
                  </a:lnTo>
                  <a:cubicBezTo>
                    <a:pt x="3423919" y="2827020"/>
                    <a:pt x="3428999" y="2820670"/>
                    <a:pt x="3440429" y="2819400"/>
                  </a:cubicBezTo>
                  <a:cubicBezTo>
                    <a:pt x="3444239" y="2819400"/>
                    <a:pt x="3449319" y="2816860"/>
                    <a:pt x="3455669" y="2816860"/>
                  </a:cubicBezTo>
                  <a:cubicBezTo>
                    <a:pt x="3451859" y="2820670"/>
                    <a:pt x="3448049" y="2823210"/>
                    <a:pt x="3445509" y="2828290"/>
                  </a:cubicBezTo>
                  <a:close/>
                  <a:moveTo>
                    <a:pt x="3470909" y="2825750"/>
                  </a:moveTo>
                  <a:cubicBezTo>
                    <a:pt x="3465829" y="2824480"/>
                    <a:pt x="3462019" y="2820670"/>
                    <a:pt x="3458209" y="2818130"/>
                  </a:cubicBezTo>
                  <a:cubicBezTo>
                    <a:pt x="3463289" y="2811780"/>
                    <a:pt x="3467099" y="2807970"/>
                    <a:pt x="3469639" y="2804160"/>
                  </a:cubicBezTo>
                  <a:cubicBezTo>
                    <a:pt x="3474719" y="2810510"/>
                    <a:pt x="3479799" y="2815590"/>
                    <a:pt x="3484879" y="2823210"/>
                  </a:cubicBezTo>
                  <a:cubicBezTo>
                    <a:pt x="3481069" y="2824480"/>
                    <a:pt x="3475989" y="2825750"/>
                    <a:pt x="3470909" y="2825750"/>
                  </a:cubicBezTo>
                  <a:close/>
                  <a:moveTo>
                    <a:pt x="3604259" y="1967230"/>
                  </a:moveTo>
                  <a:cubicBezTo>
                    <a:pt x="3604259" y="1964690"/>
                    <a:pt x="3604259" y="1963420"/>
                    <a:pt x="3602989" y="1960880"/>
                  </a:cubicBezTo>
                  <a:lnTo>
                    <a:pt x="3629659" y="1957070"/>
                  </a:lnTo>
                  <a:cubicBezTo>
                    <a:pt x="3629659" y="1959610"/>
                    <a:pt x="3630929" y="1962150"/>
                    <a:pt x="3630929" y="1964690"/>
                  </a:cubicBezTo>
                  <a:cubicBezTo>
                    <a:pt x="3620769" y="1964690"/>
                    <a:pt x="3611879" y="1965960"/>
                    <a:pt x="3604259" y="1967230"/>
                  </a:cubicBezTo>
                  <a:close/>
                  <a:moveTo>
                    <a:pt x="3670299" y="1969770"/>
                  </a:moveTo>
                  <a:cubicBezTo>
                    <a:pt x="3662679" y="1969770"/>
                    <a:pt x="3653789" y="1969770"/>
                    <a:pt x="3646169" y="1967230"/>
                  </a:cubicBezTo>
                  <a:cubicBezTo>
                    <a:pt x="3642359" y="1965960"/>
                    <a:pt x="3641089" y="1960880"/>
                    <a:pt x="3637279" y="1958340"/>
                  </a:cubicBezTo>
                  <a:cubicBezTo>
                    <a:pt x="3638549" y="1957070"/>
                    <a:pt x="3638549" y="1955800"/>
                    <a:pt x="3639819" y="1954530"/>
                  </a:cubicBezTo>
                  <a:cubicBezTo>
                    <a:pt x="3651249" y="1957070"/>
                    <a:pt x="3661409" y="1958340"/>
                    <a:pt x="3671569" y="1960880"/>
                  </a:cubicBezTo>
                  <a:cubicBezTo>
                    <a:pt x="3670299" y="1964690"/>
                    <a:pt x="3670299" y="1968500"/>
                    <a:pt x="3670299" y="1969770"/>
                  </a:cubicBezTo>
                  <a:close/>
                  <a:moveTo>
                    <a:pt x="3727449" y="1968500"/>
                  </a:moveTo>
                  <a:cubicBezTo>
                    <a:pt x="3718559" y="1967230"/>
                    <a:pt x="3709669" y="1960880"/>
                    <a:pt x="3700779" y="1969770"/>
                  </a:cubicBezTo>
                  <a:cubicBezTo>
                    <a:pt x="3699509" y="1971040"/>
                    <a:pt x="3691889" y="1967230"/>
                    <a:pt x="3688079" y="1965960"/>
                  </a:cubicBezTo>
                  <a:cubicBezTo>
                    <a:pt x="3688079" y="1964690"/>
                    <a:pt x="3689349" y="1962150"/>
                    <a:pt x="3689349" y="1960880"/>
                  </a:cubicBezTo>
                  <a:lnTo>
                    <a:pt x="3731259" y="1960880"/>
                  </a:lnTo>
                  <a:cubicBezTo>
                    <a:pt x="3732529" y="1960880"/>
                    <a:pt x="3733799" y="1964690"/>
                    <a:pt x="3735069" y="1967230"/>
                  </a:cubicBezTo>
                  <a:cubicBezTo>
                    <a:pt x="3731259" y="1967230"/>
                    <a:pt x="3728719" y="1968500"/>
                    <a:pt x="3727449" y="1968500"/>
                  </a:cubicBezTo>
                  <a:close/>
                  <a:moveTo>
                    <a:pt x="3848099" y="2598420"/>
                  </a:moveTo>
                  <a:cubicBezTo>
                    <a:pt x="3846829" y="2599690"/>
                    <a:pt x="3846829" y="2600960"/>
                    <a:pt x="3846829" y="2599690"/>
                  </a:cubicBezTo>
                  <a:cubicBezTo>
                    <a:pt x="3845559" y="2599690"/>
                    <a:pt x="3845559" y="2598420"/>
                    <a:pt x="3848099" y="2598420"/>
                  </a:cubicBezTo>
                  <a:close/>
                  <a:moveTo>
                    <a:pt x="132079" y="2529840"/>
                  </a:moveTo>
                  <a:cubicBezTo>
                    <a:pt x="130809" y="2529840"/>
                    <a:pt x="130809" y="2531110"/>
                    <a:pt x="129539" y="2531110"/>
                  </a:cubicBezTo>
                  <a:cubicBezTo>
                    <a:pt x="129539" y="2531110"/>
                    <a:pt x="130809" y="2529840"/>
                    <a:pt x="132079" y="2529840"/>
                  </a:cubicBezTo>
                  <a:close/>
                  <a:moveTo>
                    <a:pt x="615949" y="2769870"/>
                  </a:moveTo>
                  <a:cubicBezTo>
                    <a:pt x="621029" y="2772410"/>
                    <a:pt x="626109" y="2774950"/>
                    <a:pt x="629919" y="2776220"/>
                  </a:cubicBezTo>
                  <a:cubicBezTo>
                    <a:pt x="612139" y="2786380"/>
                    <a:pt x="600709" y="2783840"/>
                    <a:pt x="589279" y="2766060"/>
                  </a:cubicBezTo>
                  <a:cubicBezTo>
                    <a:pt x="593089" y="2766060"/>
                    <a:pt x="595629" y="2764790"/>
                    <a:pt x="599439" y="2764790"/>
                  </a:cubicBezTo>
                  <a:cubicBezTo>
                    <a:pt x="604519" y="2766060"/>
                    <a:pt x="610869" y="2767330"/>
                    <a:pt x="615949" y="2769870"/>
                  </a:cubicBezTo>
                  <a:close/>
                  <a:moveTo>
                    <a:pt x="2835909" y="2874010"/>
                  </a:moveTo>
                  <a:cubicBezTo>
                    <a:pt x="2832099" y="2872740"/>
                    <a:pt x="2829559" y="2872740"/>
                    <a:pt x="2824479" y="2871470"/>
                  </a:cubicBezTo>
                  <a:cubicBezTo>
                    <a:pt x="2819399" y="2870200"/>
                    <a:pt x="2813049" y="2866390"/>
                    <a:pt x="2805429" y="2863850"/>
                  </a:cubicBezTo>
                  <a:cubicBezTo>
                    <a:pt x="2810509" y="2862580"/>
                    <a:pt x="2814319" y="2860040"/>
                    <a:pt x="2819399" y="2858770"/>
                  </a:cubicBezTo>
                  <a:cubicBezTo>
                    <a:pt x="2833369" y="2854960"/>
                    <a:pt x="2839719" y="2861310"/>
                    <a:pt x="2835909" y="2874010"/>
                  </a:cubicBezTo>
                  <a:close/>
                  <a:moveTo>
                    <a:pt x="2590799" y="2903220"/>
                  </a:moveTo>
                  <a:cubicBezTo>
                    <a:pt x="2598419" y="2904490"/>
                    <a:pt x="2607309" y="2904490"/>
                    <a:pt x="2616199" y="2905760"/>
                  </a:cubicBezTo>
                  <a:cubicBezTo>
                    <a:pt x="2612389" y="2918460"/>
                    <a:pt x="2602229" y="2914650"/>
                    <a:pt x="2594609" y="2913380"/>
                  </a:cubicBezTo>
                  <a:cubicBezTo>
                    <a:pt x="2592069" y="2913380"/>
                    <a:pt x="2589529" y="2908300"/>
                    <a:pt x="2586989" y="2905760"/>
                  </a:cubicBezTo>
                  <a:cubicBezTo>
                    <a:pt x="2588259" y="2904490"/>
                    <a:pt x="2589529" y="2903220"/>
                    <a:pt x="2590799" y="2903220"/>
                  </a:cubicBezTo>
                  <a:close/>
                  <a:moveTo>
                    <a:pt x="219709" y="2604770"/>
                  </a:moveTo>
                  <a:cubicBezTo>
                    <a:pt x="220979" y="2608580"/>
                    <a:pt x="222249" y="2611120"/>
                    <a:pt x="223519" y="2616200"/>
                  </a:cubicBezTo>
                  <a:cubicBezTo>
                    <a:pt x="215899" y="2616200"/>
                    <a:pt x="209549" y="2616200"/>
                    <a:pt x="203199" y="2614930"/>
                  </a:cubicBezTo>
                  <a:lnTo>
                    <a:pt x="203199" y="2606040"/>
                  </a:lnTo>
                  <a:cubicBezTo>
                    <a:pt x="208279" y="2606040"/>
                    <a:pt x="213359" y="2606040"/>
                    <a:pt x="219709" y="2604770"/>
                  </a:cubicBezTo>
                  <a:close/>
                  <a:moveTo>
                    <a:pt x="715009" y="2762250"/>
                  </a:moveTo>
                  <a:cubicBezTo>
                    <a:pt x="722629" y="2763520"/>
                    <a:pt x="730249" y="2763520"/>
                    <a:pt x="739139" y="2764790"/>
                  </a:cubicBezTo>
                  <a:cubicBezTo>
                    <a:pt x="734059" y="2769870"/>
                    <a:pt x="713739" y="2773680"/>
                    <a:pt x="709929" y="2769870"/>
                  </a:cubicBezTo>
                  <a:cubicBezTo>
                    <a:pt x="709929" y="2768600"/>
                    <a:pt x="708659" y="2766060"/>
                    <a:pt x="709929" y="2764790"/>
                  </a:cubicBezTo>
                  <a:cubicBezTo>
                    <a:pt x="711199" y="2763520"/>
                    <a:pt x="713739" y="2762250"/>
                    <a:pt x="715009" y="2762250"/>
                  </a:cubicBezTo>
                  <a:close/>
                </a:path>
              </a:pathLst>
            </a:custGeom>
            <a:blipFill>
              <a:blip r:embed="rId4"/>
              <a:stretch>
                <a:fillRect l="-13412" r="-13412"/>
              </a:stretch>
            </a:blipFill>
          </p:spPr>
        </p:sp>
      </p:grpSp>
      <p:sp>
        <p:nvSpPr>
          <p:cNvPr id="8" name="Freeform 8"/>
          <p:cNvSpPr/>
          <p:nvPr/>
        </p:nvSpPr>
        <p:spPr>
          <a:xfrm>
            <a:off x="0" y="5160352"/>
            <a:ext cx="5037996" cy="2292619"/>
          </a:xfrm>
          <a:custGeom>
            <a:avLst/>
            <a:gdLst/>
            <a:ahLst/>
            <a:cxnLst/>
            <a:rect l="l" t="t" r="r" b="b"/>
            <a:pathLst>
              <a:path w="5037996" h="2292619">
                <a:moveTo>
                  <a:pt x="0" y="0"/>
                </a:moveTo>
                <a:lnTo>
                  <a:pt x="5037996" y="0"/>
                </a:lnTo>
                <a:lnTo>
                  <a:pt x="5037996" y="2292619"/>
                </a:lnTo>
                <a:lnTo>
                  <a:pt x="0" y="2292619"/>
                </a:lnTo>
                <a:lnTo>
                  <a:pt x="0" y="0"/>
                </a:lnTo>
                <a:close/>
              </a:path>
            </a:pathLst>
          </a:custGeom>
          <a:blipFill>
            <a:blip r:embed="rId5">
              <a:extLst>
                <a:ext uri="{96DAC541-7B7A-43D3-8B79-37D633B846F1}">
                  <asvg:svgBlip xmlns:asvg="http://schemas.microsoft.com/office/drawing/2016/SVG/main" r:embed="rId6"/>
                </a:ext>
              </a:extLst>
            </a:blip>
            <a:stretch>
              <a:fillRect l="-55515"/>
            </a:stretch>
          </a:blipFill>
        </p:spPr>
      </p:sp>
      <p:sp>
        <p:nvSpPr>
          <p:cNvPr id="10" name="TextBox 10"/>
          <p:cNvSpPr txBox="1"/>
          <p:nvPr/>
        </p:nvSpPr>
        <p:spPr>
          <a:xfrm>
            <a:off x="3962400" y="9154822"/>
            <a:ext cx="12425923" cy="923330"/>
          </a:xfrm>
          <a:prstGeom prst="rect">
            <a:avLst/>
          </a:prstGeom>
        </p:spPr>
        <p:txBody>
          <a:bodyPr wrap="square" lIns="0" tIns="0" rIns="0" bIns="0" rtlCol="0" anchor="t">
            <a:spAutoFit/>
          </a:bodyPr>
          <a:lstStyle/>
          <a:p>
            <a:pPr algn="ctr">
              <a:lnSpc>
                <a:spcPts val="7240"/>
              </a:lnSpc>
            </a:pPr>
            <a:r>
              <a:rPr lang="en-US" sz="6600" spc="930" dirty="0">
                <a:solidFill>
                  <a:srgbClr val="EBBD88"/>
                </a:solidFill>
                <a:latin typeface="Open Sans Light Bold"/>
              </a:rPr>
              <a:t>ĐỒNG BÀO TÂY NGUYÊN</a:t>
            </a:r>
          </a:p>
        </p:txBody>
      </p:sp>
      <p:sp>
        <p:nvSpPr>
          <p:cNvPr id="11" name="TextBox 11"/>
          <p:cNvSpPr txBox="1"/>
          <p:nvPr/>
        </p:nvSpPr>
        <p:spPr>
          <a:xfrm>
            <a:off x="1981200" y="7051354"/>
            <a:ext cx="16116300" cy="1894621"/>
          </a:xfrm>
          <a:prstGeom prst="rect">
            <a:avLst/>
          </a:prstGeom>
        </p:spPr>
        <p:txBody>
          <a:bodyPr wrap="square" lIns="0" tIns="0" rIns="0" bIns="0" rtlCol="0" anchor="t">
            <a:spAutoFit/>
          </a:bodyPr>
          <a:lstStyle/>
          <a:p>
            <a:pPr algn="ctr">
              <a:lnSpc>
                <a:spcPct val="114000"/>
              </a:lnSpc>
              <a:spcBef>
                <a:spcPts val="1200"/>
              </a:spcBef>
              <a:spcAft>
                <a:spcPts val="1200"/>
              </a:spcAft>
            </a:pPr>
            <a:r>
              <a:rPr lang="en-US" sz="5400" spc="443" dirty="0">
                <a:solidFill>
                  <a:srgbClr val="D6D7DA"/>
                </a:solidFill>
                <a:latin typeface="Nunito ExtraLight" panose="00000300000000000000" pitchFamily="2" charset="0"/>
              </a:rPr>
              <a:t>MỘT SỐ NÉT VĂN HÓA VÀ </a:t>
            </a:r>
            <a:r>
              <a:rPr lang="vi-VN" sz="5400" spc="443" dirty="0">
                <a:solidFill>
                  <a:srgbClr val="D6D7DA"/>
                </a:solidFill>
                <a:latin typeface="Nunito ExtraLight" panose="00000300000000000000" pitchFamily="2" charset="0"/>
              </a:rPr>
              <a:t>TRUYỀN THỐNG YÊU NƯỚC, CÁCH MẠNG </a:t>
            </a:r>
            <a:r>
              <a:rPr lang="en-US" sz="5400" spc="443" dirty="0">
                <a:solidFill>
                  <a:srgbClr val="D6D7DA"/>
                </a:solidFill>
                <a:latin typeface="Nunito ExtraLight" panose="00000300000000000000" pitchFamily="2" charset="0"/>
              </a:rPr>
              <a:t>CỦA</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EF3EA"/>
        </a:solidFill>
        <a:effectLst/>
      </p:bgPr>
    </p:bg>
    <p:spTree>
      <p:nvGrpSpPr>
        <p:cNvPr id="1" name=""/>
        <p:cNvGrpSpPr/>
        <p:nvPr/>
      </p:nvGrpSpPr>
      <p:grpSpPr>
        <a:xfrm>
          <a:off x="0" y="0"/>
          <a:ext cx="0" cy="0"/>
          <a:chOff x="0" y="0"/>
          <a:chExt cx="0" cy="0"/>
        </a:xfrm>
      </p:grpSpPr>
      <p:sp>
        <p:nvSpPr>
          <p:cNvPr id="2" name="AutoShape 2"/>
          <p:cNvSpPr/>
          <p:nvPr/>
        </p:nvSpPr>
        <p:spPr>
          <a:xfrm>
            <a:off x="-945432" y="-762000"/>
            <a:ext cx="11537232" cy="11811000"/>
          </a:xfrm>
          <a:prstGeom prst="rect">
            <a:avLst/>
          </a:prstGeom>
          <a:solidFill>
            <a:srgbClr val="806753"/>
          </a:solidFill>
        </p:spPr>
      </p:sp>
      <p:sp>
        <p:nvSpPr>
          <p:cNvPr id="3" name="Freeform 3"/>
          <p:cNvSpPr/>
          <p:nvPr/>
        </p:nvSpPr>
        <p:spPr>
          <a:xfrm>
            <a:off x="10584732" y="-762000"/>
            <a:ext cx="7703268" cy="11247324"/>
          </a:xfrm>
          <a:custGeom>
            <a:avLst/>
            <a:gdLst/>
            <a:ahLst/>
            <a:cxnLst/>
            <a:rect l="l" t="t" r="r" b="b"/>
            <a:pathLst>
              <a:path w="7703268" h="11247324">
                <a:moveTo>
                  <a:pt x="0" y="0"/>
                </a:moveTo>
                <a:lnTo>
                  <a:pt x="7703268" y="0"/>
                </a:lnTo>
                <a:lnTo>
                  <a:pt x="7703268" y="11247324"/>
                </a:lnTo>
                <a:lnTo>
                  <a:pt x="0" y="11247324"/>
                </a:lnTo>
                <a:lnTo>
                  <a:pt x="0" y="0"/>
                </a:lnTo>
                <a:close/>
              </a:path>
            </a:pathLst>
          </a:custGeom>
          <a:blipFill>
            <a:blip r:embed="rId2">
              <a:alphaModFix amt="19999"/>
            </a:blip>
            <a:stretch>
              <a:fillRect l="-59714" r="-59714"/>
            </a:stretch>
          </a:blipFill>
        </p:spPr>
      </p:sp>
      <p:grpSp>
        <p:nvGrpSpPr>
          <p:cNvPr id="5" name="Group 5"/>
          <p:cNvGrpSpPr/>
          <p:nvPr/>
        </p:nvGrpSpPr>
        <p:grpSpPr>
          <a:xfrm>
            <a:off x="10820401" y="446605"/>
            <a:ext cx="7239001" cy="9393790"/>
            <a:chOff x="0" y="-1351605"/>
            <a:chExt cx="12056189" cy="12525053"/>
          </a:xfrm>
        </p:grpSpPr>
        <p:sp>
          <p:nvSpPr>
            <p:cNvPr id="8" name="AutoShape 8"/>
            <p:cNvSpPr/>
            <p:nvPr/>
          </p:nvSpPr>
          <p:spPr>
            <a:xfrm>
              <a:off x="24168" y="2209987"/>
              <a:ext cx="12032021" cy="66700"/>
            </a:xfrm>
            <a:prstGeom prst="rect">
              <a:avLst/>
            </a:prstGeom>
            <a:solidFill>
              <a:srgbClr val="806753">
                <a:alpha val="19608"/>
              </a:srgbClr>
            </a:solidFill>
          </p:spPr>
        </p:sp>
        <p:sp>
          <p:nvSpPr>
            <p:cNvPr id="11" name="AutoShape 11"/>
            <p:cNvSpPr/>
            <p:nvPr/>
          </p:nvSpPr>
          <p:spPr>
            <a:xfrm>
              <a:off x="24168" y="4943874"/>
              <a:ext cx="12032021" cy="66700"/>
            </a:xfrm>
            <a:prstGeom prst="rect">
              <a:avLst/>
            </a:prstGeom>
            <a:solidFill>
              <a:srgbClr val="806753">
                <a:alpha val="19608"/>
              </a:srgbClr>
            </a:solidFill>
          </p:spPr>
        </p:sp>
        <p:sp>
          <p:nvSpPr>
            <p:cNvPr id="12" name="TextBox 12"/>
            <p:cNvSpPr txBox="1"/>
            <p:nvPr/>
          </p:nvSpPr>
          <p:spPr>
            <a:xfrm>
              <a:off x="48336" y="-1351605"/>
              <a:ext cx="12007853" cy="12525053"/>
            </a:xfrm>
            <a:prstGeom prst="rect">
              <a:avLst/>
            </a:prstGeom>
          </p:spPr>
          <p:txBody>
            <a:bodyPr lIns="0" tIns="0" rIns="0" bIns="0" rtlCol="0" anchor="t">
              <a:spAutoFit/>
            </a:bodyPr>
            <a:lstStyle/>
            <a:p>
              <a:pPr algn="just">
                <a:lnSpc>
                  <a:spcPct val="114000"/>
                </a:lnSpc>
              </a:pPr>
              <a:r>
                <a:rPr lang="vi-VN" sz="5400" dirty="0">
                  <a:solidFill>
                    <a:srgbClr val="3B181D"/>
                  </a:solidFill>
                  <a:latin typeface="Cambria" panose="02040503050406030204" pitchFamily="18" charset="0"/>
                  <a:ea typeface="Cambria" panose="02040503050406030204" pitchFamily="18" charset="0"/>
                </a:rPr>
                <a:t>Trang phục truyền thống của người đồng bào Tây Nguyên được may bằng vải thổ cẩm, trang trí hoa văn màu sắc sặc sỡ. Nam thường đóng khố, trời lạnh thì khoác thêm tấm áo choàng. Phụ nữ mặc áo chui đầu, váy tấm,...</a:t>
              </a:r>
              <a:endParaRPr lang="en-US" sz="5400" dirty="0">
                <a:solidFill>
                  <a:srgbClr val="3B181D"/>
                </a:solidFill>
                <a:latin typeface="Cambria" panose="02040503050406030204" pitchFamily="18" charset="0"/>
                <a:ea typeface="Cambria" panose="02040503050406030204" pitchFamily="18" charset="0"/>
              </a:endParaRPr>
            </a:p>
          </p:txBody>
        </p:sp>
        <p:sp>
          <p:nvSpPr>
            <p:cNvPr id="14" name="AutoShape 14"/>
            <p:cNvSpPr/>
            <p:nvPr/>
          </p:nvSpPr>
          <p:spPr>
            <a:xfrm>
              <a:off x="0" y="8261960"/>
              <a:ext cx="12032021" cy="66700"/>
            </a:xfrm>
            <a:prstGeom prst="rect">
              <a:avLst/>
            </a:prstGeom>
            <a:solidFill>
              <a:srgbClr val="806753">
                <a:alpha val="19608"/>
              </a:srgbClr>
            </a:solidFill>
          </p:spPr>
        </p:sp>
      </p:grpSp>
      <p:pic>
        <p:nvPicPr>
          <p:cNvPr id="18" name="Picture 17"/>
          <p:cNvPicPr>
            <a:picLocks noChangeAspect="1"/>
          </p:cNvPicPr>
          <p:nvPr/>
        </p:nvPicPr>
        <p:blipFill rotWithShape="1">
          <a:blip r:embed="rId3"/>
          <a:srcRect l="5417" t="46296" r="65417" b="12963"/>
          <a:stretch/>
        </p:blipFill>
        <p:spPr>
          <a:xfrm>
            <a:off x="3476603" y="190500"/>
            <a:ext cx="6858000" cy="5388429"/>
          </a:xfrm>
          <a:prstGeom prst="rect">
            <a:avLst/>
          </a:prstGeom>
          <a:ln>
            <a:noFill/>
          </a:ln>
          <a:effectLst>
            <a:outerShdw blurRad="292100" dist="139700" dir="2700000" algn="tl" rotWithShape="0">
              <a:srgbClr val="333333">
                <a:alpha val="65000"/>
              </a:srgbClr>
            </a:outerShdw>
          </a:effectLst>
        </p:spPr>
      </p:pic>
      <p:pic>
        <p:nvPicPr>
          <p:cNvPr id="19" name="Picture 18"/>
          <p:cNvPicPr>
            <a:picLocks noChangeAspect="1"/>
          </p:cNvPicPr>
          <p:nvPr/>
        </p:nvPicPr>
        <p:blipFill rotWithShape="1">
          <a:blip r:embed="rId3"/>
          <a:srcRect l="35416" t="46296" r="35417" b="11481"/>
          <a:stretch/>
        </p:blipFill>
        <p:spPr>
          <a:xfrm>
            <a:off x="-922947" y="5058854"/>
            <a:ext cx="6503737" cy="5295900"/>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par>
                                <p:cTn id="14" presetID="10"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806753"/>
        </a:solidFill>
        <a:effectLst/>
      </p:bgPr>
    </p:bg>
    <p:spTree>
      <p:nvGrpSpPr>
        <p:cNvPr id="1" name=""/>
        <p:cNvGrpSpPr/>
        <p:nvPr/>
      </p:nvGrpSpPr>
      <p:grpSpPr>
        <a:xfrm>
          <a:off x="0" y="0"/>
          <a:ext cx="0" cy="0"/>
          <a:chOff x="0" y="0"/>
          <a:chExt cx="0" cy="0"/>
        </a:xfrm>
      </p:grpSpPr>
      <p:pic>
        <p:nvPicPr>
          <p:cNvPr id="3074" name="Picture 2" descr="Kết quả hình ảnh cho trang phục truyền thống của người êđê | Trang phục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495300"/>
            <a:ext cx="12276145" cy="921744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5"/>
          <p:cNvSpPr txBox="1"/>
          <p:nvPr/>
        </p:nvSpPr>
        <p:spPr>
          <a:xfrm>
            <a:off x="13563600" y="3695700"/>
            <a:ext cx="3848791" cy="1225079"/>
          </a:xfrm>
          <a:prstGeom prst="rect">
            <a:avLst/>
          </a:prstGeom>
        </p:spPr>
        <p:txBody>
          <a:bodyPr wrap="square" lIns="0" tIns="0" rIns="0" bIns="0" rtlCol="0" anchor="t">
            <a:spAutoFit/>
          </a:bodyPr>
          <a:lstStyle/>
          <a:p>
            <a:pPr algn="ctr">
              <a:lnSpc>
                <a:spcPts val="10170"/>
              </a:lnSpc>
            </a:pPr>
            <a:r>
              <a:rPr lang="vi-VN" sz="7823" dirty="0">
                <a:solidFill>
                  <a:srgbClr val="FEF3EA"/>
                </a:solidFill>
                <a:latin typeface="Paytone One"/>
              </a:rPr>
              <a:t>Ê- ĐÊ</a:t>
            </a:r>
            <a:endParaRPr lang="en-US" sz="7823" dirty="0">
              <a:solidFill>
                <a:srgbClr val="FEF3EA"/>
              </a:solidFill>
              <a:latin typeface="Paytone One"/>
            </a:endParaRPr>
          </a:p>
        </p:txBody>
      </p:sp>
      <p:pic>
        <p:nvPicPr>
          <p:cNvPr id="3076" name="Picture 4" descr="Đám cưới người Gia Ra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831" y="463062"/>
            <a:ext cx="12267844" cy="9217443"/>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5"/>
          <p:cNvSpPr txBox="1"/>
          <p:nvPr/>
        </p:nvSpPr>
        <p:spPr>
          <a:xfrm>
            <a:off x="13308842" y="4867089"/>
            <a:ext cx="4229791" cy="1308050"/>
          </a:xfrm>
          <a:prstGeom prst="rect">
            <a:avLst/>
          </a:prstGeom>
        </p:spPr>
        <p:txBody>
          <a:bodyPr wrap="square" lIns="0" tIns="0" rIns="0" bIns="0" rtlCol="0" anchor="t">
            <a:spAutoFit/>
          </a:bodyPr>
          <a:lstStyle/>
          <a:p>
            <a:pPr algn="ctr">
              <a:lnSpc>
                <a:spcPts val="10170"/>
              </a:lnSpc>
            </a:pPr>
            <a:r>
              <a:rPr lang="vi-VN" sz="7823" dirty="0">
                <a:solidFill>
                  <a:srgbClr val="FEF3EA"/>
                </a:solidFill>
                <a:latin typeface="Paytone One"/>
              </a:rPr>
              <a:t>GIA -RAI</a:t>
            </a:r>
            <a:endParaRPr lang="en-US" sz="7823" dirty="0">
              <a:solidFill>
                <a:srgbClr val="FEF3EA"/>
              </a:solidFill>
              <a:latin typeface="Paytone One"/>
            </a:endParaRPr>
          </a:p>
        </p:txBody>
      </p:sp>
      <p:pic>
        <p:nvPicPr>
          <p:cNvPr id="3078" name="Picture 6" descr="Trang Phục Truyền Thống Của đồng Bào Xơ Đă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758" y="312057"/>
            <a:ext cx="12274090" cy="9217444"/>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5"/>
          <p:cNvSpPr txBox="1"/>
          <p:nvPr/>
        </p:nvSpPr>
        <p:spPr>
          <a:xfrm>
            <a:off x="13127771" y="5521114"/>
            <a:ext cx="5181600" cy="1308050"/>
          </a:xfrm>
          <a:prstGeom prst="rect">
            <a:avLst/>
          </a:prstGeom>
        </p:spPr>
        <p:txBody>
          <a:bodyPr wrap="square" lIns="0" tIns="0" rIns="0" bIns="0" rtlCol="0" anchor="t">
            <a:spAutoFit/>
          </a:bodyPr>
          <a:lstStyle/>
          <a:p>
            <a:pPr algn="ctr">
              <a:lnSpc>
                <a:spcPts val="10170"/>
              </a:lnSpc>
            </a:pPr>
            <a:r>
              <a:rPr lang="vi-VN" sz="7823" dirty="0">
                <a:solidFill>
                  <a:srgbClr val="FEF3EA"/>
                </a:solidFill>
                <a:latin typeface="Paytone One"/>
              </a:rPr>
              <a:t>XƠ-ĐĂNG</a:t>
            </a:r>
            <a:endParaRPr lang="en-US" sz="7823" dirty="0">
              <a:solidFill>
                <a:srgbClr val="FEF3EA"/>
              </a:solidFill>
              <a:latin typeface="Paytone One"/>
            </a:endParaRPr>
          </a:p>
        </p:txBody>
      </p:sp>
      <p:pic>
        <p:nvPicPr>
          <p:cNvPr id="3080" name="Picture 8" descr="Những họa tiết độc đáo được trang trí trên trang phục của người Ba Na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8212" y="528159"/>
            <a:ext cx="12381636" cy="9216822"/>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5"/>
          <p:cNvSpPr txBox="1"/>
          <p:nvPr/>
        </p:nvSpPr>
        <p:spPr>
          <a:xfrm>
            <a:off x="12933294" y="5277072"/>
            <a:ext cx="5181600" cy="1225079"/>
          </a:xfrm>
          <a:prstGeom prst="rect">
            <a:avLst/>
          </a:prstGeom>
        </p:spPr>
        <p:txBody>
          <a:bodyPr wrap="square" lIns="0" tIns="0" rIns="0" bIns="0" rtlCol="0" anchor="t">
            <a:spAutoFit/>
          </a:bodyPr>
          <a:lstStyle/>
          <a:p>
            <a:pPr algn="ctr">
              <a:lnSpc>
                <a:spcPts val="10170"/>
              </a:lnSpc>
            </a:pPr>
            <a:r>
              <a:rPr lang="vi-VN" sz="7823" dirty="0">
                <a:solidFill>
                  <a:srgbClr val="FEF3EA"/>
                </a:solidFill>
                <a:latin typeface="Paytone One"/>
              </a:rPr>
              <a:t>BA NA</a:t>
            </a:r>
            <a:endParaRPr lang="en-US" sz="7823" dirty="0">
              <a:solidFill>
                <a:srgbClr val="FEF3EA"/>
              </a:solidFill>
              <a:latin typeface="Paytone One"/>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animEffect transition="in" filter="fade">
                                      <p:cBhvr>
                                        <p:cTn id="9" dur="500"/>
                                        <p:tgtEl>
                                          <p:spTgt spid="3074"/>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1"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randombar(horizontal)">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xit" presetSubtype="32" fill="hold" grpId="0" nodeType="clickEffect">
                                  <p:stCondLst>
                                    <p:cond delay="0"/>
                                  </p:stCondLst>
                                  <p:childTnLst>
                                    <p:anim calcmode="lin" valueType="num">
                                      <p:cBhvr>
                                        <p:cTn id="18" dur="500"/>
                                        <p:tgtEl>
                                          <p:spTgt spid="11"/>
                                        </p:tgtEl>
                                        <p:attrNameLst>
                                          <p:attrName>ppt_w</p:attrName>
                                        </p:attrNameLst>
                                      </p:cBhvr>
                                      <p:tavLst>
                                        <p:tav tm="0">
                                          <p:val>
                                            <p:strVal val="ppt_w"/>
                                          </p:val>
                                        </p:tav>
                                        <p:tav tm="100000">
                                          <p:val>
                                            <p:fltVal val="0"/>
                                          </p:val>
                                        </p:tav>
                                      </p:tavLst>
                                    </p:anim>
                                    <p:anim calcmode="lin" valueType="num">
                                      <p:cBhvr>
                                        <p:cTn id="19" dur="500"/>
                                        <p:tgtEl>
                                          <p:spTgt spid="11"/>
                                        </p:tgtEl>
                                        <p:attrNameLst>
                                          <p:attrName>ppt_h</p:attrName>
                                        </p:attrNameLst>
                                      </p:cBhvr>
                                      <p:tavLst>
                                        <p:tav tm="0">
                                          <p:val>
                                            <p:strVal val="ppt_h"/>
                                          </p:val>
                                        </p:tav>
                                        <p:tav tm="100000">
                                          <p:val>
                                            <p:fltVal val="0"/>
                                          </p:val>
                                        </p:tav>
                                      </p:tavLst>
                                    </p:anim>
                                    <p:animEffect transition="out" filter="fade">
                                      <p:cBhvr>
                                        <p:cTn id="20" dur="500"/>
                                        <p:tgtEl>
                                          <p:spTgt spid="11"/>
                                        </p:tgtEl>
                                      </p:cBhvr>
                                    </p:animEffect>
                                    <p:set>
                                      <p:cBhvr>
                                        <p:cTn id="21" dur="1" fill="hold">
                                          <p:stCondLst>
                                            <p:cond delay="499"/>
                                          </p:stCondLst>
                                        </p:cTn>
                                        <p:tgtEl>
                                          <p:spTgt spid="11"/>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3076"/>
                                        </p:tgtEl>
                                        <p:attrNameLst>
                                          <p:attrName>style.visibility</p:attrName>
                                        </p:attrNameLst>
                                      </p:cBhvr>
                                      <p:to>
                                        <p:strVal val="visible"/>
                                      </p:to>
                                    </p:set>
                                    <p:anim calcmode="lin" valueType="num">
                                      <p:cBhvr>
                                        <p:cTn id="26" dur="500" fill="hold"/>
                                        <p:tgtEl>
                                          <p:spTgt spid="3076"/>
                                        </p:tgtEl>
                                        <p:attrNameLst>
                                          <p:attrName>ppt_w</p:attrName>
                                        </p:attrNameLst>
                                      </p:cBhvr>
                                      <p:tavLst>
                                        <p:tav tm="0">
                                          <p:val>
                                            <p:fltVal val="0"/>
                                          </p:val>
                                        </p:tav>
                                        <p:tav tm="100000">
                                          <p:val>
                                            <p:strVal val="#ppt_w"/>
                                          </p:val>
                                        </p:tav>
                                      </p:tavLst>
                                    </p:anim>
                                    <p:anim calcmode="lin" valueType="num">
                                      <p:cBhvr>
                                        <p:cTn id="27" dur="500" fill="hold"/>
                                        <p:tgtEl>
                                          <p:spTgt spid="3076"/>
                                        </p:tgtEl>
                                        <p:attrNameLst>
                                          <p:attrName>ppt_h</p:attrName>
                                        </p:attrNameLst>
                                      </p:cBhvr>
                                      <p:tavLst>
                                        <p:tav tm="0">
                                          <p:val>
                                            <p:fltVal val="0"/>
                                          </p:val>
                                        </p:tav>
                                        <p:tav tm="100000">
                                          <p:val>
                                            <p:strVal val="#ppt_h"/>
                                          </p:val>
                                        </p:tav>
                                      </p:tavLst>
                                    </p:anim>
                                    <p:animEffect transition="in" filter="fade">
                                      <p:cBhvr>
                                        <p:cTn id="28" dur="500"/>
                                        <p:tgtEl>
                                          <p:spTgt spid="3076"/>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1"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barn(inVertical)">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xit" presetSubtype="32" fill="hold" grpId="0" nodeType="clickEffect">
                                  <p:stCondLst>
                                    <p:cond delay="0"/>
                                  </p:stCondLst>
                                  <p:childTnLst>
                                    <p:anim calcmode="lin" valueType="num">
                                      <p:cBhvr>
                                        <p:cTn id="37" dur="500"/>
                                        <p:tgtEl>
                                          <p:spTgt spid="13"/>
                                        </p:tgtEl>
                                        <p:attrNameLst>
                                          <p:attrName>ppt_w</p:attrName>
                                        </p:attrNameLst>
                                      </p:cBhvr>
                                      <p:tavLst>
                                        <p:tav tm="0">
                                          <p:val>
                                            <p:strVal val="ppt_w"/>
                                          </p:val>
                                        </p:tav>
                                        <p:tav tm="100000">
                                          <p:val>
                                            <p:fltVal val="0"/>
                                          </p:val>
                                        </p:tav>
                                      </p:tavLst>
                                    </p:anim>
                                    <p:anim calcmode="lin" valueType="num">
                                      <p:cBhvr>
                                        <p:cTn id="38" dur="500"/>
                                        <p:tgtEl>
                                          <p:spTgt spid="13"/>
                                        </p:tgtEl>
                                        <p:attrNameLst>
                                          <p:attrName>ppt_h</p:attrName>
                                        </p:attrNameLst>
                                      </p:cBhvr>
                                      <p:tavLst>
                                        <p:tav tm="0">
                                          <p:val>
                                            <p:strVal val="ppt_h"/>
                                          </p:val>
                                        </p:tav>
                                        <p:tav tm="100000">
                                          <p:val>
                                            <p:fltVal val="0"/>
                                          </p:val>
                                        </p:tav>
                                      </p:tavLst>
                                    </p:anim>
                                    <p:animEffect transition="out" filter="fade">
                                      <p:cBhvr>
                                        <p:cTn id="39" dur="500"/>
                                        <p:tgtEl>
                                          <p:spTgt spid="13"/>
                                        </p:tgtEl>
                                      </p:cBhvr>
                                    </p:animEffect>
                                    <p:set>
                                      <p:cBhvr>
                                        <p:cTn id="40" dur="1" fill="hold">
                                          <p:stCondLst>
                                            <p:cond delay="499"/>
                                          </p:stCondLst>
                                        </p:cTn>
                                        <p:tgtEl>
                                          <p:spTgt spid="13"/>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3078"/>
                                        </p:tgtEl>
                                        <p:attrNameLst>
                                          <p:attrName>style.visibility</p:attrName>
                                        </p:attrNameLst>
                                      </p:cBhvr>
                                      <p:to>
                                        <p:strVal val="visible"/>
                                      </p:to>
                                    </p:set>
                                    <p:animEffect transition="in" filter="wipe(down)">
                                      <p:cBhvr>
                                        <p:cTn id="45" dur="500"/>
                                        <p:tgtEl>
                                          <p:spTgt spid="3078"/>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grpId="1" nodeType="click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randombar(horizontal)">
                                      <p:cBhvr>
                                        <p:cTn id="50" dur="500"/>
                                        <p:tgtEl>
                                          <p:spTgt spid="15"/>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xit" presetSubtype="32" fill="hold" grpId="0" nodeType="clickEffect">
                                  <p:stCondLst>
                                    <p:cond delay="0"/>
                                  </p:stCondLst>
                                  <p:childTnLst>
                                    <p:anim calcmode="lin" valueType="num">
                                      <p:cBhvr>
                                        <p:cTn id="54" dur="500"/>
                                        <p:tgtEl>
                                          <p:spTgt spid="15"/>
                                        </p:tgtEl>
                                        <p:attrNameLst>
                                          <p:attrName>ppt_w</p:attrName>
                                        </p:attrNameLst>
                                      </p:cBhvr>
                                      <p:tavLst>
                                        <p:tav tm="0">
                                          <p:val>
                                            <p:strVal val="ppt_w"/>
                                          </p:val>
                                        </p:tav>
                                        <p:tav tm="100000">
                                          <p:val>
                                            <p:fltVal val="0"/>
                                          </p:val>
                                        </p:tav>
                                      </p:tavLst>
                                    </p:anim>
                                    <p:anim calcmode="lin" valueType="num">
                                      <p:cBhvr>
                                        <p:cTn id="55" dur="500"/>
                                        <p:tgtEl>
                                          <p:spTgt spid="15"/>
                                        </p:tgtEl>
                                        <p:attrNameLst>
                                          <p:attrName>ppt_h</p:attrName>
                                        </p:attrNameLst>
                                      </p:cBhvr>
                                      <p:tavLst>
                                        <p:tav tm="0">
                                          <p:val>
                                            <p:strVal val="ppt_h"/>
                                          </p:val>
                                        </p:tav>
                                        <p:tav tm="100000">
                                          <p:val>
                                            <p:fltVal val="0"/>
                                          </p:val>
                                        </p:tav>
                                      </p:tavLst>
                                    </p:anim>
                                    <p:animEffect transition="out" filter="fade">
                                      <p:cBhvr>
                                        <p:cTn id="56" dur="500"/>
                                        <p:tgtEl>
                                          <p:spTgt spid="15"/>
                                        </p:tgtEl>
                                      </p:cBhvr>
                                    </p:animEffect>
                                    <p:set>
                                      <p:cBhvr>
                                        <p:cTn id="57" dur="1" fill="hold">
                                          <p:stCondLst>
                                            <p:cond delay="499"/>
                                          </p:stCondLst>
                                        </p:cTn>
                                        <p:tgtEl>
                                          <p:spTgt spid="15"/>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3080"/>
                                        </p:tgtEl>
                                        <p:attrNameLst>
                                          <p:attrName>style.visibility</p:attrName>
                                        </p:attrNameLst>
                                      </p:cBhvr>
                                      <p:to>
                                        <p:strVal val="visible"/>
                                      </p:to>
                                    </p:set>
                                    <p:animEffect transition="in" filter="fade">
                                      <p:cBhvr>
                                        <p:cTn id="62" dur="500"/>
                                        <p:tgtEl>
                                          <p:spTgt spid="3080"/>
                                        </p:tgtEl>
                                      </p:cBhvr>
                                    </p:animEffect>
                                  </p:childTnLst>
                                </p:cTn>
                              </p:par>
                            </p:childTnLst>
                          </p:cTn>
                        </p:par>
                      </p:childTnLst>
                    </p:cTn>
                  </p:par>
                  <p:par>
                    <p:cTn id="63" fill="hold">
                      <p:stCondLst>
                        <p:cond delay="indefinite"/>
                      </p:stCondLst>
                      <p:childTnLst>
                        <p:par>
                          <p:cTn id="64" fill="hold">
                            <p:stCondLst>
                              <p:cond delay="0"/>
                            </p:stCondLst>
                            <p:childTnLst>
                              <p:par>
                                <p:cTn id="65" presetID="14" presetClass="entr" presetSubtype="10" fill="hold" grpId="1" nodeType="click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randombar(horizontal)">
                                      <p:cBhvr>
                                        <p:cTn id="67" dur="500"/>
                                        <p:tgtEl>
                                          <p:spTgt spid="17"/>
                                        </p:tgtEl>
                                      </p:cBhvr>
                                    </p:animEffect>
                                  </p:childTnLst>
                                </p:cTn>
                              </p:par>
                            </p:childTnLst>
                          </p:cTn>
                        </p:par>
                      </p:childTnLst>
                    </p:cTn>
                  </p:par>
                  <p:par>
                    <p:cTn id="68" fill="hold">
                      <p:stCondLst>
                        <p:cond delay="indefinite"/>
                      </p:stCondLst>
                      <p:childTnLst>
                        <p:par>
                          <p:cTn id="69" fill="hold">
                            <p:stCondLst>
                              <p:cond delay="0"/>
                            </p:stCondLst>
                            <p:childTnLst>
                              <p:par>
                                <p:cTn id="70" presetID="53" presetClass="exit" presetSubtype="32" fill="hold" grpId="0" nodeType="clickEffect">
                                  <p:stCondLst>
                                    <p:cond delay="0"/>
                                  </p:stCondLst>
                                  <p:childTnLst>
                                    <p:anim calcmode="lin" valueType="num">
                                      <p:cBhvr>
                                        <p:cTn id="71" dur="500"/>
                                        <p:tgtEl>
                                          <p:spTgt spid="17"/>
                                        </p:tgtEl>
                                        <p:attrNameLst>
                                          <p:attrName>ppt_w</p:attrName>
                                        </p:attrNameLst>
                                      </p:cBhvr>
                                      <p:tavLst>
                                        <p:tav tm="0">
                                          <p:val>
                                            <p:strVal val="ppt_w"/>
                                          </p:val>
                                        </p:tav>
                                        <p:tav tm="100000">
                                          <p:val>
                                            <p:fltVal val="0"/>
                                          </p:val>
                                        </p:tav>
                                      </p:tavLst>
                                    </p:anim>
                                    <p:anim calcmode="lin" valueType="num">
                                      <p:cBhvr>
                                        <p:cTn id="72" dur="500"/>
                                        <p:tgtEl>
                                          <p:spTgt spid="17"/>
                                        </p:tgtEl>
                                        <p:attrNameLst>
                                          <p:attrName>ppt_h</p:attrName>
                                        </p:attrNameLst>
                                      </p:cBhvr>
                                      <p:tavLst>
                                        <p:tav tm="0">
                                          <p:val>
                                            <p:strVal val="ppt_h"/>
                                          </p:val>
                                        </p:tav>
                                        <p:tav tm="100000">
                                          <p:val>
                                            <p:fltVal val="0"/>
                                          </p:val>
                                        </p:tav>
                                      </p:tavLst>
                                    </p:anim>
                                    <p:animEffect transition="out" filter="fade">
                                      <p:cBhvr>
                                        <p:cTn id="73" dur="500"/>
                                        <p:tgtEl>
                                          <p:spTgt spid="17"/>
                                        </p:tgtEl>
                                      </p:cBhvr>
                                    </p:animEffect>
                                    <p:set>
                                      <p:cBhvr>
                                        <p:cTn id="74"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3" grpId="0"/>
      <p:bldP spid="13" grpId="1"/>
      <p:bldP spid="15" grpId="0"/>
      <p:bldP spid="15" grpId="1"/>
      <p:bldP spid="17" grpId="0"/>
      <p:bldP spid="17" grpId="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EF3EA"/>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2114" t="-14847" r="-12114"/>
            </a:stretch>
          </a:blipFill>
        </p:spPr>
      </p:sp>
      <p:grpSp>
        <p:nvGrpSpPr>
          <p:cNvPr id="3" name="Group 3"/>
          <p:cNvGrpSpPr/>
          <p:nvPr/>
        </p:nvGrpSpPr>
        <p:grpSpPr>
          <a:xfrm>
            <a:off x="12448406" y="1375291"/>
            <a:ext cx="5839594" cy="1965289"/>
            <a:chOff x="0" y="0"/>
            <a:chExt cx="7786126" cy="2620385"/>
          </a:xfrm>
        </p:grpSpPr>
        <p:sp>
          <p:nvSpPr>
            <p:cNvPr id="4" name="AutoShape 4"/>
            <p:cNvSpPr/>
            <p:nvPr/>
          </p:nvSpPr>
          <p:spPr>
            <a:xfrm>
              <a:off x="0" y="0"/>
              <a:ext cx="7786126" cy="2620385"/>
            </a:xfrm>
            <a:prstGeom prst="rect">
              <a:avLst/>
            </a:prstGeom>
            <a:solidFill>
              <a:srgbClr val="806753"/>
            </a:solidFill>
          </p:spPr>
        </p:sp>
        <p:sp>
          <p:nvSpPr>
            <p:cNvPr id="5" name="TextBox 5"/>
            <p:cNvSpPr txBox="1"/>
            <p:nvPr/>
          </p:nvSpPr>
          <p:spPr>
            <a:xfrm>
              <a:off x="643078" y="513194"/>
              <a:ext cx="6499970" cy="1648556"/>
            </a:xfrm>
            <a:prstGeom prst="rect">
              <a:avLst/>
            </a:prstGeom>
          </p:spPr>
          <p:txBody>
            <a:bodyPr lIns="0" tIns="0" rIns="0" bIns="0" rtlCol="0" anchor="t">
              <a:spAutoFit/>
            </a:bodyPr>
            <a:lstStyle/>
            <a:p>
              <a:pPr algn="l">
                <a:lnSpc>
                  <a:spcPts val="10170"/>
                </a:lnSpc>
              </a:pPr>
              <a:r>
                <a:rPr lang="en-US" sz="7823">
                  <a:solidFill>
                    <a:srgbClr val="FEF3EA"/>
                  </a:solidFill>
                  <a:latin typeface="Paytone One"/>
                </a:rPr>
                <a:t>LỄ HỘI</a:t>
              </a: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EF3EA"/>
        </a:solidFill>
        <a:effectLst/>
      </p:bgPr>
    </p:bg>
    <p:spTree>
      <p:nvGrpSpPr>
        <p:cNvPr id="1" name=""/>
        <p:cNvGrpSpPr/>
        <p:nvPr/>
      </p:nvGrpSpPr>
      <p:grpSpPr>
        <a:xfrm>
          <a:off x="0" y="0"/>
          <a:ext cx="0" cy="0"/>
          <a:chOff x="0" y="0"/>
          <a:chExt cx="0" cy="0"/>
        </a:xfrm>
      </p:grpSpPr>
      <p:pic>
        <p:nvPicPr>
          <p:cNvPr id="4098" name="Picture 2" descr="Lễ hội đua Voi ở Tây Nguyê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3116"/>
            <a:ext cx="10134601" cy="10300116"/>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3"/>
          <p:cNvGrpSpPr/>
          <p:nvPr/>
        </p:nvGrpSpPr>
        <p:grpSpPr>
          <a:xfrm>
            <a:off x="6741253" y="1912461"/>
            <a:ext cx="10518047" cy="6462078"/>
            <a:chOff x="0" y="0"/>
            <a:chExt cx="14024063" cy="8616104"/>
          </a:xfrm>
        </p:grpSpPr>
        <p:sp>
          <p:nvSpPr>
            <p:cNvPr id="4" name="AutoShape 4"/>
            <p:cNvSpPr/>
            <p:nvPr/>
          </p:nvSpPr>
          <p:spPr>
            <a:xfrm>
              <a:off x="0" y="0"/>
              <a:ext cx="14024063" cy="8616104"/>
            </a:xfrm>
            <a:prstGeom prst="rect">
              <a:avLst/>
            </a:prstGeom>
            <a:solidFill>
              <a:srgbClr val="806753"/>
            </a:solidFill>
          </p:spPr>
        </p:sp>
        <p:sp>
          <p:nvSpPr>
            <p:cNvPr id="5" name="AutoShape 5"/>
            <p:cNvSpPr/>
            <p:nvPr/>
          </p:nvSpPr>
          <p:spPr>
            <a:xfrm>
              <a:off x="1469703" y="2071581"/>
              <a:ext cx="11183187" cy="124491"/>
            </a:xfrm>
            <a:prstGeom prst="rect">
              <a:avLst/>
            </a:prstGeom>
            <a:solidFill>
              <a:srgbClr val="FEF3EA"/>
            </a:solidFill>
          </p:spPr>
        </p:sp>
        <p:sp>
          <p:nvSpPr>
            <p:cNvPr id="6" name="TextBox 6"/>
            <p:cNvSpPr txBox="1"/>
            <p:nvPr/>
          </p:nvSpPr>
          <p:spPr>
            <a:xfrm>
              <a:off x="328148" y="2649965"/>
              <a:ext cx="13462000" cy="5613844"/>
            </a:xfrm>
            <a:prstGeom prst="rect">
              <a:avLst/>
            </a:prstGeom>
          </p:spPr>
          <p:txBody>
            <a:bodyPr wrap="square" lIns="0" tIns="0" rIns="0" bIns="0" rtlCol="0" anchor="t">
              <a:spAutoFit/>
            </a:bodyPr>
            <a:lstStyle/>
            <a:p>
              <a:pPr algn="just">
                <a:lnSpc>
                  <a:spcPct val="114000"/>
                </a:lnSpc>
              </a:pPr>
              <a:r>
                <a:rPr lang="vi-VN" sz="4000" spc="83" dirty="0">
                  <a:solidFill>
                    <a:srgbClr val="FEF3EA"/>
                  </a:solidFill>
                  <a:latin typeface="Calibri" panose="020F0502020204030204" pitchFamily="34" charset="0"/>
                  <a:cs typeface="Calibri" panose="020F0502020204030204" pitchFamily="34" charset="0"/>
                </a:rPr>
                <a:t>Được tổ chức hai năm một lần vào tháng Ba âm lịch tại Buôn Đôn, Đ</a:t>
              </a:r>
              <a:r>
                <a:rPr lang="en-US" sz="4000" spc="83" dirty="0">
                  <a:solidFill>
                    <a:srgbClr val="FEF3EA"/>
                  </a:solidFill>
                  <a:latin typeface="Calibri" panose="020F0502020204030204" pitchFamily="34" charset="0"/>
                  <a:cs typeface="Calibri" panose="020F0502020204030204" pitchFamily="34" charset="0"/>
                </a:rPr>
                <a:t>ắ</a:t>
              </a:r>
              <a:r>
                <a:rPr lang="vi-VN" sz="4000" spc="83" dirty="0">
                  <a:solidFill>
                    <a:srgbClr val="FEF3EA"/>
                  </a:solidFill>
                  <a:latin typeface="Calibri" panose="020F0502020204030204" pitchFamily="34" charset="0"/>
                  <a:cs typeface="Calibri" panose="020F0502020204030204" pitchFamily="34" charset="0"/>
                </a:rPr>
                <a:t>k L</a:t>
              </a:r>
              <a:r>
                <a:rPr lang="en-US" sz="4000" spc="83" dirty="0">
                  <a:solidFill>
                    <a:srgbClr val="FEF3EA"/>
                  </a:solidFill>
                  <a:latin typeface="Calibri" panose="020F0502020204030204" pitchFamily="34" charset="0"/>
                  <a:cs typeface="Calibri" panose="020F0502020204030204" pitchFamily="34" charset="0"/>
                </a:rPr>
                <a:t>ắ</a:t>
              </a:r>
              <a:r>
                <a:rPr lang="vi-VN" sz="4000" spc="83" dirty="0">
                  <a:solidFill>
                    <a:srgbClr val="FEF3EA"/>
                  </a:solidFill>
                  <a:latin typeface="Calibri" panose="020F0502020204030204" pitchFamily="34" charset="0"/>
                  <a:cs typeface="Calibri" panose="020F0502020204030204" pitchFamily="34" charset="0"/>
                </a:rPr>
                <a:t>k. Đây là một trong những lễ hội cổ truyền độc đáo của đồng bào các dân tộc ở Tây Nguyên nhằm tôn vinh tinh thần thượng võ và tài nghệ thuần dưỡng voi.</a:t>
              </a:r>
              <a:endParaRPr lang="en-US" sz="4000" spc="83" dirty="0">
                <a:solidFill>
                  <a:srgbClr val="FEF3EA"/>
                </a:solidFill>
                <a:latin typeface="Calibri" panose="020F0502020204030204" pitchFamily="34" charset="0"/>
                <a:cs typeface="Calibri" panose="020F0502020204030204" pitchFamily="34" charset="0"/>
              </a:endParaRPr>
            </a:p>
          </p:txBody>
        </p:sp>
        <p:sp>
          <p:nvSpPr>
            <p:cNvPr id="7" name="TextBox 7"/>
            <p:cNvSpPr txBox="1"/>
            <p:nvPr/>
          </p:nvSpPr>
          <p:spPr>
            <a:xfrm>
              <a:off x="1469703" y="474160"/>
              <a:ext cx="11178892" cy="1249147"/>
            </a:xfrm>
            <a:prstGeom prst="rect">
              <a:avLst/>
            </a:prstGeom>
          </p:spPr>
          <p:txBody>
            <a:bodyPr lIns="0" tIns="0" rIns="0" bIns="0" rtlCol="0" anchor="t">
              <a:spAutoFit/>
            </a:bodyPr>
            <a:lstStyle/>
            <a:p>
              <a:pPr algn="ctr">
                <a:lnSpc>
                  <a:spcPts val="7945"/>
                </a:lnSpc>
              </a:pPr>
              <a:r>
                <a:rPr lang="vi-VN" sz="5675" spc="113" dirty="0">
                  <a:solidFill>
                    <a:srgbClr val="FEF3EA"/>
                  </a:solidFill>
                  <a:latin typeface="Paytone One"/>
                </a:rPr>
                <a:t>LỄ HỘI ĐUA VOI</a:t>
              </a:r>
              <a:endParaRPr lang="en-US" sz="5675" spc="113" dirty="0">
                <a:solidFill>
                  <a:srgbClr val="FEF3EA"/>
                </a:solidFill>
                <a:latin typeface="Paytone One"/>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additive="base">
                                        <p:cTn id="7" dur="500" fill="hold"/>
                                        <p:tgtEl>
                                          <p:spTgt spid="4098"/>
                                        </p:tgtEl>
                                        <p:attrNameLst>
                                          <p:attrName>ppt_x</p:attrName>
                                        </p:attrNameLst>
                                      </p:cBhvr>
                                      <p:tavLst>
                                        <p:tav tm="0">
                                          <p:val>
                                            <p:strVal val="#ppt_x"/>
                                          </p:val>
                                        </p:tav>
                                        <p:tav tm="100000">
                                          <p:val>
                                            <p:strVal val="#ppt_x"/>
                                          </p:val>
                                        </p:tav>
                                      </p:tavLst>
                                    </p:anim>
                                    <p:anim calcmode="lin" valueType="num">
                                      <p:cBhvr additive="base">
                                        <p:cTn id="8" dur="500" fill="hold"/>
                                        <p:tgtEl>
                                          <p:spTgt spid="409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EF3EA"/>
        </a:solidFill>
        <a:effectLst/>
      </p:bgPr>
    </p:bg>
    <p:spTree>
      <p:nvGrpSpPr>
        <p:cNvPr id="1" name=""/>
        <p:cNvGrpSpPr/>
        <p:nvPr/>
      </p:nvGrpSpPr>
      <p:grpSpPr>
        <a:xfrm>
          <a:off x="0" y="0"/>
          <a:ext cx="0" cy="0"/>
          <a:chOff x="0" y="0"/>
          <a:chExt cx="0" cy="0"/>
        </a:xfrm>
      </p:grpSpPr>
      <p:pic>
        <p:nvPicPr>
          <p:cNvPr id="5122" name="Picture 2" descr="Lễ tạ ơn của người J'rai - Báo Đắk Lắk điện t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89" y="0"/>
            <a:ext cx="9798433" cy="102870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3"/>
          <p:cNvGrpSpPr/>
          <p:nvPr/>
        </p:nvGrpSpPr>
        <p:grpSpPr>
          <a:xfrm>
            <a:off x="7543800" y="1912461"/>
            <a:ext cx="10518047" cy="6462078"/>
            <a:chOff x="0" y="0"/>
            <a:chExt cx="14024063" cy="8616104"/>
          </a:xfrm>
        </p:grpSpPr>
        <p:sp>
          <p:nvSpPr>
            <p:cNvPr id="4" name="AutoShape 4"/>
            <p:cNvSpPr/>
            <p:nvPr/>
          </p:nvSpPr>
          <p:spPr>
            <a:xfrm>
              <a:off x="0" y="0"/>
              <a:ext cx="14024063" cy="8616104"/>
            </a:xfrm>
            <a:prstGeom prst="rect">
              <a:avLst/>
            </a:prstGeom>
            <a:solidFill>
              <a:srgbClr val="806753"/>
            </a:solidFill>
          </p:spPr>
        </p:sp>
        <p:sp>
          <p:nvSpPr>
            <p:cNvPr id="5" name="AutoShape 5"/>
            <p:cNvSpPr/>
            <p:nvPr/>
          </p:nvSpPr>
          <p:spPr>
            <a:xfrm>
              <a:off x="1469703" y="2071581"/>
              <a:ext cx="11183187" cy="124491"/>
            </a:xfrm>
            <a:prstGeom prst="rect">
              <a:avLst/>
            </a:prstGeom>
            <a:solidFill>
              <a:srgbClr val="FEF3EA"/>
            </a:solidFill>
          </p:spPr>
        </p:sp>
        <p:sp>
          <p:nvSpPr>
            <p:cNvPr id="6" name="TextBox 6"/>
            <p:cNvSpPr txBox="1"/>
            <p:nvPr/>
          </p:nvSpPr>
          <p:spPr>
            <a:xfrm>
              <a:off x="281031" y="2386703"/>
              <a:ext cx="13462000" cy="6175024"/>
            </a:xfrm>
            <a:prstGeom prst="rect">
              <a:avLst/>
            </a:prstGeom>
          </p:spPr>
          <p:txBody>
            <a:bodyPr wrap="square" lIns="0" tIns="0" rIns="0" bIns="0" rtlCol="0" anchor="t">
              <a:spAutoFit/>
            </a:bodyPr>
            <a:lstStyle/>
            <a:p>
              <a:pPr algn="just">
                <a:lnSpc>
                  <a:spcPct val="114000"/>
                </a:lnSpc>
              </a:pPr>
              <a:r>
                <a:rPr lang="vi-VN" sz="4400" spc="83" dirty="0">
                  <a:solidFill>
                    <a:srgbClr val="FEF3EA"/>
                  </a:solidFill>
                  <a:latin typeface="Calibri" panose="020F0502020204030204" pitchFamily="34" charset="0"/>
                  <a:cs typeface="Calibri" panose="020F0502020204030204" pitchFamily="34" charset="0"/>
                </a:rPr>
                <a:t>Lễ Tạ ơn cha mẹ là một sinh hoạt dân gian được lưu truyền qua nhiều thế hệ của một số dân tộc ở Tây Nguyên. Lễ do một người con khi đã trường thành tổ chức để bày tỏ lòng biết ơn công lao sinh thành và nuôi dưỡng cha mẹ.</a:t>
              </a:r>
              <a:endParaRPr lang="en-US" sz="4400" spc="83" dirty="0">
                <a:solidFill>
                  <a:srgbClr val="FEF3EA"/>
                </a:solidFill>
                <a:latin typeface="Calibri" panose="020F0502020204030204" pitchFamily="34" charset="0"/>
                <a:cs typeface="Calibri" panose="020F0502020204030204" pitchFamily="34" charset="0"/>
              </a:endParaRPr>
            </a:p>
          </p:txBody>
        </p:sp>
        <p:sp>
          <p:nvSpPr>
            <p:cNvPr id="7" name="TextBox 7"/>
            <p:cNvSpPr txBox="1"/>
            <p:nvPr/>
          </p:nvSpPr>
          <p:spPr>
            <a:xfrm>
              <a:off x="1469703" y="474160"/>
              <a:ext cx="11178892" cy="1249147"/>
            </a:xfrm>
            <a:prstGeom prst="rect">
              <a:avLst/>
            </a:prstGeom>
          </p:spPr>
          <p:txBody>
            <a:bodyPr lIns="0" tIns="0" rIns="0" bIns="0" rtlCol="0" anchor="t">
              <a:spAutoFit/>
            </a:bodyPr>
            <a:lstStyle/>
            <a:p>
              <a:pPr algn="ctr">
                <a:lnSpc>
                  <a:spcPts val="7945"/>
                </a:lnSpc>
              </a:pPr>
              <a:r>
                <a:rPr lang="vi-VN" sz="5675" spc="113" dirty="0">
                  <a:solidFill>
                    <a:srgbClr val="FEF3EA"/>
                  </a:solidFill>
                  <a:latin typeface="Paytone One"/>
                </a:rPr>
                <a:t>LỄ TẠ ƠN CHA MẸ</a:t>
              </a:r>
              <a:endParaRPr lang="en-US" sz="5675" spc="113" dirty="0">
                <a:solidFill>
                  <a:srgbClr val="FEF3EA"/>
                </a:solidFill>
                <a:latin typeface="Paytone One"/>
              </a:endParaRPr>
            </a:p>
          </p:txBody>
        </p:sp>
      </p:grpSp>
    </p:spTree>
    <p:extLst>
      <p:ext uri="{BB962C8B-B14F-4D97-AF65-F5344CB8AC3E}">
        <p14:creationId xmlns:p14="http://schemas.microsoft.com/office/powerpoint/2010/main" val="4477942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additive="base">
                                        <p:cTn id="7" dur="500" fill="hold"/>
                                        <p:tgtEl>
                                          <p:spTgt spid="5122"/>
                                        </p:tgtEl>
                                        <p:attrNameLst>
                                          <p:attrName>ppt_x</p:attrName>
                                        </p:attrNameLst>
                                      </p:cBhvr>
                                      <p:tavLst>
                                        <p:tav tm="0">
                                          <p:val>
                                            <p:strVal val="#ppt_x"/>
                                          </p:val>
                                        </p:tav>
                                        <p:tav tm="100000">
                                          <p:val>
                                            <p:strVal val="#ppt_x"/>
                                          </p:val>
                                        </p:tav>
                                      </p:tavLst>
                                    </p:anim>
                                    <p:anim calcmode="lin" valueType="num">
                                      <p:cBhvr additive="base">
                                        <p:cTn id="8" dur="500" fill="hold"/>
                                        <p:tgtEl>
                                          <p:spTgt spid="512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62D1FC2-A4F1-4B17-976E-0B03DDA8DC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541249"/>
            <a:ext cx="18349865" cy="12252360"/>
          </a:xfrm>
          <a:prstGeom prst="rect">
            <a:avLst/>
          </a:prstGeom>
        </p:spPr>
      </p:pic>
      <p:sp>
        <p:nvSpPr>
          <p:cNvPr id="40" name="Rectangle: Rounded Corners 39">
            <a:extLst>
              <a:ext uri="{FF2B5EF4-FFF2-40B4-BE49-F238E27FC236}">
                <a16:creationId xmlns:a16="http://schemas.microsoft.com/office/drawing/2014/main" id="{3EC2083E-F9AC-4FD6-B4AD-A90B82C45541}"/>
              </a:ext>
            </a:extLst>
          </p:cNvPr>
          <p:cNvSpPr/>
          <p:nvPr/>
        </p:nvSpPr>
        <p:spPr>
          <a:xfrm>
            <a:off x="907823" y="-649779"/>
            <a:ext cx="16846778" cy="11012979"/>
          </a:xfrm>
          <a:prstGeom prst="round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dirty="0">
              <a:solidFill>
                <a:srgbClr val="FFFFFF"/>
              </a:solidFill>
              <a:latin typeface="Arial"/>
            </a:endParaRPr>
          </a:p>
        </p:txBody>
      </p:sp>
      <p:grpSp>
        <p:nvGrpSpPr>
          <p:cNvPr id="10" name="D"/>
          <p:cNvGrpSpPr/>
          <p:nvPr/>
        </p:nvGrpSpPr>
        <p:grpSpPr>
          <a:xfrm>
            <a:off x="3309747" y="2971112"/>
            <a:ext cx="2440644" cy="5801078"/>
            <a:chOff x="2102024" y="-1714093"/>
            <a:chExt cx="1143795" cy="3479248"/>
          </a:xfrm>
        </p:grpSpPr>
        <p:grpSp>
          <p:nvGrpSpPr>
            <p:cNvPr id="11" name="组合 64"/>
            <p:cNvGrpSpPr/>
            <p:nvPr/>
          </p:nvGrpSpPr>
          <p:grpSpPr>
            <a:xfrm>
              <a:off x="2102024" y="18263"/>
              <a:ext cx="1108721" cy="1746892"/>
              <a:chOff x="1547664" y="32770"/>
              <a:chExt cx="1217765" cy="1918701"/>
            </a:xfrm>
          </p:grpSpPr>
          <p:sp>
            <p:nvSpPr>
              <p:cNvPr id="15" name="任意多边形 68"/>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ln/>
            </p:spPr>
            <p:style>
              <a:lnRef idx="3">
                <a:schemeClr val="accent3"/>
              </a:lnRef>
              <a:fillRef idx="0">
                <a:schemeClr val="accent3"/>
              </a:fillRef>
              <a:effectRef idx="2">
                <a:schemeClr val="accent3"/>
              </a:effectRef>
              <a:fontRef idx="minor">
                <a:schemeClr val="tx1"/>
              </a:fontRef>
            </p:style>
            <p:txBody>
              <a:bodyPr rtlCol="0" anchor="ctr"/>
              <a:lstStyle/>
              <a:p>
                <a:pPr algn="ctr" defTabSz="1371600"/>
                <a:endParaRPr lang="zh-CN" altLang="en-US" sz="2700" dirty="0">
                  <a:solidFill>
                    <a:srgbClr val="000000"/>
                  </a:solidFill>
                  <a:latin typeface="Arial"/>
                  <a:ea typeface="宋体" panose="02010600030101010101" pitchFamily="2" charset="-122"/>
                </a:endParaRPr>
              </a:p>
            </p:txBody>
          </p:sp>
          <p:sp>
            <p:nvSpPr>
              <p:cNvPr id="16" name="心形 69"/>
              <p:cNvSpPr/>
              <p:nvPr/>
            </p:nvSpPr>
            <p:spPr>
              <a:xfrm>
                <a:off x="1547664" y="899265"/>
                <a:ext cx="1217765" cy="1052206"/>
              </a:xfrm>
              <a:prstGeom prst="heart">
                <a:avLst/>
              </a:prstGeom>
              <a:solidFill>
                <a:srgbClr val="F797A7"/>
              </a:solidFill>
            </p:spPr>
            <p:style>
              <a:lnRef idx="0">
                <a:schemeClr val="accent5"/>
              </a:lnRef>
              <a:fillRef idx="3">
                <a:schemeClr val="accent5"/>
              </a:fillRef>
              <a:effectRef idx="3">
                <a:schemeClr val="accent5"/>
              </a:effectRef>
              <a:fontRef idx="minor">
                <a:schemeClr val="lt1"/>
              </a:fontRef>
            </p:style>
            <p:txBody>
              <a:bodyPr rtlCol="0" anchor="ctr"/>
              <a:lstStyle/>
              <a:p>
                <a:pPr algn="ctr" defTabSz="1371600" fontAlgn="base">
                  <a:spcBef>
                    <a:spcPct val="0"/>
                  </a:spcBef>
                  <a:spcAft>
                    <a:spcPct val="0"/>
                  </a:spcAft>
                  <a:defRPr/>
                </a:pPr>
                <a:r>
                  <a:rPr lang="en-US" altLang="zh-CN" sz="5400" b="1" kern="0" dirty="0">
                    <a:solidFill>
                      <a:srgbClr val="000000"/>
                    </a:solidFill>
                    <a:latin typeface="VNI-Cooper" pitchFamily="2" charset="0"/>
                    <a:ea typeface="微软雅黑" panose="020B0503020204020204" pitchFamily="34" charset="-122"/>
                  </a:rPr>
                  <a:t>D</a:t>
                </a:r>
                <a:endParaRPr lang="zh-CN" altLang="en-US" sz="5400" b="1" kern="0" dirty="0">
                  <a:solidFill>
                    <a:srgbClr val="000000"/>
                  </a:solidFill>
                  <a:latin typeface="VNI-Cooper" pitchFamily="2" charset="0"/>
                  <a:ea typeface="微软雅黑" panose="020B0503020204020204" pitchFamily="34" charset="-122"/>
                </a:endParaRPr>
              </a:p>
            </p:txBody>
          </p:sp>
        </p:grpSp>
        <p:grpSp>
          <p:nvGrpSpPr>
            <p:cNvPr id="12" name="组合 65"/>
            <p:cNvGrpSpPr/>
            <p:nvPr/>
          </p:nvGrpSpPr>
          <p:grpSpPr>
            <a:xfrm flipV="1">
              <a:off x="2137098" y="-1714093"/>
              <a:ext cx="1108721" cy="1746892"/>
              <a:chOff x="1547664" y="32770"/>
              <a:chExt cx="1217765" cy="1918701"/>
            </a:xfrm>
            <a:noFill/>
            <a:effectLst/>
          </p:grpSpPr>
          <p:sp>
            <p:nvSpPr>
              <p:cNvPr id="13" name="任意多边形 66"/>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a:noFill/>
              </a:ln>
            </p:spPr>
            <p:style>
              <a:lnRef idx="3">
                <a:schemeClr val="accent1"/>
              </a:lnRef>
              <a:fillRef idx="0">
                <a:schemeClr val="accent1"/>
              </a:fillRef>
              <a:effectRef idx="2">
                <a:schemeClr val="accent1"/>
              </a:effectRef>
              <a:fontRef idx="minor">
                <a:schemeClr val="tx1"/>
              </a:fontRef>
            </p:style>
            <p:txBody>
              <a:bodyPr rtlCol="0" anchor="ctr"/>
              <a:lstStyle/>
              <a:p>
                <a:pPr algn="ctr" defTabSz="1371600"/>
                <a:endParaRPr lang="zh-CN" altLang="en-US" sz="2700" dirty="0">
                  <a:solidFill>
                    <a:srgbClr val="000000"/>
                  </a:solidFill>
                  <a:latin typeface="Arial"/>
                  <a:ea typeface="宋体" panose="02010600030101010101" pitchFamily="2" charset="-122"/>
                </a:endParaRPr>
              </a:p>
            </p:txBody>
          </p:sp>
          <p:sp>
            <p:nvSpPr>
              <p:cNvPr id="14" name="十六角星 67"/>
              <p:cNvSpPr/>
              <p:nvPr/>
            </p:nvSpPr>
            <p:spPr>
              <a:xfrm>
                <a:off x="1547664" y="899265"/>
                <a:ext cx="1217765" cy="1052206"/>
              </a:xfrm>
              <a:prstGeom prst="star16">
                <a:avLst/>
              </a:prstGeom>
              <a:grp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defTabSz="1371600" fontAlgn="base">
                  <a:spcBef>
                    <a:spcPct val="0"/>
                  </a:spcBef>
                  <a:spcAft>
                    <a:spcPct val="0"/>
                  </a:spcAft>
                  <a:defRPr/>
                </a:pPr>
                <a:endParaRPr lang="zh-CN" altLang="en-US" sz="5400" b="1" kern="0" dirty="0">
                  <a:solidFill>
                    <a:srgbClr val="000000"/>
                  </a:solidFill>
                  <a:latin typeface="Calibri" panose="020F0502020204030204"/>
                  <a:ea typeface="微软雅黑" panose="020B0503020204020204" pitchFamily="34" charset="-122"/>
                </a:endParaRPr>
              </a:p>
            </p:txBody>
          </p:sp>
        </p:grpSp>
      </p:grpSp>
      <p:grpSp>
        <p:nvGrpSpPr>
          <p:cNvPr id="17" name="C"/>
          <p:cNvGrpSpPr/>
          <p:nvPr/>
        </p:nvGrpSpPr>
        <p:grpSpPr>
          <a:xfrm>
            <a:off x="3217667" y="1144406"/>
            <a:ext cx="2440644" cy="5801078"/>
            <a:chOff x="2102024" y="-1714093"/>
            <a:chExt cx="1143795" cy="3479248"/>
          </a:xfrm>
        </p:grpSpPr>
        <p:grpSp>
          <p:nvGrpSpPr>
            <p:cNvPr id="18" name="组合 54"/>
            <p:cNvGrpSpPr/>
            <p:nvPr/>
          </p:nvGrpSpPr>
          <p:grpSpPr>
            <a:xfrm>
              <a:off x="2102024" y="18263"/>
              <a:ext cx="1108721" cy="1746892"/>
              <a:chOff x="1547664" y="32770"/>
              <a:chExt cx="1217765" cy="1918701"/>
            </a:xfrm>
          </p:grpSpPr>
          <p:sp>
            <p:nvSpPr>
              <p:cNvPr id="22" name="任意多边形 58"/>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ln/>
            </p:spPr>
            <p:style>
              <a:lnRef idx="3">
                <a:schemeClr val="accent1"/>
              </a:lnRef>
              <a:fillRef idx="0">
                <a:schemeClr val="accent1"/>
              </a:fillRef>
              <a:effectRef idx="2">
                <a:schemeClr val="accent1"/>
              </a:effectRef>
              <a:fontRef idx="minor">
                <a:schemeClr val="tx1"/>
              </a:fontRef>
            </p:style>
            <p:txBody>
              <a:bodyPr rtlCol="0" anchor="ctr"/>
              <a:lstStyle/>
              <a:p>
                <a:pPr algn="ctr" defTabSz="1371600"/>
                <a:endParaRPr lang="zh-CN" altLang="en-US" sz="2700" dirty="0">
                  <a:solidFill>
                    <a:srgbClr val="000000"/>
                  </a:solidFill>
                  <a:latin typeface="Arial"/>
                  <a:ea typeface="宋体" panose="02010600030101010101" pitchFamily="2" charset="-122"/>
                </a:endParaRPr>
              </a:p>
            </p:txBody>
          </p:sp>
          <p:sp>
            <p:nvSpPr>
              <p:cNvPr id="23" name="心形 59"/>
              <p:cNvSpPr/>
              <p:nvPr/>
            </p:nvSpPr>
            <p:spPr>
              <a:xfrm>
                <a:off x="1547664" y="899265"/>
                <a:ext cx="1217765" cy="1052206"/>
              </a:xfrm>
              <a:prstGeom prst="heart">
                <a:avLst/>
              </a:prstGeom>
              <a:solidFill>
                <a:srgbClr val="97D9E4"/>
              </a:solidFill>
            </p:spPr>
            <p:style>
              <a:lnRef idx="0">
                <a:schemeClr val="accent4"/>
              </a:lnRef>
              <a:fillRef idx="3">
                <a:schemeClr val="accent4"/>
              </a:fillRef>
              <a:effectRef idx="3">
                <a:schemeClr val="accent4"/>
              </a:effectRef>
              <a:fontRef idx="minor">
                <a:schemeClr val="lt1"/>
              </a:fontRef>
            </p:style>
            <p:txBody>
              <a:bodyPr rtlCol="0" anchor="ctr"/>
              <a:lstStyle/>
              <a:p>
                <a:pPr algn="ctr" defTabSz="1371600" fontAlgn="base">
                  <a:spcBef>
                    <a:spcPct val="0"/>
                  </a:spcBef>
                  <a:spcAft>
                    <a:spcPct val="0"/>
                  </a:spcAft>
                  <a:defRPr/>
                </a:pPr>
                <a:r>
                  <a:rPr lang="en-US" altLang="zh-CN" sz="5400" b="1" kern="0" dirty="0">
                    <a:solidFill>
                      <a:srgbClr val="000000"/>
                    </a:solidFill>
                    <a:latin typeface="VNI-Cooper" pitchFamily="2" charset="0"/>
                    <a:ea typeface="微软雅黑" panose="020B0503020204020204" pitchFamily="34" charset="-122"/>
                  </a:rPr>
                  <a:t>C</a:t>
                </a:r>
                <a:endParaRPr lang="zh-CN" altLang="en-US" sz="5400" b="1" kern="0" dirty="0">
                  <a:solidFill>
                    <a:srgbClr val="000000"/>
                  </a:solidFill>
                  <a:latin typeface="VNI-Cooper" pitchFamily="2" charset="0"/>
                  <a:ea typeface="微软雅黑" panose="020B0503020204020204" pitchFamily="34" charset="-122"/>
                </a:endParaRPr>
              </a:p>
            </p:txBody>
          </p:sp>
        </p:grpSp>
        <p:grpSp>
          <p:nvGrpSpPr>
            <p:cNvPr id="19" name="组合 55"/>
            <p:cNvGrpSpPr/>
            <p:nvPr/>
          </p:nvGrpSpPr>
          <p:grpSpPr>
            <a:xfrm flipV="1">
              <a:off x="2137098" y="-1714093"/>
              <a:ext cx="1108721" cy="1746892"/>
              <a:chOff x="1547664" y="32770"/>
              <a:chExt cx="1217765" cy="1918701"/>
            </a:xfrm>
            <a:noFill/>
            <a:effectLst/>
          </p:grpSpPr>
          <p:sp>
            <p:nvSpPr>
              <p:cNvPr id="20" name="任意多边形 56"/>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a:noFill/>
              </a:ln>
            </p:spPr>
            <p:style>
              <a:lnRef idx="3">
                <a:schemeClr val="accent1"/>
              </a:lnRef>
              <a:fillRef idx="0">
                <a:schemeClr val="accent1"/>
              </a:fillRef>
              <a:effectRef idx="2">
                <a:schemeClr val="accent1"/>
              </a:effectRef>
              <a:fontRef idx="minor">
                <a:schemeClr val="tx1"/>
              </a:fontRef>
            </p:style>
            <p:txBody>
              <a:bodyPr rtlCol="0" anchor="ctr"/>
              <a:lstStyle/>
              <a:p>
                <a:pPr algn="ctr" defTabSz="1371600"/>
                <a:endParaRPr lang="zh-CN" altLang="en-US" sz="2700" dirty="0">
                  <a:solidFill>
                    <a:srgbClr val="000000"/>
                  </a:solidFill>
                  <a:latin typeface="Arial"/>
                  <a:ea typeface="宋体" panose="02010600030101010101" pitchFamily="2" charset="-122"/>
                </a:endParaRPr>
              </a:p>
            </p:txBody>
          </p:sp>
          <p:sp>
            <p:nvSpPr>
              <p:cNvPr id="21" name="十六角星 57"/>
              <p:cNvSpPr/>
              <p:nvPr/>
            </p:nvSpPr>
            <p:spPr>
              <a:xfrm>
                <a:off x="1547664" y="899265"/>
                <a:ext cx="1217765" cy="1052206"/>
              </a:xfrm>
              <a:prstGeom prst="star16">
                <a:avLst/>
              </a:prstGeom>
              <a:grp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defTabSz="1371600" fontAlgn="base">
                  <a:spcBef>
                    <a:spcPct val="0"/>
                  </a:spcBef>
                  <a:spcAft>
                    <a:spcPct val="0"/>
                  </a:spcAft>
                  <a:defRPr/>
                </a:pPr>
                <a:endParaRPr lang="zh-CN" altLang="en-US" sz="5400" b="1" kern="0" dirty="0">
                  <a:solidFill>
                    <a:srgbClr val="000000"/>
                  </a:solidFill>
                  <a:latin typeface="Calibri" panose="020F0502020204030204"/>
                  <a:ea typeface="微软雅黑" panose="020B0503020204020204" pitchFamily="34" charset="-122"/>
                </a:endParaRPr>
              </a:p>
            </p:txBody>
          </p:sp>
        </p:grpSp>
      </p:grpSp>
      <p:grpSp>
        <p:nvGrpSpPr>
          <p:cNvPr id="24" name="B"/>
          <p:cNvGrpSpPr/>
          <p:nvPr/>
        </p:nvGrpSpPr>
        <p:grpSpPr>
          <a:xfrm>
            <a:off x="3172047" y="-582501"/>
            <a:ext cx="2440644" cy="5801078"/>
            <a:chOff x="2102024" y="-1714093"/>
            <a:chExt cx="1143795" cy="3479248"/>
          </a:xfrm>
        </p:grpSpPr>
        <p:grpSp>
          <p:nvGrpSpPr>
            <p:cNvPr id="25" name="组合 44"/>
            <p:cNvGrpSpPr/>
            <p:nvPr/>
          </p:nvGrpSpPr>
          <p:grpSpPr>
            <a:xfrm>
              <a:off x="2102024" y="18263"/>
              <a:ext cx="1108721" cy="1746892"/>
              <a:chOff x="1547664" y="32770"/>
              <a:chExt cx="1217765" cy="1918701"/>
            </a:xfrm>
          </p:grpSpPr>
          <p:sp>
            <p:nvSpPr>
              <p:cNvPr id="29" name="任意多边形 48"/>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p:spPr>
            <p:style>
              <a:lnRef idx="3">
                <a:schemeClr val="accent3"/>
              </a:lnRef>
              <a:fillRef idx="0">
                <a:schemeClr val="accent3"/>
              </a:fillRef>
              <a:effectRef idx="2">
                <a:schemeClr val="accent3"/>
              </a:effectRef>
              <a:fontRef idx="minor">
                <a:schemeClr val="tx1"/>
              </a:fontRef>
            </p:style>
            <p:txBody>
              <a:bodyPr rtlCol="0" anchor="ctr"/>
              <a:lstStyle/>
              <a:p>
                <a:pPr algn="ctr" defTabSz="1371600"/>
                <a:endParaRPr lang="zh-CN" altLang="en-US" sz="2700" dirty="0">
                  <a:solidFill>
                    <a:srgbClr val="000000"/>
                  </a:solidFill>
                  <a:latin typeface="Arial"/>
                  <a:ea typeface="宋体" panose="02010600030101010101" pitchFamily="2" charset="-122"/>
                </a:endParaRPr>
              </a:p>
            </p:txBody>
          </p:sp>
          <p:sp>
            <p:nvSpPr>
              <p:cNvPr id="30" name="心形 49"/>
              <p:cNvSpPr/>
              <p:nvPr/>
            </p:nvSpPr>
            <p:spPr>
              <a:xfrm>
                <a:off x="1547664" y="899265"/>
                <a:ext cx="1217765" cy="1052206"/>
              </a:xfrm>
              <a:prstGeom prst="heart">
                <a:avLst/>
              </a:prstGeom>
              <a:solidFill>
                <a:srgbClr val="F797A7"/>
              </a:solidFill>
            </p:spPr>
            <p:style>
              <a:lnRef idx="0">
                <a:schemeClr val="accent1"/>
              </a:lnRef>
              <a:fillRef idx="3">
                <a:schemeClr val="accent1"/>
              </a:fillRef>
              <a:effectRef idx="3">
                <a:schemeClr val="accent1"/>
              </a:effectRef>
              <a:fontRef idx="minor">
                <a:schemeClr val="lt1"/>
              </a:fontRef>
            </p:style>
            <p:txBody>
              <a:bodyPr rtlCol="0" anchor="ctr"/>
              <a:lstStyle/>
              <a:p>
                <a:pPr algn="ctr" defTabSz="1371600" fontAlgn="base">
                  <a:spcBef>
                    <a:spcPct val="0"/>
                  </a:spcBef>
                  <a:spcAft>
                    <a:spcPct val="0"/>
                  </a:spcAft>
                  <a:defRPr/>
                </a:pPr>
                <a:r>
                  <a:rPr lang="en-US" altLang="zh-CN" sz="5400" b="1" kern="0" dirty="0">
                    <a:solidFill>
                      <a:srgbClr val="000000"/>
                    </a:solidFill>
                    <a:latin typeface="VNI-Cooper" pitchFamily="2" charset="0"/>
                    <a:ea typeface="微软雅黑" panose="020B0503020204020204" pitchFamily="34" charset="-122"/>
                  </a:rPr>
                  <a:t>B</a:t>
                </a:r>
                <a:endParaRPr lang="zh-CN" altLang="en-US" sz="5400" b="1" kern="0" dirty="0">
                  <a:solidFill>
                    <a:srgbClr val="000000"/>
                  </a:solidFill>
                  <a:latin typeface="VNI-Cooper" pitchFamily="2" charset="0"/>
                  <a:ea typeface="微软雅黑" panose="020B0503020204020204" pitchFamily="34" charset="-122"/>
                </a:endParaRPr>
              </a:p>
            </p:txBody>
          </p:sp>
        </p:grpSp>
        <p:grpSp>
          <p:nvGrpSpPr>
            <p:cNvPr id="26" name="组合 45"/>
            <p:cNvGrpSpPr/>
            <p:nvPr/>
          </p:nvGrpSpPr>
          <p:grpSpPr>
            <a:xfrm flipV="1">
              <a:off x="2137098" y="-1714093"/>
              <a:ext cx="1108721" cy="1746892"/>
              <a:chOff x="1547664" y="32770"/>
              <a:chExt cx="1217765" cy="1918701"/>
            </a:xfrm>
            <a:noFill/>
            <a:effectLst/>
          </p:grpSpPr>
          <p:sp>
            <p:nvSpPr>
              <p:cNvPr id="27" name="任意多边形 46"/>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a:noFill/>
              </a:ln>
            </p:spPr>
            <p:style>
              <a:lnRef idx="3">
                <a:schemeClr val="accent1"/>
              </a:lnRef>
              <a:fillRef idx="0">
                <a:schemeClr val="accent1"/>
              </a:fillRef>
              <a:effectRef idx="2">
                <a:schemeClr val="accent1"/>
              </a:effectRef>
              <a:fontRef idx="minor">
                <a:schemeClr val="tx1"/>
              </a:fontRef>
            </p:style>
            <p:txBody>
              <a:bodyPr rtlCol="0" anchor="ctr"/>
              <a:lstStyle/>
              <a:p>
                <a:pPr algn="ctr" defTabSz="1371600"/>
                <a:endParaRPr lang="zh-CN" altLang="en-US" sz="2700" dirty="0">
                  <a:solidFill>
                    <a:srgbClr val="000000"/>
                  </a:solidFill>
                  <a:latin typeface="Arial"/>
                  <a:ea typeface="宋体" panose="02010600030101010101" pitchFamily="2" charset="-122"/>
                </a:endParaRPr>
              </a:p>
            </p:txBody>
          </p:sp>
          <p:sp>
            <p:nvSpPr>
              <p:cNvPr id="28" name="十六角星 47"/>
              <p:cNvSpPr/>
              <p:nvPr/>
            </p:nvSpPr>
            <p:spPr>
              <a:xfrm>
                <a:off x="1547664" y="899265"/>
                <a:ext cx="1217765" cy="1052206"/>
              </a:xfrm>
              <a:prstGeom prst="star16">
                <a:avLst/>
              </a:prstGeom>
              <a:grp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defTabSz="1371600" fontAlgn="base">
                  <a:spcBef>
                    <a:spcPct val="0"/>
                  </a:spcBef>
                  <a:spcAft>
                    <a:spcPct val="0"/>
                  </a:spcAft>
                  <a:defRPr/>
                </a:pPr>
                <a:endParaRPr lang="zh-CN" altLang="en-US" sz="5400" b="1" kern="0" dirty="0">
                  <a:solidFill>
                    <a:srgbClr val="000000"/>
                  </a:solidFill>
                  <a:latin typeface="Calibri" panose="020F0502020204030204"/>
                  <a:ea typeface="微软雅黑" panose="020B0503020204020204" pitchFamily="34" charset="-122"/>
                </a:endParaRPr>
              </a:p>
            </p:txBody>
          </p:sp>
        </p:grpSp>
      </p:grpSp>
      <p:grpSp>
        <p:nvGrpSpPr>
          <p:cNvPr id="31" name="组合 14"/>
          <p:cNvGrpSpPr/>
          <p:nvPr/>
        </p:nvGrpSpPr>
        <p:grpSpPr>
          <a:xfrm>
            <a:off x="5276280" y="2171699"/>
            <a:ext cx="9677970" cy="1588169"/>
            <a:chOff x="2110311" y="1329732"/>
            <a:chExt cx="8165476" cy="1067749"/>
          </a:xfrm>
        </p:grpSpPr>
        <p:sp>
          <p:nvSpPr>
            <p:cNvPr id="32" name="圆角矩形 1"/>
            <p:cNvSpPr/>
            <p:nvPr/>
          </p:nvSpPr>
          <p:spPr>
            <a:xfrm>
              <a:off x="2110311" y="1329732"/>
              <a:ext cx="8016513" cy="1067749"/>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chemeClr val="accent3"/>
              </a:solidFill>
              <a:prstDash val="sysDot"/>
            </a:ln>
            <a:effectLst>
              <a:outerShdw blurRad="355600" dist="127000" dir="2940000" algn="t" rotWithShape="0">
                <a:prstClr val="black">
                  <a:alpha val="40000"/>
                </a:prstClr>
              </a:outerShdw>
            </a:effectLst>
          </p:spPr>
          <p:txBody>
            <a:bodyPr rtlCol="0" anchor="ctr"/>
            <a:lstStyle/>
            <a:p>
              <a:pPr algn="ctr" defTabSz="1371600" fontAlgn="base">
                <a:spcBef>
                  <a:spcPct val="0"/>
                </a:spcBef>
                <a:spcAft>
                  <a:spcPct val="0"/>
                </a:spcAft>
                <a:defRPr/>
              </a:pPr>
              <a:endParaRPr lang="zh-CN" altLang="en-US" sz="5400" kern="0" dirty="0">
                <a:solidFill>
                  <a:srgbClr val="4CBDD0"/>
                </a:solidFill>
                <a:latin typeface="华康方圆体W7(P)" pitchFamily="82" charset="-122"/>
                <a:ea typeface="华康方圆体W7(P)" pitchFamily="82" charset="-122"/>
              </a:endParaRPr>
            </a:p>
          </p:txBody>
        </p:sp>
        <p:sp>
          <p:nvSpPr>
            <p:cNvPr id="33" name="矩形 16"/>
            <p:cNvSpPr/>
            <p:nvPr/>
          </p:nvSpPr>
          <p:spPr>
            <a:xfrm>
              <a:off x="2251990" y="1496152"/>
              <a:ext cx="8023797" cy="620768"/>
            </a:xfrm>
            <a:prstGeom prst="rect">
              <a:avLst/>
            </a:prstGeom>
          </p:spPr>
          <p:txBody>
            <a:bodyPr wrap="square">
              <a:spAutoFit/>
            </a:bodyPr>
            <a:lstStyle/>
            <a:p>
              <a:pPr algn="ctr" defTabSz="1371600"/>
              <a:r>
                <a:rPr lang="vi-VN" sz="5400" dirty="0">
                  <a:latin typeface="Cambria" panose="02040503050406030204" pitchFamily="18" charset="0"/>
                  <a:ea typeface="Cambria" panose="02040503050406030204" pitchFamily="18" charset="0"/>
                </a:rPr>
                <a:t>là nơi để ăn, ngủ</a:t>
              </a:r>
              <a:endParaRPr lang="vi-VN" altLang="en-US" sz="4800" dirty="0">
                <a:latin typeface="Cambria" panose="02040503050406030204" pitchFamily="18" charset="0"/>
                <a:ea typeface="Cambria" panose="02040503050406030204" pitchFamily="18" charset="0"/>
              </a:endParaRPr>
            </a:p>
          </p:txBody>
        </p:sp>
      </p:grpSp>
      <p:grpSp>
        <p:nvGrpSpPr>
          <p:cNvPr id="34" name="A"/>
          <p:cNvGrpSpPr/>
          <p:nvPr/>
        </p:nvGrpSpPr>
        <p:grpSpPr>
          <a:xfrm>
            <a:off x="3116798" y="-2249406"/>
            <a:ext cx="2440646" cy="5801078"/>
            <a:chOff x="2102023" y="-1714093"/>
            <a:chExt cx="1143796" cy="3479248"/>
          </a:xfrm>
        </p:grpSpPr>
        <p:grpSp>
          <p:nvGrpSpPr>
            <p:cNvPr id="35" name="组合 38"/>
            <p:cNvGrpSpPr/>
            <p:nvPr/>
          </p:nvGrpSpPr>
          <p:grpSpPr>
            <a:xfrm>
              <a:off x="2102023" y="18263"/>
              <a:ext cx="1108720" cy="1746892"/>
              <a:chOff x="1547663" y="32770"/>
              <a:chExt cx="1217764" cy="1918701"/>
            </a:xfrm>
          </p:grpSpPr>
          <p:sp>
            <p:nvSpPr>
              <p:cNvPr id="39" name="任意多边形 2"/>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p:spPr>
            <p:style>
              <a:lnRef idx="3">
                <a:schemeClr val="accent1"/>
              </a:lnRef>
              <a:fillRef idx="0">
                <a:schemeClr val="accent1"/>
              </a:fillRef>
              <a:effectRef idx="2">
                <a:schemeClr val="accent1"/>
              </a:effectRef>
              <a:fontRef idx="minor">
                <a:schemeClr val="tx1"/>
              </a:fontRef>
            </p:style>
            <p:txBody>
              <a:bodyPr rtlCol="0" anchor="ctr"/>
              <a:lstStyle/>
              <a:p>
                <a:pPr algn="ctr" defTabSz="1371600"/>
                <a:endParaRPr lang="zh-CN" altLang="en-US" sz="2700" dirty="0">
                  <a:solidFill>
                    <a:srgbClr val="000000"/>
                  </a:solidFill>
                  <a:latin typeface="Arial"/>
                  <a:ea typeface="宋体" panose="02010600030101010101" pitchFamily="2" charset="-122"/>
                </a:endParaRPr>
              </a:p>
            </p:txBody>
          </p:sp>
          <p:sp>
            <p:nvSpPr>
              <p:cNvPr id="42" name="心形 37"/>
              <p:cNvSpPr/>
              <p:nvPr/>
            </p:nvSpPr>
            <p:spPr>
              <a:xfrm>
                <a:off x="1547663" y="899265"/>
                <a:ext cx="1217764" cy="1052206"/>
              </a:xfrm>
              <a:prstGeom prst="heart">
                <a:avLst/>
              </a:prstGeom>
              <a:solidFill>
                <a:srgbClr val="97D9E4"/>
              </a:solidFill>
            </p:spPr>
            <p:style>
              <a:lnRef idx="0">
                <a:schemeClr val="accent2"/>
              </a:lnRef>
              <a:fillRef idx="3">
                <a:schemeClr val="accent2"/>
              </a:fillRef>
              <a:effectRef idx="3">
                <a:schemeClr val="accent2"/>
              </a:effectRef>
              <a:fontRef idx="minor">
                <a:schemeClr val="lt1"/>
              </a:fontRef>
            </p:style>
            <p:txBody>
              <a:bodyPr rtlCol="0" anchor="ctr">
                <a:sp3d extrusionH="57150">
                  <a:bevelT w="38100" h="38100" prst="relaxedInset"/>
                </a:sp3d>
              </a:bodyPr>
              <a:lstStyle/>
              <a:p>
                <a:pPr algn="ctr" defTabSz="1371600" fontAlgn="base">
                  <a:spcBef>
                    <a:spcPct val="0"/>
                  </a:spcBef>
                  <a:spcAft>
                    <a:spcPct val="0"/>
                  </a:spcAft>
                  <a:defRPr/>
                </a:pPr>
                <a:r>
                  <a:rPr lang="en-US" altLang="zh-CN" sz="5400" b="1" kern="0" dirty="0">
                    <a:solidFill>
                      <a:srgbClr val="000000"/>
                    </a:solidFill>
                    <a:latin typeface="VNI-Cooper" pitchFamily="2" charset="0"/>
                    <a:ea typeface="微软雅黑" panose="020B0503020204020204" pitchFamily="34" charset="-122"/>
                  </a:rPr>
                  <a:t>A</a:t>
                </a:r>
                <a:endParaRPr lang="zh-CN" altLang="en-US" sz="5400" b="1" kern="0" dirty="0">
                  <a:solidFill>
                    <a:srgbClr val="000000"/>
                  </a:solidFill>
                  <a:latin typeface="VNI-Cooper" pitchFamily="2" charset="0"/>
                  <a:ea typeface="微软雅黑" panose="020B0503020204020204" pitchFamily="34" charset="-122"/>
                </a:endParaRPr>
              </a:p>
            </p:txBody>
          </p:sp>
        </p:grpSp>
        <p:grpSp>
          <p:nvGrpSpPr>
            <p:cNvPr id="36" name="组合 39"/>
            <p:cNvGrpSpPr/>
            <p:nvPr/>
          </p:nvGrpSpPr>
          <p:grpSpPr>
            <a:xfrm flipV="1">
              <a:off x="2137098" y="-1714093"/>
              <a:ext cx="1108721" cy="1746892"/>
              <a:chOff x="1547664" y="32770"/>
              <a:chExt cx="1217765" cy="1918701"/>
            </a:xfrm>
            <a:noFill/>
            <a:effectLst/>
          </p:grpSpPr>
          <p:sp>
            <p:nvSpPr>
              <p:cNvPr id="37" name="任意多边形 40"/>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a:noFill/>
              </a:ln>
            </p:spPr>
            <p:style>
              <a:lnRef idx="3">
                <a:schemeClr val="accent1"/>
              </a:lnRef>
              <a:fillRef idx="0">
                <a:schemeClr val="accent1"/>
              </a:fillRef>
              <a:effectRef idx="2">
                <a:schemeClr val="accent1"/>
              </a:effectRef>
              <a:fontRef idx="minor">
                <a:schemeClr val="tx1"/>
              </a:fontRef>
            </p:style>
            <p:txBody>
              <a:bodyPr rtlCol="0" anchor="ctr"/>
              <a:lstStyle/>
              <a:p>
                <a:pPr algn="ctr" defTabSz="1371600"/>
                <a:endParaRPr lang="zh-CN" altLang="en-US" sz="2700" dirty="0">
                  <a:solidFill>
                    <a:srgbClr val="000000"/>
                  </a:solidFill>
                  <a:latin typeface="Arial"/>
                  <a:ea typeface="宋体" panose="02010600030101010101" pitchFamily="2" charset="-122"/>
                </a:endParaRPr>
              </a:p>
            </p:txBody>
          </p:sp>
          <p:sp>
            <p:nvSpPr>
              <p:cNvPr id="38" name="十六角星 41"/>
              <p:cNvSpPr/>
              <p:nvPr/>
            </p:nvSpPr>
            <p:spPr>
              <a:xfrm>
                <a:off x="1547664" y="899265"/>
                <a:ext cx="1217765" cy="1052206"/>
              </a:xfrm>
              <a:prstGeom prst="star16">
                <a:avLst/>
              </a:prstGeom>
              <a:grp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defTabSz="1371600" fontAlgn="base">
                  <a:spcBef>
                    <a:spcPct val="0"/>
                  </a:spcBef>
                  <a:spcAft>
                    <a:spcPct val="0"/>
                  </a:spcAft>
                  <a:defRPr/>
                </a:pPr>
                <a:endParaRPr lang="zh-CN" altLang="en-US" sz="5400" b="1" kern="0" dirty="0">
                  <a:solidFill>
                    <a:srgbClr val="000000"/>
                  </a:solidFill>
                  <a:latin typeface="Calibri" panose="020F0502020204030204"/>
                  <a:ea typeface="微软雅黑" panose="020B0503020204020204" pitchFamily="34" charset="-122"/>
                </a:endParaRPr>
              </a:p>
            </p:txBody>
          </p:sp>
        </p:grpSp>
      </p:grpSp>
      <p:grpSp>
        <p:nvGrpSpPr>
          <p:cNvPr id="45" name="组合 50"/>
          <p:cNvGrpSpPr/>
          <p:nvPr/>
        </p:nvGrpSpPr>
        <p:grpSpPr>
          <a:xfrm>
            <a:off x="5279447" y="3815717"/>
            <a:ext cx="9488987" cy="1588506"/>
            <a:chOff x="2110311" y="1329732"/>
            <a:chExt cx="8016513" cy="1067749"/>
          </a:xfrm>
        </p:grpSpPr>
        <p:sp>
          <p:nvSpPr>
            <p:cNvPr id="46" name="圆角矩形 1"/>
            <p:cNvSpPr/>
            <p:nvPr/>
          </p:nvSpPr>
          <p:spPr>
            <a:xfrm>
              <a:off x="2110311" y="1329732"/>
              <a:ext cx="8016513" cy="1067749"/>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chemeClr val="accent3"/>
              </a:solidFill>
              <a:prstDash val="sysDot"/>
            </a:ln>
            <a:effectLst>
              <a:outerShdw blurRad="355600" dist="127000" dir="2940000" algn="t" rotWithShape="0">
                <a:prstClr val="black">
                  <a:alpha val="40000"/>
                </a:prstClr>
              </a:outerShdw>
            </a:effectLst>
          </p:spPr>
          <p:txBody>
            <a:bodyPr rtlCol="0" anchor="ctr"/>
            <a:lstStyle/>
            <a:p>
              <a:pPr algn="ctr" defTabSz="1371600" fontAlgn="base">
                <a:spcBef>
                  <a:spcPct val="0"/>
                </a:spcBef>
                <a:spcAft>
                  <a:spcPct val="0"/>
                </a:spcAft>
                <a:defRPr/>
              </a:pPr>
              <a:endParaRPr lang="zh-CN" altLang="en-US" sz="5400" kern="0" dirty="0">
                <a:solidFill>
                  <a:srgbClr val="002060"/>
                </a:solidFill>
                <a:latin typeface="华康方圆体W7(P)" pitchFamily="82" charset="-122"/>
                <a:ea typeface="华康方圆体W7(P)" pitchFamily="82" charset="-122"/>
              </a:endParaRPr>
            </a:p>
          </p:txBody>
        </p:sp>
        <p:sp>
          <p:nvSpPr>
            <p:cNvPr id="47" name="矩形 52"/>
            <p:cNvSpPr/>
            <p:nvPr/>
          </p:nvSpPr>
          <p:spPr>
            <a:xfrm>
              <a:off x="2574902" y="1536452"/>
              <a:ext cx="7409934" cy="620636"/>
            </a:xfrm>
            <a:prstGeom prst="rect">
              <a:avLst/>
            </a:prstGeom>
          </p:spPr>
          <p:txBody>
            <a:bodyPr wrap="square">
              <a:spAutoFit/>
            </a:bodyPr>
            <a:lstStyle/>
            <a:p>
              <a:pPr algn="ctr" defTabSz="1371600"/>
              <a:r>
                <a:rPr lang="vi-VN" sz="5400" dirty="0">
                  <a:latin typeface="Cambria" panose="02040503050406030204" pitchFamily="18" charset="0"/>
                  <a:ea typeface="Cambria" panose="02040503050406030204" pitchFamily="18" charset="0"/>
                </a:rPr>
                <a:t>là nơi để hội họp, tiếp khách</a:t>
              </a:r>
              <a:endParaRPr lang="vi-VN" altLang="en-US" sz="4800" dirty="0">
                <a:latin typeface="Cambria" panose="02040503050406030204" pitchFamily="18" charset="0"/>
                <a:ea typeface="Cambria" panose="02040503050406030204" pitchFamily="18" charset="0"/>
              </a:endParaRPr>
            </a:p>
          </p:txBody>
        </p:sp>
      </p:grpSp>
      <p:grpSp>
        <p:nvGrpSpPr>
          <p:cNvPr id="48" name="组合 60"/>
          <p:cNvGrpSpPr/>
          <p:nvPr/>
        </p:nvGrpSpPr>
        <p:grpSpPr>
          <a:xfrm>
            <a:off x="5279447" y="5455628"/>
            <a:ext cx="9510357" cy="1757684"/>
            <a:chOff x="2110311" y="1329732"/>
            <a:chExt cx="8070685" cy="1067749"/>
          </a:xfrm>
        </p:grpSpPr>
        <p:sp>
          <p:nvSpPr>
            <p:cNvPr id="49" name="圆角矩形 1"/>
            <p:cNvSpPr/>
            <p:nvPr/>
          </p:nvSpPr>
          <p:spPr>
            <a:xfrm>
              <a:off x="2110311" y="1329732"/>
              <a:ext cx="8016513" cy="1067749"/>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chemeClr val="accent3"/>
              </a:solidFill>
              <a:prstDash val="sysDot"/>
            </a:ln>
            <a:effectLst>
              <a:outerShdw blurRad="355600" dist="127000" dir="2940000" algn="t" rotWithShape="0">
                <a:prstClr val="black">
                  <a:alpha val="40000"/>
                </a:prstClr>
              </a:outerShdw>
            </a:effectLst>
          </p:spPr>
          <p:txBody>
            <a:bodyPr rtlCol="0" anchor="ctr"/>
            <a:lstStyle/>
            <a:p>
              <a:pPr algn="ctr" defTabSz="1371600" fontAlgn="base">
                <a:spcBef>
                  <a:spcPct val="0"/>
                </a:spcBef>
                <a:spcAft>
                  <a:spcPct val="0"/>
                </a:spcAft>
                <a:defRPr/>
              </a:pPr>
              <a:endParaRPr lang="zh-CN" altLang="en-US" sz="5400" kern="0" dirty="0">
                <a:solidFill>
                  <a:srgbClr val="002060"/>
                </a:solidFill>
                <a:latin typeface="华康方圆体W7(P)" pitchFamily="82" charset="-122"/>
                <a:ea typeface="华康方圆体W7(P)" pitchFamily="82" charset="-122"/>
              </a:endParaRPr>
            </a:p>
          </p:txBody>
        </p:sp>
        <p:sp>
          <p:nvSpPr>
            <p:cNvPr id="50" name="矩形 62"/>
            <p:cNvSpPr/>
            <p:nvPr/>
          </p:nvSpPr>
          <p:spPr>
            <a:xfrm>
              <a:off x="2662879" y="1509087"/>
              <a:ext cx="7518117" cy="560900"/>
            </a:xfrm>
            <a:prstGeom prst="rect">
              <a:avLst/>
            </a:prstGeom>
          </p:spPr>
          <p:txBody>
            <a:bodyPr wrap="square">
              <a:spAutoFit/>
            </a:bodyPr>
            <a:lstStyle/>
            <a:p>
              <a:pPr algn="ctr" defTabSz="1371600"/>
              <a:r>
                <a:rPr lang="vi-VN" sz="5400" dirty="0">
                  <a:latin typeface="Cambria" panose="02040503050406030204" pitchFamily="18" charset="0"/>
                  <a:ea typeface="Cambria" panose="02040503050406030204" pitchFamily="18" charset="0"/>
                </a:rPr>
                <a:t>là nơi để trẻ em vui chơi</a:t>
              </a:r>
              <a:endParaRPr lang="vi-VN" altLang="en-US" sz="4800" dirty="0">
                <a:latin typeface="Cambria" panose="02040503050406030204" pitchFamily="18" charset="0"/>
                <a:ea typeface="Cambria" panose="02040503050406030204" pitchFamily="18" charset="0"/>
              </a:endParaRPr>
            </a:p>
          </p:txBody>
        </p:sp>
      </p:grpSp>
      <p:grpSp>
        <p:nvGrpSpPr>
          <p:cNvPr id="51" name="组合 70"/>
          <p:cNvGrpSpPr/>
          <p:nvPr/>
        </p:nvGrpSpPr>
        <p:grpSpPr>
          <a:xfrm>
            <a:off x="5279447" y="7276319"/>
            <a:ext cx="9488987" cy="1588506"/>
            <a:chOff x="2110311" y="1329732"/>
            <a:chExt cx="8052549" cy="1067749"/>
          </a:xfrm>
        </p:grpSpPr>
        <p:sp>
          <p:nvSpPr>
            <p:cNvPr id="52" name="圆角矩形 1"/>
            <p:cNvSpPr/>
            <p:nvPr/>
          </p:nvSpPr>
          <p:spPr>
            <a:xfrm>
              <a:off x="2110311" y="1329732"/>
              <a:ext cx="8016513" cy="1067749"/>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chemeClr val="accent3"/>
              </a:solidFill>
              <a:prstDash val="sysDot"/>
            </a:ln>
            <a:effectLst>
              <a:outerShdw blurRad="355600" dist="127000" dir="2940000" algn="t" rotWithShape="0">
                <a:prstClr val="black">
                  <a:alpha val="40000"/>
                </a:prstClr>
              </a:outerShdw>
            </a:effectLst>
          </p:spPr>
          <p:txBody>
            <a:bodyPr rtlCol="0" anchor="ctr"/>
            <a:lstStyle/>
            <a:p>
              <a:pPr algn="ctr" defTabSz="1371600" fontAlgn="base">
                <a:spcBef>
                  <a:spcPct val="0"/>
                </a:spcBef>
                <a:spcAft>
                  <a:spcPct val="0"/>
                </a:spcAft>
                <a:defRPr/>
              </a:pPr>
              <a:endParaRPr lang="zh-CN" altLang="en-US" sz="5400" kern="0" dirty="0">
                <a:solidFill>
                  <a:srgbClr val="002060"/>
                </a:solidFill>
                <a:latin typeface="华康方圆体W7(P)" pitchFamily="82" charset="-122"/>
                <a:ea typeface="华康方圆体W7(P)" pitchFamily="82" charset="-122"/>
              </a:endParaRPr>
            </a:p>
          </p:txBody>
        </p:sp>
        <p:sp>
          <p:nvSpPr>
            <p:cNvPr id="53" name="矩形 72"/>
            <p:cNvSpPr/>
            <p:nvPr/>
          </p:nvSpPr>
          <p:spPr>
            <a:xfrm>
              <a:off x="2681016" y="1433241"/>
              <a:ext cx="7481844" cy="620636"/>
            </a:xfrm>
            <a:prstGeom prst="rect">
              <a:avLst/>
            </a:prstGeom>
          </p:spPr>
          <p:txBody>
            <a:bodyPr wrap="square">
              <a:spAutoFit/>
            </a:bodyPr>
            <a:lstStyle/>
            <a:p>
              <a:pPr algn="ctr" defTabSz="1371600"/>
              <a:r>
                <a:rPr lang="vi-VN" sz="5400" dirty="0">
                  <a:latin typeface="Cambria" panose="02040503050406030204" pitchFamily="18" charset="0"/>
                  <a:ea typeface="Cambria" panose="02040503050406030204" pitchFamily="18" charset="0"/>
                </a:rPr>
                <a:t>là nơi để buôn bán</a:t>
              </a:r>
              <a:endParaRPr lang="vi-VN" altLang="en-US" sz="4800" dirty="0">
                <a:latin typeface="Cambria" panose="02040503050406030204" pitchFamily="18" charset="0"/>
                <a:ea typeface="Cambria" panose="02040503050406030204" pitchFamily="18" charset="0"/>
              </a:endParaRPr>
            </a:p>
          </p:txBody>
        </p:sp>
      </p:grpSp>
      <p:sp>
        <p:nvSpPr>
          <p:cNvPr id="54" name="Double Wave 53"/>
          <p:cNvSpPr/>
          <p:nvPr/>
        </p:nvSpPr>
        <p:spPr>
          <a:xfrm>
            <a:off x="1058600" y="-483875"/>
            <a:ext cx="16545222" cy="2176887"/>
          </a:xfrm>
          <a:prstGeom prst="doubleWave">
            <a:avLst/>
          </a:prstGeom>
          <a:blipFill>
            <a:blip r:embed="rId5"/>
            <a:stretch>
              <a:fillRect/>
            </a:stretch>
          </a:blipFill>
          <a:ln w="6350">
            <a:solidFill>
              <a:srgbClr val="2A91A2"/>
            </a:solidFill>
            <a:prstDash val="solid"/>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vi-VN" sz="4800" dirty="0">
                <a:solidFill>
                  <a:srgbClr val="C33363"/>
                </a:solidFill>
                <a:latin typeface="UTM Cooper Black" panose="02040603050506020204" pitchFamily="18" charset="0"/>
              </a:rPr>
              <a:t>Câu 1: Nhà Rông có vai trò gì? </a:t>
            </a:r>
            <a:endParaRPr lang="en-US" sz="4800" dirty="0">
              <a:solidFill>
                <a:srgbClr val="C33363"/>
              </a:solidFill>
              <a:latin typeface="UTM Cooper Black" panose="02040603050506020204" pitchFamily="18" charset="0"/>
            </a:endParaRPr>
          </a:p>
        </p:txBody>
      </p:sp>
      <p:pic>
        <p:nvPicPr>
          <p:cNvPr id="55" name="Đ"/>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080383" y="4013243"/>
            <a:ext cx="1731516" cy="1292325"/>
          </a:xfrm>
          <a:prstGeom prst="rect">
            <a:avLst/>
          </a:prstGeom>
        </p:spPr>
      </p:pic>
      <p:pic>
        <p:nvPicPr>
          <p:cNvPr id="56" name="S"/>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522109" y="2240040"/>
            <a:ext cx="1093044" cy="1085757"/>
          </a:xfrm>
          <a:prstGeom prst="rect">
            <a:avLst/>
          </a:prstGeom>
        </p:spPr>
      </p:pic>
      <p:pic>
        <p:nvPicPr>
          <p:cNvPr id="57" name="S"/>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399619" y="5768199"/>
            <a:ext cx="1093044" cy="1085757"/>
          </a:xfrm>
          <a:prstGeom prst="rect">
            <a:avLst/>
          </a:prstGeom>
        </p:spPr>
      </p:pic>
      <p:pic>
        <p:nvPicPr>
          <p:cNvPr id="58" name="S"/>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338221" y="7527693"/>
            <a:ext cx="1093044" cy="1085757"/>
          </a:xfrm>
          <a:prstGeom prst="rect">
            <a:avLst/>
          </a:prstGeom>
        </p:spPr>
      </p:pic>
    </p:spTree>
    <p:extLst>
      <p:ext uri="{BB962C8B-B14F-4D97-AF65-F5344CB8AC3E}">
        <p14:creationId xmlns:p14="http://schemas.microsoft.com/office/powerpoint/2010/main" val="7797463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2200"/>
                                  </p:stCondLst>
                                  <p:childTnLst>
                                    <p:set>
                                      <p:cBhvr>
                                        <p:cTn id="6" dur="1" fill="hold">
                                          <p:stCondLst>
                                            <p:cond delay="0"/>
                                          </p:stCondLst>
                                        </p:cTn>
                                        <p:tgtEl>
                                          <p:spTgt spid="40"/>
                                        </p:tgtEl>
                                        <p:attrNameLst>
                                          <p:attrName>style.visibility</p:attrName>
                                        </p:attrNameLst>
                                      </p:cBhvr>
                                      <p:to>
                                        <p:strVal val="visible"/>
                                      </p:to>
                                    </p:set>
                                    <p:anim calcmode="lin" valueType="num">
                                      <p:cBhvr>
                                        <p:cTn id="7" dur="500" fill="hold"/>
                                        <p:tgtEl>
                                          <p:spTgt spid="40"/>
                                        </p:tgtEl>
                                        <p:attrNameLst>
                                          <p:attrName>ppt_w</p:attrName>
                                        </p:attrNameLst>
                                      </p:cBhvr>
                                      <p:tavLst>
                                        <p:tav tm="0">
                                          <p:val>
                                            <p:fltVal val="0"/>
                                          </p:val>
                                        </p:tav>
                                        <p:tav tm="100000">
                                          <p:val>
                                            <p:strVal val="#ppt_w"/>
                                          </p:val>
                                        </p:tav>
                                      </p:tavLst>
                                    </p:anim>
                                    <p:anim calcmode="lin" valueType="num">
                                      <p:cBhvr>
                                        <p:cTn id="8" dur="500" fill="hold"/>
                                        <p:tgtEl>
                                          <p:spTgt spid="40"/>
                                        </p:tgtEl>
                                        <p:attrNameLst>
                                          <p:attrName>ppt_h</p:attrName>
                                        </p:attrNameLst>
                                      </p:cBhvr>
                                      <p:tavLst>
                                        <p:tav tm="0">
                                          <p:val>
                                            <p:fltVal val="0"/>
                                          </p:val>
                                        </p:tav>
                                        <p:tav tm="100000">
                                          <p:val>
                                            <p:strVal val="#ppt_h"/>
                                          </p:val>
                                        </p:tav>
                                      </p:tavLst>
                                    </p:anim>
                                    <p:animEffect transition="in" filter="fade">
                                      <p:cBhvr>
                                        <p:cTn id="9" dur="500"/>
                                        <p:tgtEl>
                                          <p:spTgt spid="40"/>
                                        </p:tgtEl>
                                      </p:cBhvr>
                                    </p:animEffect>
                                  </p:childTnLst>
                                </p:cTn>
                              </p:par>
                              <p:par>
                                <p:cTn id="10" presetID="14" presetClass="entr" presetSubtype="10" fill="hold" grpId="0" nodeType="withEffect">
                                  <p:stCondLst>
                                    <p:cond delay="2200"/>
                                  </p:stCondLst>
                                  <p:childTnLst>
                                    <p:set>
                                      <p:cBhvr>
                                        <p:cTn id="11" dur="1" fill="hold">
                                          <p:stCondLst>
                                            <p:cond delay="0"/>
                                          </p:stCondLst>
                                        </p:cTn>
                                        <p:tgtEl>
                                          <p:spTgt spid="54"/>
                                        </p:tgtEl>
                                        <p:attrNameLst>
                                          <p:attrName>style.visibility</p:attrName>
                                        </p:attrNameLst>
                                      </p:cBhvr>
                                      <p:to>
                                        <p:strVal val="visible"/>
                                      </p:to>
                                    </p:set>
                                    <p:animEffect transition="in" filter="randombar(horizontal)">
                                      <p:cBhvr>
                                        <p:cTn id="12" dur="500"/>
                                        <p:tgtEl>
                                          <p:spTgt spid="54"/>
                                        </p:tgtEl>
                                      </p:cBhvr>
                                    </p:animEffect>
                                  </p:childTnLst>
                                </p:cTn>
                              </p:par>
                            </p:childTnLst>
                          </p:cTn>
                        </p:par>
                        <p:par>
                          <p:cTn id="13" fill="hold">
                            <p:stCondLst>
                              <p:cond delay="2700"/>
                            </p:stCondLst>
                            <p:childTnLst>
                              <p:par>
                                <p:cTn id="14" presetID="31" presetClass="entr" presetSubtype="0" fill="hold" nodeType="afterEffect">
                                  <p:stCondLst>
                                    <p:cond delay="0"/>
                                  </p:stCondLst>
                                  <p:childTnLst>
                                    <p:set>
                                      <p:cBhvr>
                                        <p:cTn id="15" dur="1" fill="hold">
                                          <p:stCondLst>
                                            <p:cond delay="0"/>
                                          </p:stCondLst>
                                        </p:cTn>
                                        <p:tgtEl>
                                          <p:spTgt spid="34"/>
                                        </p:tgtEl>
                                        <p:attrNameLst>
                                          <p:attrName>style.visibility</p:attrName>
                                        </p:attrNameLst>
                                      </p:cBhvr>
                                      <p:to>
                                        <p:strVal val="visible"/>
                                      </p:to>
                                    </p:set>
                                    <p:anim calcmode="lin" valueType="num">
                                      <p:cBhvr>
                                        <p:cTn id="16" dur="750" fill="hold"/>
                                        <p:tgtEl>
                                          <p:spTgt spid="34"/>
                                        </p:tgtEl>
                                        <p:attrNameLst>
                                          <p:attrName>ppt_w</p:attrName>
                                        </p:attrNameLst>
                                      </p:cBhvr>
                                      <p:tavLst>
                                        <p:tav tm="0">
                                          <p:val>
                                            <p:fltVal val="0"/>
                                          </p:val>
                                        </p:tav>
                                        <p:tav tm="100000">
                                          <p:val>
                                            <p:strVal val="#ppt_w"/>
                                          </p:val>
                                        </p:tav>
                                      </p:tavLst>
                                    </p:anim>
                                    <p:anim calcmode="lin" valueType="num">
                                      <p:cBhvr>
                                        <p:cTn id="17" dur="750" fill="hold"/>
                                        <p:tgtEl>
                                          <p:spTgt spid="34"/>
                                        </p:tgtEl>
                                        <p:attrNameLst>
                                          <p:attrName>ppt_h</p:attrName>
                                        </p:attrNameLst>
                                      </p:cBhvr>
                                      <p:tavLst>
                                        <p:tav tm="0">
                                          <p:val>
                                            <p:fltVal val="0"/>
                                          </p:val>
                                        </p:tav>
                                        <p:tav tm="100000">
                                          <p:val>
                                            <p:strVal val="#ppt_h"/>
                                          </p:val>
                                        </p:tav>
                                      </p:tavLst>
                                    </p:anim>
                                    <p:anim calcmode="lin" valueType="num">
                                      <p:cBhvr>
                                        <p:cTn id="18" dur="750" fill="hold"/>
                                        <p:tgtEl>
                                          <p:spTgt spid="34"/>
                                        </p:tgtEl>
                                        <p:attrNameLst>
                                          <p:attrName>style.rotation</p:attrName>
                                        </p:attrNameLst>
                                      </p:cBhvr>
                                      <p:tavLst>
                                        <p:tav tm="0">
                                          <p:val>
                                            <p:fltVal val="90"/>
                                          </p:val>
                                        </p:tav>
                                        <p:tav tm="100000">
                                          <p:val>
                                            <p:fltVal val="0"/>
                                          </p:val>
                                        </p:tav>
                                      </p:tavLst>
                                    </p:anim>
                                    <p:animEffect transition="in" filter="fade">
                                      <p:cBhvr>
                                        <p:cTn id="19" dur="750"/>
                                        <p:tgtEl>
                                          <p:spTgt spid="34"/>
                                        </p:tgtEl>
                                      </p:cBhvr>
                                    </p:animEffect>
                                  </p:childTnLst>
                                </p:cTn>
                              </p:par>
                            </p:childTnLst>
                          </p:cTn>
                        </p:par>
                        <p:par>
                          <p:cTn id="20" fill="hold">
                            <p:stCondLst>
                              <p:cond delay="3450"/>
                            </p:stCondLst>
                            <p:childTnLst>
                              <p:par>
                                <p:cTn id="21" presetID="22" presetClass="entr" presetSubtype="8" fill="hold" nodeType="after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wipe(left)">
                                      <p:cBhvr>
                                        <p:cTn id="23" dur="1250"/>
                                        <p:tgtEl>
                                          <p:spTgt spid="31"/>
                                        </p:tgtEl>
                                      </p:cBhvr>
                                    </p:animEffect>
                                  </p:childTnLst>
                                </p:cTn>
                              </p:par>
                            </p:childTnLst>
                          </p:cTn>
                        </p:par>
                        <p:par>
                          <p:cTn id="24" fill="hold">
                            <p:stCondLst>
                              <p:cond delay="4700"/>
                            </p:stCondLst>
                            <p:childTnLst>
                              <p:par>
                                <p:cTn id="25" presetID="31" presetClass="entr" presetSubtype="0" fill="hold" nodeType="after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p:cTn id="27" dur="750" fill="hold"/>
                                        <p:tgtEl>
                                          <p:spTgt spid="24"/>
                                        </p:tgtEl>
                                        <p:attrNameLst>
                                          <p:attrName>ppt_w</p:attrName>
                                        </p:attrNameLst>
                                      </p:cBhvr>
                                      <p:tavLst>
                                        <p:tav tm="0">
                                          <p:val>
                                            <p:fltVal val="0"/>
                                          </p:val>
                                        </p:tav>
                                        <p:tav tm="100000">
                                          <p:val>
                                            <p:strVal val="#ppt_w"/>
                                          </p:val>
                                        </p:tav>
                                      </p:tavLst>
                                    </p:anim>
                                    <p:anim calcmode="lin" valueType="num">
                                      <p:cBhvr>
                                        <p:cTn id="28" dur="750" fill="hold"/>
                                        <p:tgtEl>
                                          <p:spTgt spid="24"/>
                                        </p:tgtEl>
                                        <p:attrNameLst>
                                          <p:attrName>ppt_h</p:attrName>
                                        </p:attrNameLst>
                                      </p:cBhvr>
                                      <p:tavLst>
                                        <p:tav tm="0">
                                          <p:val>
                                            <p:fltVal val="0"/>
                                          </p:val>
                                        </p:tav>
                                        <p:tav tm="100000">
                                          <p:val>
                                            <p:strVal val="#ppt_h"/>
                                          </p:val>
                                        </p:tav>
                                      </p:tavLst>
                                    </p:anim>
                                    <p:anim calcmode="lin" valueType="num">
                                      <p:cBhvr>
                                        <p:cTn id="29" dur="750" fill="hold"/>
                                        <p:tgtEl>
                                          <p:spTgt spid="24"/>
                                        </p:tgtEl>
                                        <p:attrNameLst>
                                          <p:attrName>style.rotation</p:attrName>
                                        </p:attrNameLst>
                                      </p:cBhvr>
                                      <p:tavLst>
                                        <p:tav tm="0">
                                          <p:val>
                                            <p:fltVal val="90"/>
                                          </p:val>
                                        </p:tav>
                                        <p:tav tm="100000">
                                          <p:val>
                                            <p:fltVal val="0"/>
                                          </p:val>
                                        </p:tav>
                                      </p:tavLst>
                                    </p:anim>
                                    <p:animEffect transition="in" filter="fade">
                                      <p:cBhvr>
                                        <p:cTn id="30" dur="750"/>
                                        <p:tgtEl>
                                          <p:spTgt spid="24"/>
                                        </p:tgtEl>
                                      </p:cBhvr>
                                    </p:animEffect>
                                  </p:childTnLst>
                                </p:cTn>
                              </p:par>
                            </p:childTnLst>
                          </p:cTn>
                        </p:par>
                        <p:par>
                          <p:cTn id="31" fill="hold">
                            <p:stCondLst>
                              <p:cond delay="5450"/>
                            </p:stCondLst>
                            <p:childTnLst>
                              <p:par>
                                <p:cTn id="32" presetID="22" presetClass="entr" presetSubtype="8" fill="hold" nodeType="afterEffect">
                                  <p:stCondLst>
                                    <p:cond delay="0"/>
                                  </p:stCondLst>
                                  <p:childTnLst>
                                    <p:set>
                                      <p:cBhvr>
                                        <p:cTn id="33" dur="1" fill="hold">
                                          <p:stCondLst>
                                            <p:cond delay="0"/>
                                          </p:stCondLst>
                                        </p:cTn>
                                        <p:tgtEl>
                                          <p:spTgt spid="45"/>
                                        </p:tgtEl>
                                        <p:attrNameLst>
                                          <p:attrName>style.visibility</p:attrName>
                                        </p:attrNameLst>
                                      </p:cBhvr>
                                      <p:to>
                                        <p:strVal val="visible"/>
                                      </p:to>
                                    </p:set>
                                    <p:animEffect transition="in" filter="wipe(left)">
                                      <p:cBhvr>
                                        <p:cTn id="34" dur="1250"/>
                                        <p:tgtEl>
                                          <p:spTgt spid="45"/>
                                        </p:tgtEl>
                                      </p:cBhvr>
                                    </p:animEffect>
                                  </p:childTnLst>
                                </p:cTn>
                              </p:par>
                            </p:childTnLst>
                          </p:cTn>
                        </p:par>
                        <p:par>
                          <p:cTn id="35" fill="hold">
                            <p:stCondLst>
                              <p:cond delay="6700"/>
                            </p:stCondLst>
                            <p:childTnLst>
                              <p:par>
                                <p:cTn id="36" presetID="31" presetClass="entr" presetSubtype="0" fill="hold" nodeType="afterEffect">
                                  <p:stCondLst>
                                    <p:cond delay="0"/>
                                  </p:stCondLst>
                                  <p:childTnLst>
                                    <p:set>
                                      <p:cBhvr>
                                        <p:cTn id="37" dur="1" fill="hold">
                                          <p:stCondLst>
                                            <p:cond delay="0"/>
                                          </p:stCondLst>
                                        </p:cTn>
                                        <p:tgtEl>
                                          <p:spTgt spid="17"/>
                                        </p:tgtEl>
                                        <p:attrNameLst>
                                          <p:attrName>style.visibility</p:attrName>
                                        </p:attrNameLst>
                                      </p:cBhvr>
                                      <p:to>
                                        <p:strVal val="visible"/>
                                      </p:to>
                                    </p:set>
                                    <p:anim calcmode="lin" valueType="num">
                                      <p:cBhvr>
                                        <p:cTn id="38" dur="750" fill="hold"/>
                                        <p:tgtEl>
                                          <p:spTgt spid="17"/>
                                        </p:tgtEl>
                                        <p:attrNameLst>
                                          <p:attrName>ppt_w</p:attrName>
                                        </p:attrNameLst>
                                      </p:cBhvr>
                                      <p:tavLst>
                                        <p:tav tm="0">
                                          <p:val>
                                            <p:fltVal val="0"/>
                                          </p:val>
                                        </p:tav>
                                        <p:tav tm="100000">
                                          <p:val>
                                            <p:strVal val="#ppt_w"/>
                                          </p:val>
                                        </p:tav>
                                      </p:tavLst>
                                    </p:anim>
                                    <p:anim calcmode="lin" valueType="num">
                                      <p:cBhvr>
                                        <p:cTn id="39" dur="750" fill="hold"/>
                                        <p:tgtEl>
                                          <p:spTgt spid="17"/>
                                        </p:tgtEl>
                                        <p:attrNameLst>
                                          <p:attrName>ppt_h</p:attrName>
                                        </p:attrNameLst>
                                      </p:cBhvr>
                                      <p:tavLst>
                                        <p:tav tm="0">
                                          <p:val>
                                            <p:fltVal val="0"/>
                                          </p:val>
                                        </p:tav>
                                        <p:tav tm="100000">
                                          <p:val>
                                            <p:strVal val="#ppt_h"/>
                                          </p:val>
                                        </p:tav>
                                      </p:tavLst>
                                    </p:anim>
                                    <p:anim calcmode="lin" valueType="num">
                                      <p:cBhvr>
                                        <p:cTn id="40" dur="750" fill="hold"/>
                                        <p:tgtEl>
                                          <p:spTgt spid="17"/>
                                        </p:tgtEl>
                                        <p:attrNameLst>
                                          <p:attrName>style.rotation</p:attrName>
                                        </p:attrNameLst>
                                      </p:cBhvr>
                                      <p:tavLst>
                                        <p:tav tm="0">
                                          <p:val>
                                            <p:fltVal val="90"/>
                                          </p:val>
                                        </p:tav>
                                        <p:tav tm="100000">
                                          <p:val>
                                            <p:fltVal val="0"/>
                                          </p:val>
                                        </p:tav>
                                      </p:tavLst>
                                    </p:anim>
                                    <p:animEffect transition="in" filter="fade">
                                      <p:cBhvr>
                                        <p:cTn id="41" dur="750"/>
                                        <p:tgtEl>
                                          <p:spTgt spid="17"/>
                                        </p:tgtEl>
                                      </p:cBhvr>
                                    </p:animEffect>
                                  </p:childTnLst>
                                </p:cTn>
                              </p:par>
                            </p:childTnLst>
                          </p:cTn>
                        </p:par>
                        <p:par>
                          <p:cTn id="42" fill="hold">
                            <p:stCondLst>
                              <p:cond delay="7450"/>
                            </p:stCondLst>
                            <p:childTnLst>
                              <p:par>
                                <p:cTn id="43" presetID="22" presetClass="entr" presetSubtype="8" fill="hold" nodeType="afterEffect">
                                  <p:stCondLst>
                                    <p:cond delay="0"/>
                                  </p:stCondLst>
                                  <p:childTnLst>
                                    <p:set>
                                      <p:cBhvr>
                                        <p:cTn id="44" dur="1" fill="hold">
                                          <p:stCondLst>
                                            <p:cond delay="0"/>
                                          </p:stCondLst>
                                        </p:cTn>
                                        <p:tgtEl>
                                          <p:spTgt spid="48"/>
                                        </p:tgtEl>
                                        <p:attrNameLst>
                                          <p:attrName>style.visibility</p:attrName>
                                        </p:attrNameLst>
                                      </p:cBhvr>
                                      <p:to>
                                        <p:strVal val="visible"/>
                                      </p:to>
                                    </p:set>
                                    <p:animEffect transition="in" filter="wipe(left)">
                                      <p:cBhvr>
                                        <p:cTn id="45" dur="1250"/>
                                        <p:tgtEl>
                                          <p:spTgt spid="48"/>
                                        </p:tgtEl>
                                      </p:cBhvr>
                                    </p:animEffect>
                                  </p:childTnLst>
                                </p:cTn>
                              </p:par>
                            </p:childTnLst>
                          </p:cTn>
                        </p:par>
                        <p:par>
                          <p:cTn id="46" fill="hold">
                            <p:stCondLst>
                              <p:cond delay="8700"/>
                            </p:stCondLst>
                            <p:childTnLst>
                              <p:par>
                                <p:cTn id="47" presetID="31" presetClass="entr" presetSubtype="0" fill="hold" nodeType="after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p:cTn id="49" dur="750" fill="hold"/>
                                        <p:tgtEl>
                                          <p:spTgt spid="10"/>
                                        </p:tgtEl>
                                        <p:attrNameLst>
                                          <p:attrName>ppt_w</p:attrName>
                                        </p:attrNameLst>
                                      </p:cBhvr>
                                      <p:tavLst>
                                        <p:tav tm="0">
                                          <p:val>
                                            <p:fltVal val="0"/>
                                          </p:val>
                                        </p:tav>
                                        <p:tav tm="100000">
                                          <p:val>
                                            <p:strVal val="#ppt_w"/>
                                          </p:val>
                                        </p:tav>
                                      </p:tavLst>
                                    </p:anim>
                                    <p:anim calcmode="lin" valueType="num">
                                      <p:cBhvr>
                                        <p:cTn id="50" dur="750" fill="hold"/>
                                        <p:tgtEl>
                                          <p:spTgt spid="10"/>
                                        </p:tgtEl>
                                        <p:attrNameLst>
                                          <p:attrName>ppt_h</p:attrName>
                                        </p:attrNameLst>
                                      </p:cBhvr>
                                      <p:tavLst>
                                        <p:tav tm="0">
                                          <p:val>
                                            <p:fltVal val="0"/>
                                          </p:val>
                                        </p:tav>
                                        <p:tav tm="100000">
                                          <p:val>
                                            <p:strVal val="#ppt_h"/>
                                          </p:val>
                                        </p:tav>
                                      </p:tavLst>
                                    </p:anim>
                                    <p:anim calcmode="lin" valueType="num">
                                      <p:cBhvr>
                                        <p:cTn id="51" dur="750" fill="hold"/>
                                        <p:tgtEl>
                                          <p:spTgt spid="10"/>
                                        </p:tgtEl>
                                        <p:attrNameLst>
                                          <p:attrName>style.rotation</p:attrName>
                                        </p:attrNameLst>
                                      </p:cBhvr>
                                      <p:tavLst>
                                        <p:tav tm="0">
                                          <p:val>
                                            <p:fltVal val="90"/>
                                          </p:val>
                                        </p:tav>
                                        <p:tav tm="100000">
                                          <p:val>
                                            <p:fltVal val="0"/>
                                          </p:val>
                                        </p:tav>
                                      </p:tavLst>
                                    </p:anim>
                                    <p:animEffect transition="in" filter="fade">
                                      <p:cBhvr>
                                        <p:cTn id="52" dur="750"/>
                                        <p:tgtEl>
                                          <p:spTgt spid="10"/>
                                        </p:tgtEl>
                                      </p:cBhvr>
                                    </p:animEffect>
                                  </p:childTnLst>
                                </p:cTn>
                              </p:par>
                            </p:childTnLst>
                          </p:cTn>
                        </p:par>
                        <p:par>
                          <p:cTn id="53" fill="hold">
                            <p:stCondLst>
                              <p:cond delay="9450"/>
                            </p:stCondLst>
                            <p:childTnLst>
                              <p:par>
                                <p:cTn id="54" presetID="22" presetClass="entr" presetSubtype="8" fill="hold" nodeType="afterEffect">
                                  <p:stCondLst>
                                    <p:cond delay="0"/>
                                  </p:stCondLst>
                                  <p:childTnLst>
                                    <p:set>
                                      <p:cBhvr>
                                        <p:cTn id="55" dur="1" fill="hold">
                                          <p:stCondLst>
                                            <p:cond delay="0"/>
                                          </p:stCondLst>
                                        </p:cTn>
                                        <p:tgtEl>
                                          <p:spTgt spid="51"/>
                                        </p:tgtEl>
                                        <p:attrNameLst>
                                          <p:attrName>style.visibility</p:attrName>
                                        </p:attrNameLst>
                                      </p:cBhvr>
                                      <p:to>
                                        <p:strVal val="visible"/>
                                      </p:to>
                                    </p:set>
                                    <p:animEffect transition="in" filter="wipe(left)">
                                      <p:cBhvr>
                                        <p:cTn id="56" dur="125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7" restart="whenNotActive" fill="hold" evtFilter="cancelBubble" nodeType="interactiveSeq">
                <p:stCondLst>
                  <p:cond evt="onClick" delay="0">
                    <p:tgtEl>
                      <p:spTgt spid="34"/>
                    </p:tgtEl>
                  </p:cond>
                </p:stCondLst>
                <p:endSync evt="end" delay="0">
                  <p:rtn val="all"/>
                </p:endSync>
                <p:childTnLst>
                  <p:par>
                    <p:cTn id="58" fill="hold">
                      <p:stCondLst>
                        <p:cond delay="0"/>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56"/>
                                        </p:tgtEl>
                                        <p:attrNameLst>
                                          <p:attrName>style.visibility</p:attrName>
                                        </p:attrNameLst>
                                      </p:cBhvr>
                                      <p:to>
                                        <p:strVal val="visible"/>
                                      </p:to>
                                    </p:set>
                                    <p:animEffect transition="in" filter="fade">
                                      <p:cBhvr>
                                        <p:cTn id="62" dur="500"/>
                                        <p:tgtEl>
                                          <p:spTgt spid="56"/>
                                        </p:tgtEl>
                                      </p:cBhvr>
                                    </p:animEffect>
                                  </p:childTnLst>
                                  <p:subTnLst>
                                    <p:audio>
                                      <p:cMediaNode>
                                        <p:cTn display="0" masterRel="sameClick">
                                          <p:stCondLst>
                                            <p:cond evt="begin" delay="0">
                                              <p:tn val="60"/>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34"/>
                  </p:tgtEl>
                </p:cond>
              </p:nextCondLst>
            </p:seq>
            <p:seq concurrent="1" nextAc="seek">
              <p:cTn id="63" restart="whenNotActive" fill="hold" evtFilter="cancelBubble" nodeType="interactiveSeq">
                <p:stCondLst>
                  <p:cond evt="onClick" delay="0">
                    <p:tgtEl>
                      <p:spTgt spid="24"/>
                    </p:tgtEl>
                  </p:cond>
                </p:stCondLst>
                <p:endSync evt="end" delay="0">
                  <p:rtn val="all"/>
                </p:endSync>
                <p:childTnLst>
                  <p:par>
                    <p:cTn id="64" fill="hold">
                      <p:stCondLst>
                        <p:cond delay="0"/>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55"/>
                                        </p:tgtEl>
                                        <p:attrNameLst>
                                          <p:attrName>style.visibility</p:attrName>
                                        </p:attrNameLst>
                                      </p:cBhvr>
                                      <p:to>
                                        <p:strVal val="visible"/>
                                      </p:to>
                                    </p:set>
                                    <p:animEffect transition="in" filter="fade">
                                      <p:cBhvr>
                                        <p:cTn id="68" dur="500"/>
                                        <p:tgtEl>
                                          <p:spTgt spid="55"/>
                                        </p:tgtEl>
                                      </p:cBhvr>
                                    </p:animEffect>
                                  </p:childTnLst>
                                  <p:subTnLst>
                                    <p:audio>
                                      <p:cMediaNode>
                                        <p:cTn display="0" masterRel="sameClick">
                                          <p:stCondLst>
                                            <p:cond evt="begin" delay="0">
                                              <p:tn val="66"/>
                                            </p:cond>
                                          </p:stCondLst>
                                          <p:endCondLst>
                                            <p:cond evt="onStopAudio" delay="0">
                                              <p:tgtEl>
                                                <p:sldTgt/>
                                              </p:tgtEl>
                                            </p:cond>
                                          </p:endCondLst>
                                        </p:cTn>
                                        <p:tgtEl>
                                          <p:sndTgt r:embed="rId3" name="drumroll.wav"/>
                                        </p:tgtEl>
                                      </p:cMediaNode>
                                    </p:audio>
                                  </p:subTnLst>
                                </p:cTn>
                              </p:par>
                            </p:childTnLst>
                          </p:cTn>
                        </p:par>
                      </p:childTnLst>
                    </p:cTn>
                  </p:par>
                </p:childTnLst>
              </p:cTn>
              <p:nextCondLst>
                <p:cond evt="onClick" delay="0">
                  <p:tgtEl>
                    <p:spTgt spid="24"/>
                  </p:tgtEl>
                </p:cond>
              </p:nextCondLst>
            </p:seq>
            <p:seq concurrent="1" nextAc="seek">
              <p:cTn id="69" restart="whenNotActive" fill="hold" evtFilter="cancelBubble" nodeType="interactiveSeq">
                <p:stCondLst>
                  <p:cond evt="onClick" delay="0">
                    <p:tgtEl>
                      <p:spTgt spid="17"/>
                    </p:tgtEl>
                  </p:cond>
                </p:stCondLst>
                <p:endSync evt="end" delay="0">
                  <p:rtn val="all"/>
                </p:endSync>
                <p:childTnLst>
                  <p:par>
                    <p:cTn id="70" fill="hold">
                      <p:stCondLst>
                        <p:cond delay="0"/>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57"/>
                                        </p:tgtEl>
                                        <p:attrNameLst>
                                          <p:attrName>style.visibility</p:attrName>
                                        </p:attrNameLst>
                                      </p:cBhvr>
                                      <p:to>
                                        <p:strVal val="visible"/>
                                      </p:to>
                                    </p:set>
                                    <p:animEffect transition="in" filter="fade">
                                      <p:cBhvr>
                                        <p:cTn id="74" dur="500"/>
                                        <p:tgtEl>
                                          <p:spTgt spid="57"/>
                                        </p:tgtEl>
                                      </p:cBhvr>
                                    </p:animEffect>
                                  </p:childTnLst>
                                  <p:subTnLst>
                                    <p:audio>
                                      <p:cMediaNode>
                                        <p:cTn display="0" masterRel="sameClick">
                                          <p:stCondLst>
                                            <p:cond evt="begin" delay="0">
                                              <p:tn val="72"/>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17"/>
                  </p:tgtEl>
                </p:cond>
              </p:nextCondLst>
            </p:seq>
            <p:seq concurrent="1" nextAc="seek">
              <p:cTn id="75" restart="whenNotActive" fill="hold" evtFilter="cancelBubble" nodeType="interactiveSeq">
                <p:stCondLst>
                  <p:cond evt="onClick" delay="0">
                    <p:tgtEl>
                      <p:spTgt spid="10"/>
                    </p:tgtEl>
                  </p:cond>
                </p:stCondLst>
                <p:endSync evt="end" delay="0">
                  <p:rtn val="all"/>
                </p:endSync>
                <p:childTnLst>
                  <p:par>
                    <p:cTn id="76" fill="hold">
                      <p:stCondLst>
                        <p:cond delay="0"/>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58"/>
                                        </p:tgtEl>
                                        <p:attrNameLst>
                                          <p:attrName>style.visibility</p:attrName>
                                        </p:attrNameLst>
                                      </p:cBhvr>
                                      <p:to>
                                        <p:strVal val="visible"/>
                                      </p:to>
                                    </p:set>
                                    <p:animEffect transition="in" filter="fade">
                                      <p:cBhvr>
                                        <p:cTn id="80" dur="500"/>
                                        <p:tgtEl>
                                          <p:spTgt spid="58"/>
                                        </p:tgtEl>
                                      </p:cBhvr>
                                    </p:animEffect>
                                  </p:childTnLst>
                                  <p:subTnLst>
                                    <p:audio>
                                      <p:cMediaNode>
                                        <p:cTn display="0" masterRel="sameClick">
                                          <p:stCondLst>
                                            <p:cond evt="begin" delay="0">
                                              <p:tn val="78"/>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10"/>
                  </p:tgtEl>
                </p:cond>
              </p:nextCondLst>
            </p:seq>
          </p:childTnLst>
        </p:cTn>
      </p:par>
    </p:tnLst>
    <p:bldLst>
      <p:bldP spid="40" grpId="0" animBg="1"/>
      <p:bldP spid="5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62D1FC2-A4F1-4B17-976E-0B03DDA8DC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541249"/>
            <a:ext cx="18349865" cy="12252360"/>
          </a:xfrm>
          <a:prstGeom prst="rect">
            <a:avLst/>
          </a:prstGeom>
        </p:spPr>
      </p:pic>
      <p:sp>
        <p:nvSpPr>
          <p:cNvPr id="40" name="Rectangle: Rounded Corners 39">
            <a:extLst>
              <a:ext uri="{FF2B5EF4-FFF2-40B4-BE49-F238E27FC236}">
                <a16:creationId xmlns:a16="http://schemas.microsoft.com/office/drawing/2014/main" id="{3EC2083E-F9AC-4FD6-B4AD-A90B82C45541}"/>
              </a:ext>
            </a:extLst>
          </p:cNvPr>
          <p:cNvSpPr/>
          <p:nvPr/>
        </p:nvSpPr>
        <p:spPr>
          <a:xfrm>
            <a:off x="907823" y="-649779"/>
            <a:ext cx="16846778" cy="11012979"/>
          </a:xfrm>
          <a:prstGeom prst="round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dirty="0">
              <a:solidFill>
                <a:srgbClr val="FFFFFF"/>
              </a:solidFill>
              <a:latin typeface="Arial"/>
            </a:endParaRPr>
          </a:p>
        </p:txBody>
      </p:sp>
      <p:grpSp>
        <p:nvGrpSpPr>
          <p:cNvPr id="10" name="组合 63"/>
          <p:cNvGrpSpPr/>
          <p:nvPr/>
        </p:nvGrpSpPr>
        <p:grpSpPr>
          <a:xfrm>
            <a:off x="3309747" y="2971112"/>
            <a:ext cx="2440644" cy="5801078"/>
            <a:chOff x="2102024" y="-1714093"/>
            <a:chExt cx="1143795" cy="3479248"/>
          </a:xfrm>
        </p:grpSpPr>
        <p:grpSp>
          <p:nvGrpSpPr>
            <p:cNvPr id="11" name="组合 64"/>
            <p:cNvGrpSpPr/>
            <p:nvPr/>
          </p:nvGrpSpPr>
          <p:grpSpPr>
            <a:xfrm>
              <a:off x="2102024" y="18263"/>
              <a:ext cx="1108721" cy="1746892"/>
              <a:chOff x="1547664" y="32770"/>
              <a:chExt cx="1217765" cy="1918701"/>
            </a:xfrm>
          </p:grpSpPr>
          <p:sp>
            <p:nvSpPr>
              <p:cNvPr id="15" name="任意多边形 68"/>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ln/>
            </p:spPr>
            <p:style>
              <a:lnRef idx="3">
                <a:schemeClr val="accent3"/>
              </a:lnRef>
              <a:fillRef idx="0">
                <a:schemeClr val="accent3"/>
              </a:fillRef>
              <a:effectRef idx="2">
                <a:schemeClr val="accent3"/>
              </a:effectRef>
              <a:fontRef idx="minor">
                <a:schemeClr val="tx1"/>
              </a:fontRef>
            </p:style>
            <p:txBody>
              <a:bodyPr rtlCol="0" anchor="ctr"/>
              <a:lstStyle/>
              <a:p>
                <a:pPr algn="ctr" defTabSz="1371600"/>
                <a:endParaRPr lang="zh-CN" altLang="en-US" sz="2700" dirty="0">
                  <a:solidFill>
                    <a:srgbClr val="000000"/>
                  </a:solidFill>
                  <a:latin typeface="Arial"/>
                  <a:ea typeface="宋体" panose="02010600030101010101" pitchFamily="2" charset="-122"/>
                </a:endParaRPr>
              </a:p>
            </p:txBody>
          </p:sp>
          <p:sp>
            <p:nvSpPr>
              <p:cNvPr id="16" name="心形 69"/>
              <p:cNvSpPr/>
              <p:nvPr/>
            </p:nvSpPr>
            <p:spPr>
              <a:xfrm>
                <a:off x="1547664" y="899265"/>
                <a:ext cx="1217765" cy="1052206"/>
              </a:xfrm>
              <a:prstGeom prst="heart">
                <a:avLst/>
              </a:prstGeom>
              <a:solidFill>
                <a:srgbClr val="F797A7"/>
              </a:solidFill>
            </p:spPr>
            <p:style>
              <a:lnRef idx="0">
                <a:schemeClr val="accent5"/>
              </a:lnRef>
              <a:fillRef idx="3">
                <a:schemeClr val="accent5"/>
              </a:fillRef>
              <a:effectRef idx="3">
                <a:schemeClr val="accent5"/>
              </a:effectRef>
              <a:fontRef idx="minor">
                <a:schemeClr val="lt1"/>
              </a:fontRef>
            </p:style>
            <p:txBody>
              <a:bodyPr rtlCol="0" anchor="ctr"/>
              <a:lstStyle/>
              <a:p>
                <a:pPr algn="ctr" defTabSz="1371600" fontAlgn="base">
                  <a:spcBef>
                    <a:spcPct val="0"/>
                  </a:spcBef>
                  <a:spcAft>
                    <a:spcPct val="0"/>
                  </a:spcAft>
                  <a:defRPr/>
                </a:pPr>
                <a:r>
                  <a:rPr lang="en-US" altLang="zh-CN" sz="5400" b="1" kern="0" dirty="0">
                    <a:solidFill>
                      <a:srgbClr val="000000"/>
                    </a:solidFill>
                    <a:latin typeface="VNI-Cooper" pitchFamily="2" charset="0"/>
                    <a:ea typeface="微软雅黑" panose="020B0503020204020204" pitchFamily="34" charset="-122"/>
                  </a:rPr>
                  <a:t>D</a:t>
                </a:r>
                <a:endParaRPr lang="zh-CN" altLang="en-US" sz="5400" b="1" kern="0" dirty="0">
                  <a:solidFill>
                    <a:srgbClr val="000000"/>
                  </a:solidFill>
                  <a:latin typeface="VNI-Cooper" pitchFamily="2" charset="0"/>
                  <a:ea typeface="微软雅黑" panose="020B0503020204020204" pitchFamily="34" charset="-122"/>
                </a:endParaRPr>
              </a:p>
            </p:txBody>
          </p:sp>
        </p:grpSp>
        <p:grpSp>
          <p:nvGrpSpPr>
            <p:cNvPr id="12" name="组合 65"/>
            <p:cNvGrpSpPr/>
            <p:nvPr/>
          </p:nvGrpSpPr>
          <p:grpSpPr>
            <a:xfrm flipV="1">
              <a:off x="2137098" y="-1714093"/>
              <a:ext cx="1108721" cy="1746892"/>
              <a:chOff x="1547664" y="32770"/>
              <a:chExt cx="1217765" cy="1918701"/>
            </a:xfrm>
            <a:noFill/>
            <a:effectLst/>
          </p:grpSpPr>
          <p:sp>
            <p:nvSpPr>
              <p:cNvPr id="13" name="任意多边形 66"/>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a:noFill/>
              </a:ln>
            </p:spPr>
            <p:style>
              <a:lnRef idx="3">
                <a:schemeClr val="accent1"/>
              </a:lnRef>
              <a:fillRef idx="0">
                <a:schemeClr val="accent1"/>
              </a:fillRef>
              <a:effectRef idx="2">
                <a:schemeClr val="accent1"/>
              </a:effectRef>
              <a:fontRef idx="minor">
                <a:schemeClr val="tx1"/>
              </a:fontRef>
            </p:style>
            <p:txBody>
              <a:bodyPr rtlCol="0" anchor="ctr"/>
              <a:lstStyle/>
              <a:p>
                <a:pPr algn="ctr" defTabSz="1371600"/>
                <a:endParaRPr lang="zh-CN" altLang="en-US" sz="2700" dirty="0">
                  <a:solidFill>
                    <a:srgbClr val="000000"/>
                  </a:solidFill>
                  <a:latin typeface="Arial"/>
                  <a:ea typeface="宋体" panose="02010600030101010101" pitchFamily="2" charset="-122"/>
                </a:endParaRPr>
              </a:p>
            </p:txBody>
          </p:sp>
          <p:sp>
            <p:nvSpPr>
              <p:cNvPr id="14" name="十六角星 67"/>
              <p:cNvSpPr/>
              <p:nvPr/>
            </p:nvSpPr>
            <p:spPr>
              <a:xfrm>
                <a:off x="1547664" y="899265"/>
                <a:ext cx="1217765" cy="1052206"/>
              </a:xfrm>
              <a:prstGeom prst="star16">
                <a:avLst/>
              </a:prstGeom>
              <a:grp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defTabSz="1371600" fontAlgn="base">
                  <a:spcBef>
                    <a:spcPct val="0"/>
                  </a:spcBef>
                  <a:spcAft>
                    <a:spcPct val="0"/>
                  </a:spcAft>
                  <a:defRPr/>
                </a:pPr>
                <a:endParaRPr lang="zh-CN" altLang="en-US" sz="5400" b="1" kern="0" dirty="0">
                  <a:solidFill>
                    <a:srgbClr val="000000"/>
                  </a:solidFill>
                  <a:latin typeface="Calibri" panose="020F0502020204030204"/>
                  <a:ea typeface="微软雅黑" panose="020B0503020204020204" pitchFamily="34" charset="-122"/>
                </a:endParaRPr>
              </a:p>
            </p:txBody>
          </p:sp>
        </p:grpSp>
      </p:grpSp>
      <p:grpSp>
        <p:nvGrpSpPr>
          <p:cNvPr id="17" name="组合 53"/>
          <p:cNvGrpSpPr/>
          <p:nvPr/>
        </p:nvGrpSpPr>
        <p:grpSpPr>
          <a:xfrm>
            <a:off x="3217667" y="1144406"/>
            <a:ext cx="2440644" cy="5801078"/>
            <a:chOff x="2102024" y="-1714093"/>
            <a:chExt cx="1143795" cy="3479248"/>
          </a:xfrm>
        </p:grpSpPr>
        <p:grpSp>
          <p:nvGrpSpPr>
            <p:cNvPr id="18" name="组合 54"/>
            <p:cNvGrpSpPr/>
            <p:nvPr/>
          </p:nvGrpSpPr>
          <p:grpSpPr>
            <a:xfrm>
              <a:off x="2102024" y="18263"/>
              <a:ext cx="1108721" cy="1746892"/>
              <a:chOff x="1547664" y="32770"/>
              <a:chExt cx="1217765" cy="1918701"/>
            </a:xfrm>
          </p:grpSpPr>
          <p:sp>
            <p:nvSpPr>
              <p:cNvPr id="22" name="任意多边形 58"/>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ln/>
            </p:spPr>
            <p:style>
              <a:lnRef idx="3">
                <a:schemeClr val="accent1"/>
              </a:lnRef>
              <a:fillRef idx="0">
                <a:schemeClr val="accent1"/>
              </a:fillRef>
              <a:effectRef idx="2">
                <a:schemeClr val="accent1"/>
              </a:effectRef>
              <a:fontRef idx="minor">
                <a:schemeClr val="tx1"/>
              </a:fontRef>
            </p:style>
            <p:txBody>
              <a:bodyPr rtlCol="0" anchor="ctr"/>
              <a:lstStyle/>
              <a:p>
                <a:pPr algn="ctr" defTabSz="1371600"/>
                <a:endParaRPr lang="zh-CN" altLang="en-US" sz="2700" dirty="0">
                  <a:solidFill>
                    <a:srgbClr val="000000"/>
                  </a:solidFill>
                  <a:latin typeface="Arial"/>
                  <a:ea typeface="宋体" panose="02010600030101010101" pitchFamily="2" charset="-122"/>
                </a:endParaRPr>
              </a:p>
            </p:txBody>
          </p:sp>
          <p:sp>
            <p:nvSpPr>
              <p:cNvPr id="23" name="心形 59"/>
              <p:cNvSpPr/>
              <p:nvPr/>
            </p:nvSpPr>
            <p:spPr>
              <a:xfrm>
                <a:off x="1547664" y="899265"/>
                <a:ext cx="1217765" cy="1052206"/>
              </a:xfrm>
              <a:prstGeom prst="heart">
                <a:avLst/>
              </a:prstGeom>
              <a:solidFill>
                <a:srgbClr val="97D9E4"/>
              </a:solidFill>
            </p:spPr>
            <p:style>
              <a:lnRef idx="0">
                <a:schemeClr val="accent4"/>
              </a:lnRef>
              <a:fillRef idx="3">
                <a:schemeClr val="accent4"/>
              </a:fillRef>
              <a:effectRef idx="3">
                <a:schemeClr val="accent4"/>
              </a:effectRef>
              <a:fontRef idx="minor">
                <a:schemeClr val="lt1"/>
              </a:fontRef>
            </p:style>
            <p:txBody>
              <a:bodyPr rtlCol="0" anchor="ctr"/>
              <a:lstStyle/>
              <a:p>
                <a:pPr algn="ctr" defTabSz="1371600" fontAlgn="base">
                  <a:spcBef>
                    <a:spcPct val="0"/>
                  </a:spcBef>
                  <a:spcAft>
                    <a:spcPct val="0"/>
                  </a:spcAft>
                  <a:defRPr/>
                </a:pPr>
                <a:r>
                  <a:rPr lang="en-US" altLang="zh-CN" sz="5400" b="1" kern="0" dirty="0">
                    <a:solidFill>
                      <a:srgbClr val="000000"/>
                    </a:solidFill>
                    <a:latin typeface="VNI-Cooper" pitchFamily="2" charset="0"/>
                    <a:ea typeface="微软雅黑" panose="020B0503020204020204" pitchFamily="34" charset="-122"/>
                  </a:rPr>
                  <a:t>C</a:t>
                </a:r>
                <a:endParaRPr lang="zh-CN" altLang="en-US" sz="5400" b="1" kern="0" dirty="0">
                  <a:solidFill>
                    <a:srgbClr val="000000"/>
                  </a:solidFill>
                  <a:latin typeface="VNI-Cooper" pitchFamily="2" charset="0"/>
                  <a:ea typeface="微软雅黑" panose="020B0503020204020204" pitchFamily="34" charset="-122"/>
                </a:endParaRPr>
              </a:p>
            </p:txBody>
          </p:sp>
        </p:grpSp>
        <p:grpSp>
          <p:nvGrpSpPr>
            <p:cNvPr id="19" name="组合 55"/>
            <p:cNvGrpSpPr/>
            <p:nvPr/>
          </p:nvGrpSpPr>
          <p:grpSpPr>
            <a:xfrm flipV="1">
              <a:off x="2137098" y="-1714093"/>
              <a:ext cx="1108721" cy="1746892"/>
              <a:chOff x="1547664" y="32770"/>
              <a:chExt cx="1217765" cy="1918701"/>
            </a:xfrm>
            <a:noFill/>
            <a:effectLst/>
          </p:grpSpPr>
          <p:sp>
            <p:nvSpPr>
              <p:cNvPr id="20" name="任意多边形 56"/>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a:noFill/>
              </a:ln>
            </p:spPr>
            <p:style>
              <a:lnRef idx="3">
                <a:schemeClr val="accent1"/>
              </a:lnRef>
              <a:fillRef idx="0">
                <a:schemeClr val="accent1"/>
              </a:fillRef>
              <a:effectRef idx="2">
                <a:schemeClr val="accent1"/>
              </a:effectRef>
              <a:fontRef idx="minor">
                <a:schemeClr val="tx1"/>
              </a:fontRef>
            </p:style>
            <p:txBody>
              <a:bodyPr rtlCol="0" anchor="ctr"/>
              <a:lstStyle/>
              <a:p>
                <a:pPr algn="ctr" defTabSz="1371600"/>
                <a:endParaRPr lang="zh-CN" altLang="en-US" sz="2700" dirty="0">
                  <a:solidFill>
                    <a:srgbClr val="000000"/>
                  </a:solidFill>
                  <a:latin typeface="Arial"/>
                  <a:ea typeface="宋体" panose="02010600030101010101" pitchFamily="2" charset="-122"/>
                </a:endParaRPr>
              </a:p>
            </p:txBody>
          </p:sp>
          <p:sp>
            <p:nvSpPr>
              <p:cNvPr id="21" name="十六角星 57"/>
              <p:cNvSpPr/>
              <p:nvPr/>
            </p:nvSpPr>
            <p:spPr>
              <a:xfrm>
                <a:off x="1547664" y="899265"/>
                <a:ext cx="1217765" cy="1052206"/>
              </a:xfrm>
              <a:prstGeom prst="star16">
                <a:avLst/>
              </a:prstGeom>
              <a:grp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defTabSz="1371600" fontAlgn="base">
                  <a:spcBef>
                    <a:spcPct val="0"/>
                  </a:spcBef>
                  <a:spcAft>
                    <a:spcPct val="0"/>
                  </a:spcAft>
                  <a:defRPr/>
                </a:pPr>
                <a:endParaRPr lang="zh-CN" altLang="en-US" sz="5400" b="1" kern="0" dirty="0">
                  <a:solidFill>
                    <a:srgbClr val="000000"/>
                  </a:solidFill>
                  <a:latin typeface="Calibri" panose="020F0502020204030204"/>
                  <a:ea typeface="微软雅黑" panose="020B0503020204020204" pitchFamily="34" charset="-122"/>
                </a:endParaRPr>
              </a:p>
            </p:txBody>
          </p:sp>
        </p:grpSp>
      </p:grpSp>
      <p:grpSp>
        <p:nvGrpSpPr>
          <p:cNvPr id="24" name="组合 43"/>
          <p:cNvGrpSpPr/>
          <p:nvPr/>
        </p:nvGrpSpPr>
        <p:grpSpPr>
          <a:xfrm>
            <a:off x="3172047" y="-582501"/>
            <a:ext cx="2440644" cy="5801078"/>
            <a:chOff x="2102024" y="-1714093"/>
            <a:chExt cx="1143795" cy="3479248"/>
          </a:xfrm>
        </p:grpSpPr>
        <p:grpSp>
          <p:nvGrpSpPr>
            <p:cNvPr id="25" name="组合 44"/>
            <p:cNvGrpSpPr/>
            <p:nvPr/>
          </p:nvGrpSpPr>
          <p:grpSpPr>
            <a:xfrm>
              <a:off x="2102024" y="18263"/>
              <a:ext cx="1108721" cy="1746892"/>
              <a:chOff x="1547664" y="32770"/>
              <a:chExt cx="1217765" cy="1918701"/>
            </a:xfrm>
          </p:grpSpPr>
          <p:sp>
            <p:nvSpPr>
              <p:cNvPr id="29" name="任意多边形 48"/>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p:spPr>
            <p:style>
              <a:lnRef idx="3">
                <a:schemeClr val="accent3"/>
              </a:lnRef>
              <a:fillRef idx="0">
                <a:schemeClr val="accent3"/>
              </a:fillRef>
              <a:effectRef idx="2">
                <a:schemeClr val="accent3"/>
              </a:effectRef>
              <a:fontRef idx="minor">
                <a:schemeClr val="tx1"/>
              </a:fontRef>
            </p:style>
            <p:txBody>
              <a:bodyPr rtlCol="0" anchor="ctr"/>
              <a:lstStyle/>
              <a:p>
                <a:pPr algn="ctr" defTabSz="1371600"/>
                <a:endParaRPr lang="zh-CN" altLang="en-US" sz="2700" dirty="0">
                  <a:solidFill>
                    <a:srgbClr val="000000"/>
                  </a:solidFill>
                  <a:latin typeface="Arial"/>
                  <a:ea typeface="宋体" panose="02010600030101010101" pitchFamily="2" charset="-122"/>
                </a:endParaRPr>
              </a:p>
            </p:txBody>
          </p:sp>
          <p:sp>
            <p:nvSpPr>
              <p:cNvPr id="30" name="心形 49"/>
              <p:cNvSpPr/>
              <p:nvPr/>
            </p:nvSpPr>
            <p:spPr>
              <a:xfrm>
                <a:off x="1547664" y="899265"/>
                <a:ext cx="1217765" cy="1052206"/>
              </a:xfrm>
              <a:prstGeom prst="heart">
                <a:avLst/>
              </a:prstGeom>
              <a:solidFill>
                <a:srgbClr val="F797A7"/>
              </a:solidFill>
            </p:spPr>
            <p:style>
              <a:lnRef idx="0">
                <a:schemeClr val="accent1"/>
              </a:lnRef>
              <a:fillRef idx="3">
                <a:schemeClr val="accent1"/>
              </a:fillRef>
              <a:effectRef idx="3">
                <a:schemeClr val="accent1"/>
              </a:effectRef>
              <a:fontRef idx="minor">
                <a:schemeClr val="lt1"/>
              </a:fontRef>
            </p:style>
            <p:txBody>
              <a:bodyPr rtlCol="0" anchor="ctr"/>
              <a:lstStyle/>
              <a:p>
                <a:pPr algn="ctr" defTabSz="1371600" fontAlgn="base">
                  <a:spcBef>
                    <a:spcPct val="0"/>
                  </a:spcBef>
                  <a:spcAft>
                    <a:spcPct val="0"/>
                  </a:spcAft>
                  <a:defRPr/>
                </a:pPr>
                <a:r>
                  <a:rPr lang="en-US" altLang="zh-CN" sz="5400" b="1" kern="0" dirty="0">
                    <a:solidFill>
                      <a:srgbClr val="000000"/>
                    </a:solidFill>
                    <a:latin typeface="VNI-Cooper" pitchFamily="2" charset="0"/>
                    <a:ea typeface="微软雅黑" panose="020B0503020204020204" pitchFamily="34" charset="-122"/>
                  </a:rPr>
                  <a:t>B</a:t>
                </a:r>
                <a:endParaRPr lang="zh-CN" altLang="en-US" sz="5400" b="1" kern="0" dirty="0">
                  <a:solidFill>
                    <a:srgbClr val="000000"/>
                  </a:solidFill>
                  <a:latin typeface="VNI-Cooper" pitchFamily="2" charset="0"/>
                  <a:ea typeface="微软雅黑" panose="020B0503020204020204" pitchFamily="34" charset="-122"/>
                </a:endParaRPr>
              </a:p>
            </p:txBody>
          </p:sp>
        </p:grpSp>
        <p:grpSp>
          <p:nvGrpSpPr>
            <p:cNvPr id="26" name="组合 45"/>
            <p:cNvGrpSpPr/>
            <p:nvPr/>
          </p:nvGrpSpPr>
          <p:grpSpPr>
            <a:xfrm flipV="1">
              <a:off x="2137098" y="-1714093"/>
              <a:ext cx="1108721" cy="1746892"/>
              <a:chOff x="1547664" y="32770"/>
              <a:chExt cx="1217765" cy="1918701"/>
            </a:xfrm>
            <a:noFill/>
            <a:effectLst/>
          </p:grpSpPr>
          <p:sp>
            <p:nvSpPr>
              <p:cNvPr id="27" name="任意多边形 46"/>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a:noFill/>
              </a:ln>
            </p:spPr>
            <p:style>
              <a:lnRef idx="3">
                <a:schemeClr val="accent1"/>
              </a:lnRef>
              <a:fillRef idx="0">
                <a:schemeClr val="accent1"/>
              </a:fillRef>
              <a:effectRef idx="2">
                <a:schemeClr val="accent1"/>
              </a:effectRef>
              <a:fontRef idx="minor">
                <a:schemeClr val="tx1"/>
              </a:fontRef>
            </p:style>
            <p:txBody>
              <a:bodyPr rtlCol="0" anchor="ctr"/>
              <a:lstStyle/>
              <a:p>
                <a:pPr algn="ctr" defTabSz="1371600"/>
                <a:endParaRPr lang="zh-CN" altLang="en-US" sz="2700" dirty="0">
                  <a:solidFill>
                    <a:srgbClr val="000000"/>
                  </a:solidFill>
                  <a:latin typeface="Arial"/>
                  <a:ea typeface="宋体" panose="02010600030101010101" pitchFamily="2" charset="-122"/>
                </a:endParaRPr>
              </a:p>
            </p:txBody>
          </p:sp>
          <p:sp>
            <p:nvSpPr>
              <p:cNvPr id="28" name="十六角星 47"/>
              <p:cNvSpPr/>
              <p:nvPr/>
            </p:nvSpPr>
            <p:spPr>
              <a:xfrm>
                <a:off x="1547664" y="899265"/>
                <a:ext cx="1217765" cy="1052206"/>
              </a:xfrm>
              <a:prstGeom prst="star16">
                <a:avLst/>
              </a:prstGeom>
              <a:grp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defTabSz="1371600" fontAlgn="base">
                  <a:spcBef>
                    <a:spcPct val="0"/>
                  </a:spcBef>
                  <a:spcAft>
                    <a:spcPct val="0"/>
                  </a:spcAft>
                  <a:defRPr/>
                </a:pPr>
                <a:endParaRPr lang="zh-CN" altLang="en-US" sz="5400" b="1" kern="0" dirty="0">
                  <a:solidFill>
                    <a:srgbClr val="000000"/>
                  </a:solidFill>
                  <a:latin typeface="Calibri" panose="020F0502020204030204"/>
                  <a:ea typeface="微软雅黑" panose="020B0503020204020204" pitchFamily="34" charset="-122"/>
                </a:endParaRPr>
              </a:p>
            </p:txBody>
          </p:sp>
        </p:grpSp>
      </p:grpSp>
      <p:grpSp>
        <p:nvGrpSpPr>
          <p:cNvPr id="31" name="组合 14"/>
          <p:cNvGrpSpPr/>
          <p:nvPr/>
        </p:nvGrpSpPr>
        <p:grpSpPr>
          <a:xfrm>
            <a:off x="5276280" y="2171699"/>
            <a:ext cx="9677970" cy="1588169"/>
            <a:chOff x="2110311" y="1329732"/>
            <a:chExt cx="8165476" cy="1067749"/>
          </a:xfrm>
        </p:grpSpPr>
        <p:sp>
          <p:nvSpPr>
            <p:cNvPr id="32" name="圆角矩形 1"/>
            <p:cNvSpPr/>
            <p:nvPr/>
          </p:nvSpPr>
          <p:spPr>
            <a:xfrm>
              <a:off x="2110311" y="1329732"/>
              <a:ext cx="8016513" cy="1067749"/>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chemeClr val="accent3"/>
              </a:solidFill>
              <a:prstDash val="sysDot"/>
            </a:ln>
            <a:effectLst>
              <a:outerShdw blurRad="355600" dist="127000" dir="2940000" algn="t" rotWithShape="0">
                <a:prstClr val="black">
                  <a:alpha val="40000"/>
                </a:prstClr>
              </a:outerShdw>
            </a:effectLst>
          </p:spPr>
          <p:txBody>
            <a:bodyPr rtlCol="0" anchor="ctr"/>
            <a:lstStyle/>
            <a:p>
              <a:pPr algn="ctr" defTabSz="1371600" fontAlgn="base">
                <a:spcBef>
                  <a:spcPct val="0"/>
                </a:spcBef>
                <a:spcAft>
                  <a:spcPct val="0"/>
                </a:spcAft>
                <a:defRPr/>
              </a:pPr>
              <a:endParaRPr lang="zh-CN" altLang="en-US" sz="5400" kern="0" dirty="0">
                <a:solidFill>
                  <a:srgbClr val="4CBDD0"/>
                </a:solidFill>
                <a:latin typeface="华康方圆体W7(P)" pitchFamily="82" charset="-122"/>
                <a:ea typeface="华康方圆体W7(P)" pitchFamily="82" charset="-122"/>
              </a:endParaRPr>
            </a:p>
          </p:txBody>
        </p:sp>
        <p:sp>
          <p:nvSpPr>
            <p:cNvPr id="33" name="矩形 16"/>
            <p:cNvSpPr/>
            <p:nvPr/>
          </p:nvSpPr>
          <p:spPr>
            <a:xfrm>
              <a:off x="2251990" y="1496152"/>
              <a:ext cx="8023797" cy="744922"/>
            </a:xfrm>
            <a:prstGeom prst="rect">
              <a:avLst/>
            </a:prstGeom>
          </p:spPr>
          <p:txBody>
            <a:bodyPr wrap="square">
              <a:spAutoFit/>
            </a:bodyPr>
            <a:lstStyle/>
            <a:p>
              <a:pPr algn="ctr" defTabSz="1371600"/>
              <a:r>
                <a:rPr lang="vi-VN" altLang="en-US" sz="6600" dirty="0">
                  <a:solidFill>
                    <a:srgbClr val="2A91A2"/>
                  </a:solidFill>
                  <a:latin typeface="UTM Aristote" panose="02040603050506020204" pitchFamily="18" charset="0"/>
                </a:rPr>
                <a:t>Nỉ</a:t>
              </a:r>
            </a:p>
          </p:txBody>
        </p:sp>
      </p:grpSp>
      <p:grpSp>
        <p:nvGrpSpPr>
          <p:cNvPr id="34" name="组合 42"/>
          <p:cNvGrpSpPr/>
          <p:nvPr/>
        </p:nvGrpSpPr>
        <p:grpSpPr>
          <a:xfrm>
            <a:off x="3116798" y="-2249406"/>
            <a:ext cx="2440646" cy="5801078"/>
            <a:chOff x="2102023" y="-1714093"/>
            <a:chExt cx="1143796" cy="3479248"/>
          </a:xfrm>
        </p:grpSpPr>
        <p:grpSp>
          <p:nvGrpSpPr>
            <p:cNvPr id="35" name="组合 38"/>
            <p:cNvGrpSpPr/>
            <p:nvPr/>
          </p:nvGrpSpPr>
          <p:grpSpPr>
            <a:xfrm>
              <a:off x="2102023" y="18263"/>
              <a:ext cx="1108720" cy="1746892"/>
              <a:chOff x="1547663" y="32770"/>
              <a:chExt cx="1217764" cy="1918701"/>
            </a:xfrm>
          </p:grpSpPr>
          <p:sp>
            <p:nvSpPr>
              <p:cNvPr id="39" name="任意多边形 2"/>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p:spPr>
            <p:style>
              <a:lnRef idx="3">
                <a:schemeClr val="accent1"/>
              </a:lnRef>
              <a:fillRef idx="0">
                <a:schemeClr val="accent1"/>
              </a:fillRef>
              <a:effectRef idx="2">
                <a:schemeClr val="accent1"/>
              </a:effectRef>
              <a:fontRef idx="minor">
                <a:schemeClr val="tx1"/>
              </a:fontRef>
            </p:style>
            <p:txBody>
              <a:bodyPr rtlCol="0" anchor="ctr"/>
              <a:lstStyle/>
              <a:p>
                <a:pPr algn="ctr" defTabSz="1371600"/>
                <a:endParaRPr lang="zh-CN" altLang="en-US" sz="2700" dirty="0">
                  <a:solidFill>
                    <a:srgbClr val="000000"/>
                  </a:solidFill>
                  <a:latin typeface="Arial"/>
                  <a:ea typeface="宋体" panose="02010600030101010101" pitchFamily="2" charset="-122"/>
                </a:endParaRPr>
              </a:p>
            </p:txBody>
          </p:sp>
          <p:sp>
            <p:nvSpPr>
              <p:cNvPr id="42" name="心形 37"/>
              <p:cNvSpPr/>
              <p:nvPr/>
            </p:nvSpPr>
            <p:spPr>
              <a:xfrm>
                <a:off x="1547663" y="899265"/>
                <a:ext cx="1217764" cy="1052206"/>
              </a:xfrm>
              <a:prstGeom prst="heart">
                <a:avLst/>
              </a:prstGeom>
              <a:solidFill>
                <a:srgbClr val="97D9E4"/>
              </a:solidFill>
            </p:spPr>
            <p:style>
              <a:lnRef idx="0">
                <a:schemeClr val="accent2"/>
              </a:lnRef>
              <a:fillRef idx="3">
                <a:schemeClr val="accent2"/>
              </a:fillRef>
              <a:effectRef idx="3">
                <a:schemeClr val="accent2"/>
              </a:effectRef>
              <a:fontRef idx="minor">
                <a:schemeClr val="lt1"/>
              </a:fontRef>
            </p:style>
            <p:txBody>
              <a:bodyPr rtlCol="0" anchor="ctr">
                <a:sp3d extrusionH="57150">
                  <a:bevelT w="38100" h="38100" prst="relaxedInset"/>
                </a:sp3d>
              </a:bodyPr>
              <a:lstStyle/>
              <a:p>
                <a:pPr algn="ctr" defTabSz="1371600" fontAlgn="base">
                  <a:spcBef>
                    <a:spcPct val="0"/>
                  </a:spcBef>
                  <a:spcAft>
                    <a:spcPct val="0"/>
                  </a:spcAft>
                  <a:defRPr/>
                </a:pPr>
                <a:r>
                  <a:rPr lang="en-US" altLang="zh-CN" sz="5400" b="1" kern="0" dirty="0">
                    <a:solidFill>
                      <a:srgbClr val="000000"/>
                    </a:solidFill>
                    <a:latin typeface="VNI-Cooper" pitchFamily="2" charset="0"/>
                    <a:ea typeface="微软雅黑" panose="020B0503020204020204" pitchFamily="34" charset="-122"/>
                  </a:rPr>
                  <a:t>A</a:t>
                </a:r>
                <a:endParaRPr lang="zh-CN" altLang="en-US" sz="5400" b="1" kern="0" dirty="0">
                  <a:solidFill>
                    <a:srgbClr val="000000"/>
                  </a:solidFill>
                  <a:latin typeface="VNI-Cooper" pitchFamily="2" charset="0"/>
                  <a:ea typeface="微软雅黑" panose="020B0503020204020204" pitchFamily="34" charset="-122"/>
                </a:endParaRPr>
              </a:p>
            </p:txBody>
          </p:sp>
        </p:grpSp>
        <p:grpSp>
          <p:nvGrpSpPr>
            <p:cNvPr id="36" name="组合 39"/>
            <p:cNvGrpSpPr/>
            <p:nvPr/>
          </p:nvGrpSpPr>
          <p:grpSpPr>
            <a:xfrm flipV="1">
              <a:off x="2137098" y="-1714093"/>
              <a:ext cx="1108721" cy="1746892"/>
              <a:chOff x="1547664" y="32770"/>
              <a:chExt cx="1217765" cy="1918701"/>
            </a:xfrm>
            <a:noFill/>
            <a:effectLst/>
          </p:grpSpPr>
          <p:sp>
            <p:nvSpPr>
              <p:cNvPr id="37" name="任意多边形 40"/>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a:noFill/>
              </a:ln>
            </p:spPr>
            <p:style>
              <a:lnRef idx="3">
                <a:schemeClr val="accent1"/>
              </a:lnRef>
              <a:fillRef idx="0">
                <a:schemeClr val="accent1"/>
              </a:fillRef>
              <a:effectRef idx="2">
                <a:schemeClr val="accent1"/>
              </a:effectRef>
              <a:fontRef idx="minor">
                <a:schemeClr val="tx1"/>
              </a:fontRef>
            </p:style>
            <p:txBody>
              <a:bodyPr rtlCol="0" anchor="ctr"/>
              <a:lstStyle/>
              <a:p>
                <a:pPr algn="ctr" defTabSz="1371600"/>
                <a:endParaRPr lang="zh-CN" altLang="en-US" sz="2700" dirty="0">
                  <a:solidFill>
                    <a:srgbClr val="000000"/>
                  </a:solidFill>
                  <a:latin typeface="Arial"/>
                  <a:ea typeface="宋体" panose="02010600030101010101" pitchFamily="2" charset="-122"/>
                </a:endParaRPr>
              </a:p>
            </p:txBody>
          </p:sp>
          <p:sp>
            <p:nvSpPr>
              <p:cNvPr id="38" name="十六角星 41"/>
              <p:cNvSpPr/>
              <p:nvPr/>
            </p:nvSpPr>
            <p:spPr>
              <a:xfrm>
                <a:off x="1547664" y="899265"/>
                <a:ext cx="1217765" cy="1052206"/>
              </a:xfrm>
              <a:prstGeom prst="star16">
                <a:avLst/>
              </a:prstGeom>
              <a:grp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defTabSz="1371600" fontAlgn="base">
                  <a:spcBef>
                    <a:spcPct val="0"/>
                  </a:spcBef>
                  <a:spcAft>
                    <a:spcPct val="0"/>
                  </a:spcAft>
                  <a:defRPr/>
                </a:pPr>
                <a:endParaRPr lang="zh-CN" altLang="en-US" sz="5400" b="1" kern="0" dirty="0">
                  <a:solidFill>
                    <a:srgbClr val="000000"/>
                  </a:solidFill>
                  <a:latin typeface="Calibri" panose="020F0502020204030204"/>
                  <a:ea typeface="微软雅黑" panose="020B0503020204020204" pitchFamily="34" charset="-122"/>
                </a:endParaRPr>
              </a:p>
            </p:txBody>
          </p:sp>
        </p:grpSp>
      </p:grpSp>
      <p:grpSp>
        <p:nvGrpSpPr>
          <p:cNvPr id="45" name="组合 50"/>
          <p:cNvGrpSpPr/>
          <p:nvPr/>
        </p:nvGrpSpPr>
        <p:grpSpPr>
          <a:xfrm>
            <a:off x="5279447" y="3815717"/>
            <a:ext cx="9488987" cy="1588506"/>
            <a:chOff x="2110311" y="1329732"/>
            <a:chExt cx="8016513" cy="1067749"/>
          </a:xfrm>
        </p:grpSpPr>
        <p:sp>
          <p:nvSpPr>
            <p:cNvPr id="46" name="圆角矩形 1"/>
            <p:cNvSpPr/>
            <p:nvPr/>
          </p:nvSpPr>
          <p:spPr>
            <a:xfrm>
              <a:off x="2110311" y="1329732"/>
              <a:ext cx="8016513" cy="1067749"/>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chemeClr val="accent3"/>
              </a:solidFill>
              <a:prstDash val="sysDot"/>
            </a:ln>
            <a:effectLst>
              <a:outerShdw blurRad="355600" dist="127000" dir="2940000" algn="t" rotWithShape="0">
                <a:prstClr val="black">
                  <a:alpha val="40000"/>
                </a:prstClr>
              </a:outerShdw>
            </a:effectLst>
          </p:spPr>
          <p:txBody>
            <a:bodyPr rtlCol="0" anchor="ctr"/>
            <a:lstStyle/>
            <a:p>
              <a:pPr algn="ctr" defTabSz="1371600" fontAlgn="base">
                <a:spcBef>
                  <a:spcPct val="0"/>
                </a:spcBef>
                <a:spcAft>
                  <a:spcPct val="0"/>
                </a:spcAft>
                <a:defRPr/>
              </a:pPr>
              <a:endParaRPr lang="zh-CN" altLang="en-US" sz="5400" kern="0" dirty="0">
                <a:solidFill>
                  <a:srgbClr val="002060"/>
                </a:solidFill>
                <a:latin typeface="华康方圆体W7(P)" pitchFamily="82" charset="-122"/>
                <a:ea typeface="华康方圆体W7(P)" pitchFamily="82" charset="-122"/>
              </a:endParaRPr>
            </a:p>
          </p:txBody>
        </p:sp>
        <p:sp>
          <p:nvSpPr>
            <p:cNvPr id="47" name="矩形 52"/>
            <p:cNvSpPr/>
            <p:nvPr/>
          </p:nvSpPr>
          <p:spPr>
            <a:xfrm>
              <a:off x="2681015" y="1455020"/>
              <a:ext cx="7409934" cy="806827"/>
            </a:xfrm>
            <a:prstGeom prst="rect">
              <a:avLst/>
            </a:prstGeom>
          </p:spPr>
          <p:txBody>
            <a:bodyPr wrap="square">
              <a:spAutoFit/>
            </a:bodyPr>
            <a:lstStyle/>
            <a:p>
              <a:pPr algn="ctr" defTabSz="1371600"/>
              <a:r>
                <a:rPr lang="vi-VN" altLang="en-US" sz="7200" dirty="0">
                  <a:solidFill>
                    <a:srgbClr val="F13B59"/>
                  </a:solidFill>
                  <a:latin typeface="UTM Aristote" panose="02040603050506020204" pitchFamily="18" charset="0"/>
                </a:rPr>
                <a:t>Kaki</a:t>
              </a:r>
            </a:p>
          </p:txBody>
        </p:sp>
      </p:grpSp>
      <p:grpSp>
        <p:nvGrpSpPr>
          <p:cNvPr id="48" name="组合 60"/>
          <p:cNvGrpSpPr/>
          <p:nvPr/>
        </p:nvGrpSpPr>
        <p:grpSpPr>
          <a:xfrm>
            <a:off x="5279447" y="5455628"/>
            <a:ext cx="9510357" cy="1757684"/>
            <a:chOff x="2110311" y="1329732"/>
            <a:chExt cx="8070685" cy="1067749"/>
          </a:xfrm>
        </p:grpSpPr>
        <p:sp>
          <p:nvSpPr>
            <p:cNvPr id="49" name="圆角矩形 1"/>
            <p:cNvSpPr/>
            <p:nvPr/>
          </p:nvSpPr>
          <p:spPr>
            <a:xfrm>
              <a:off x="2110311" y="1329732"/>
              <a:ext cx="8016513" cy="1067749"/>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chemeClr val="accent3"/>
              </a:solidFill>
              <a:prstDash val="sysDot"/>
            </a:ln>
            <a:effectLst>
              <a:outerShdw blurRad="355600" dist="127000" dir="2940000" algn="t" rotWithShape="0">
                <a:prstClr val="black">
                  <a:alpha val="40000"/>
                </a:prstClr>
              </a:outerShdw>
            </a:effectLst>
          </p:spPr>
          <p:txBody>
            <a:bodyPr rtlCol="0" anchor="ctr"/>
            <a:lstStyle/>
            <a:p>
              <a:pPr algn="ctr" defTabSz="1371600" fontAlgn="base">
                <a:spcBef>
                  <a:spcPct val="0"/>
                </a:spcBef>
                <a:spcAft>
                  <a:spcPct val="0"/>
                </a:spcAft>
                <a:defRPr/>
              </a:pPr>
              <a:endParaRPr lang="zh-CN" altLang="en-US" sz="5400" kern="0" dirty="0">
                <a:solidFill>
                  <a:srgbClr val="002060"/>
                </a:solidFill>
                <a:latin typeface="华康方圆体W7(P)" pitchFamily="82" charset="-122"/>
                <a:ea typeface="华康方圆体W7(P)" pitchFamily="82" charset="-122"/>
              </a:endParaRPr>
            </a:p>
          </p:txBody>
        </p:sp>
        <p:sp>
          <p:nvSpPr>
            <p:cNvPr id="50" name="矩形 62"/>
            <p:cNvSpPr/>
            <p:nvPr/>
          </p:nvSpPr>
          <p:spPr>
            <a:xfrm>
              <a:off x="2662879" y="1509087"/>
              <a:ext cx="7518117" cy="729170"/>
            </a:xfrm>
            <a:prstGeom prst="rect">
              <a:avLst/>
            </a:prstGeom>
          </p:spPr>
          <p:txBody>
            <a:bodyPr wrap="square">
              <a:spAutoFit/>
            </a:bodyPr>
            <a:lstStyle/>
            <a:p>
              <a:pPr algn="ctr" defTabSz="1371600">
                <a:spcBef>
                  <a:spcPct val="10000"/>
                </a:spcBef>
              </a:pPr>
              <a:r>
                <a:rPr lang="vi-VN" altLang="en-US" sz="7200" dirty="0">
                  <a:solidFill>
                    <a:srgbClr val="2A91A2"/>
                  </a:solidFill>
                  <a:latin typeface="UTM Aristote" panose="02040603050506020204" pitchFamily="18" charset="0"/>
                </a:rPr>
                <a:t>Thổ cẩm</a:t>
              </a:r>
              <a:endParaRPr lang="en-US" altLang="en-US" sz="7200" dirty="0">
                <a:solidFill>
                  <a:srgbClr val="2A91A2"/>
                </a:solidFill>
                <a:latin typeface="UTM Aristote" panose="02040603050506020204" pitchFamily="18" charset="0"/>
              </a:endParaRPr>
            </a:p>
          </p:txBody>
        </p:sp>
      </p:grpSp>
      <p:grpSp>
        <p:nvGrpSpPr>
          <p:cNvPr id="51" name="组合 70"/>
          <p:cNvGrpSpPr/>
          <p:nvPr/>
        </p:nvGrpSpPr>
        <p:grpSpPr>
          <a:xfrm>
            <a:off x="5279447" y="7276319"/>
            <a:ext cx="9488987" cy="1588506"/>
            <a:chOff x="2110311" y="1329732"/>
            <a:chExt cx="8052549" cy="1067749"/>
          </a:xfrm>
        </p:grpSpPr>
        <p:sp>
          <p:nvSpPr>
            <p:cNvPr id="52" name="圆角矩形 1"/>
            <p:cNvSpPr/>
            <p:nvPr/>
          </p:nvSpPr>
          <p:spPr>
            <a:xfrm>
              <a:off x="2110311" y="1329732"/>
              <a:ext cx="8016513" cy="1067749"/>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chemeClr val="accent3"/>
              </a:solidFill>
              <a:prstDash val="sysDot"/>
            </a:ln>
            <a:effectLst>
              <a:outerShdw blurRad="355600" dist="127000" dir="2940000" algn="t" rotWithShape="0">
                <a:prstClr val="black">
                  <a:alpha val="40000"/>
                </a:prstClr>
              </a:outerShdw>
            </a:effectLst>
          </p:spPr>
          <p:txBody>
            <a:bodyPr rtlCol="0" anchor="ctr"/>
            <a:lstStyle/>
            <a:p>
              <a:pPr algn="ctr" defTabSz="1371600" fontAlgn="base">
                <a:spcBef>
                  <a:spcPct val="0"/>
                </a:spcBef>
                <a:spcAft>
                  <a:spcPct val="0"/>
                </a:spcAft>
                <a:defRPr/>
              </a:pPr>
              <a:endParaRPr lang="zh-CN" altLang="en-US" sz="5400" kern="0" dirty="0">
                <a:solidFill>
                  <a:srgbClr val="002060"/>
                </a:solidFill>
                <a:latin typeface="华康方圆体W7(P)" pitchFamily="82" charset="-122"/>
                <a:ea typeface="华康方圆体W7(P)" pitchFamily="82" charset="-122"/>
              </a:endParaRPr>
            </a:p>
          </p:txBody>
        </p:sp>
        <p:sp>
          <p:nvSpPr>
            <p:cNvPr id="53" name="矩形 72"/>
            <p:cNvSpPr/>
            <p:nvPr/>
          </p:nvSpPr>
          <p:spPr>
            <a:xfrm>
              <a:off x="2681016" y="1433241"/>
              <a:ext cx="7481844" cy="806827"/>
            </a:xfrm>
            <a:prstGeom prst="rect">
              <a:avLst/>
            </a:prstGeom>
          </p:spPr>
          <p:txBody>
            <a:bodyPr wrap="square">
              <a:spAutoFit/>
            </a:bodyPr>
            <a:lstStyle/>
            <a:p>
              <a:pPr algn="ctr" defTabSz="1371600">
                <a:spcBef>
                  <a:spcPct val="10000"/>
                </a:spcBef>
              </a:pPr>
              <a:r>
                <a:rPr lang="vi-VN" altLang="en-US" sz="7200" dirty="0">
                  <a:solidFill>
                    <a:srgbClr val="F13B59"/>
                  </a:solidFill>
                  <a:latin typeface="UTM Aristote" panose="02040603050506020204" pitchFamily="18" charset="0"/>
                </a:rPr>
                <a:t>Lụa </a:t>
              </a:r>
              <a:endParaRPr lang="en-US" altLang="en-US" sz="8000" dirty="0">
                <a:solidFill>
                  <a:srgbClr val="F13B59"/>
                </a:solidFill>
                <a:effectLst>
                  <a:outerShdw blurRad="38100" dist="38100" dir="2700000" algn="tl">
                    <a:srgbClr val="000000">
                      <a:alpha val="43137"/>
                    </a:srgbClr>
                  </a:outerShdw>
                </a:effectLst>
                <a:latin typeface="UTM Aristote" panose="02040603050506020204" pitchFamily="18" charset="0"/>
              </a:endParaRPr>
            </a:p>
          </p:txBody>
        </p:sp>
      </p:grpSp>
      <p:sp>
        <p:nvSpPr>
          <p:cNvPr id="54" name="Double Wave 53"/>
          <p:cNvSpPr/>
          <p:nvPr/>
        </p:nvSpPr>
        <p:spPr>
          <a:xfrm>
            <a:off x="1058600" y="-483875"/>
            <a:ext cx="16545222" cy="2176887"/>
          </a:xfrm>
          <a:prstGeom prst="doubleWave">
            <a:avLst/>
          </a:prstGeom>
          <a:blipFill>
            <a:blip r:embed="rId5"/>
            <a:stretch>
              <a:fillRect/>
            </a:stretch>
          </a:blipFill>
          <a:ln w="6350">
            <a:solidFill>
              <a:srgbClr val="2A91A2"/>
            </a:solidFill>
            <a:prstDash val="solid"/>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vi-VN" sz="4800" dirty="0">
                <a:solidFill>
                  <a:srgbClr val="C33363"/>
                </a:solidFill>
                <a:latin typeface="UTM Cooper Black" panose="02040603050506020204" pitchFamily="18" charset="0"/>
              </a:rPr>
              <a:t>Câu 2: Trang phục của người Tây Nguyên được làm bằng loại vải gì?</a:t>
            </a:r>
            <a:endParaRPr lang="en-US" sz="4800" dirty="0">
              <a:solidFill>
                <a:srgbClr val="C33363"/>
              </a:solidFill>
              <a:latin typeface="UTM Cooper Black" panose="02040603050506020204" pitchFamily="18" charset="0"/>
            </a:endParaRPr>
          </a:p>
        </p:txBody>
      </p:sp>
      <p:pic>
        <p:nvPicPr>
          <p:cNvPr id="55" name="Picture 5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883637" y="5729949"/>
            <a:ext cx="1731516" cy="1292325"/>
          </a:xfrm>
          <a:prstGeom prst="rect">
            <a:avLst/>
          </a:prstGeom>
        </p:spPr>
      </p:pic>
      <p:pic>
        <p:nvPicPr>
          <p:cNvPr id="56" name="Picture 5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522109" y="2240040"/>
            <a:ext cx="1093044" cy="1085757"/>
          </a:xfrm>
          <a:prstGeom prst="rect">
            <a:avLst/>
          </a:prstGeom>
        </p:spPr>
      </p:pic>
      <p:pic>
        <p:nvPicPr>
          <p:cNvPr id="57" name="Picture 5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455281" y="4015793"/>
            <a:ext cx="1093044" cy="1085757"/>
          </a:xfrm>
          <a:prstGeom prst="rect">
            <a:avLst/>
          </a:prstGeom>
        </p:spPr>
      </p:pic>
      <p:pic>
        <p:nvPicPr>
          <p:cNvPr id="58" name="Picture 5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338221" y="7527693"/>
            <a:ext cx="1093044" cy="1085757"/>
          </a:xfrm>
          <a:prstGeom prst="rect">
            <a:avLst/>
          </a:prstGeom>
        </p:spPr>
      </p:pic>
    </p:spTree>
    <p:extLst>
      <p:ext uri="{BB962C8B-B14F-4D97-AF65-F5344CB8AC3E}">
        <p14:creationId xmlns:p14="http://schemas.microsoft.com/office/powerpoint/2010/main" val="25844828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2200"/>
                                  </p:stCondLst>
                                  <p:childTnLst>
                                    <p:set>
                                      <p:cBhvr>
                                        <p:cTn id="6" dur="1" fill="hold">
                                          <p:stCondLst>
                                            <p:cond delay="0"/>
                                          </p:stCondLst>
                                        </p:cTn>
                                        <p:tgtEl>
                                          <p:spTgt spid="40"/>
                                        </p:tgtEl>
                                        <p:attrNameLst>
                                          <p:attrName>style.visibility</p:attrName>
                                        </p:attrNameLst>
                                      </p:cBhvr>
                                      <p:to>
                                        <p:strVal val="visible"/>
                                      </p:to>
                                    </p:set>
                                    <p:anim calcmode="lin" valueType="num">
                                      <p:cBhvr>
                                        <p:cTn id="7" dur="500" fill="hold"/>
                                        <p:tgtEl>
                                          <p:spTgt spid="40"/>
                                        </p:tgtEl>
                                        <p:attrNameLst>
                                          <p:attrName>ppt_w</p:attrName>
                                        </p:attrNameLst>
                                      </p:cBhvr>
                                      <p:tavLst>
                                        <p:tav tm="0">
                                          <p:val>
                                            <p:fltVal val="0"/>
                                          </p:val>
                                        </p:tav>
                                        <p:tav tm="100000">
                                          <p:val>
                                            <p:strVal val="#ppt_w"/>
                                          </p:val>
                                        </p:tav>
                                      </p:tavLst>
                                    </p:anim>
                                    <p:anim calcmode="lin" valueType="num">
                                      <p:cBhvr>
                                        <p:cTn id="8" dur="500" fill="hold"/>
                                        <p:tgtEl>
                                          <p:spTgt spid="40"/>
                                        </p:tgtEl>
                                        <p:attrNameLst>
                                          <p:attrName>ppt_h</p:attrName>
                                        </p:attrNameLst>
                                      </p:cBhvr>
                                      <p:tavLst>
                                        <p:tav tm="0">
                                          <p:val>
                                            <p:fltVal val="0"/>
                                          </p:val>
                                        </p:tav>
                                        <p:tav tm="100000">
                                          <p:val>
                                            <p:strVal val="#ppt_h"/>
                                          </p:val>
                                        </p:tav>
                                      </p:tavLst>
                                    </p:anim>
                                    <p:animEffect transition="in" filter="fade">
                                      <p:cBhvr>
                                        <p:cTn id="9" dur="500"/>
                                        <p:tgtEl>
                                          <p:spTgt spid="40"/>
                                        </p:tgtEl>
                                      </p:cBhvr>
                                    </p:animEffect>
                                  </p:childTnLst>
                                </p:cTn>
                              </p:par>
                              <p:par>
                                <p:cTn id="10" presetID="14" presetClass="entr" presetSubtype="10" fill="hold" grpId="0" nodeType="withEffect">
                                  <p:stCondLst>
                                    <p:cond delay="2200"/>
                                  </p:stCondLst>
                                  <p:childTnLst>
                                    <p:set>
                                      <p:cBhvr>
                                        <p:cTn id="11" dur="1" fill="hold">
                                          <p:stCondLst>
                                            <p:cond delay="0"/>
                                          </p:stCondLst>
                                        </p:cTn>
                                        <p:tgtEl>
                                          <p:spTgt spid="54"/>
                                        </p:tgtEl>
                                        <p:attrNameLst>
                                          <p:attrName>style.visibility</p:attrName>
                                        </p:attrNameLst>
                                      </p:cBhvr>
                                      <p:to>
                                        <p:strVal val="visible"/>
                                      </p:to>
                                    </p:set>
                                    <p:animEffect transition="in" filter="randombar(horizontal)">
                                      <p:cBhvr>
                                        <p:cTn id="12" dur="500"/>
                                        <p:tgtEl>
                                          <p:spTgt spid="54"/>
                                        </p:tgtEl>
                                      </p:cBhvr>
                                    </p:animEffect>
                                  </p:childTnLst>
                                </p:cTn>
                              </p:par>
                            </p:childTnLst>
                          </p:cTn>
                        </p:par>
                        <p:par>
                          <p:cTn id="13" fill="hold">
                            <p:stCondLst>
                              <p:cond delay="2700"/>
                            </p:stCondLst>
                            <p:childTnLst>
                              <p:par>
                                <p:cTn id="14" presetID="31" presetClass="entr" presetSubtype="0" fill="hold" nodeType="afterEffect">
                                  <p:stCondLst>
                                    <p:cond delay="0"/>
                                  </p:stCondLst>
                                  <p:childTnLst>
                                    <p:set>
                                      <p:cBhvr>
                                        <p:cTn id="15" dur="1" fill="hold">
                                          <p:stCondLst>
                                            <p:cond delay="0"/>
                                          </p:stCondLst>
                                        </p:cTn>
                                        <p:tgtEl>
                                          <p:spTgt spid="34"/>
                                        </p:tgtEl>
                                        <p:attrNameLst>
                                          <p:attrName>style.visibility</p:attrName>
                                        </p:attrNameLst>
                                      </p:cBhvr>
                                      <p:to>
                                        <p:strVal val="visible"/>
                                      </p:to>
                                    </p:set>
                                    <p:anim calcmode="lin" valueType="num">
                                      <p:cBhvr>
                                        <p:cTn id="16" dur="750" fill="hold"/>
                                        <p:tgtEl>
                                          <p:spTgt spid="34"/>
                                        </p:tgtEl>
                                        <p:attrNameLst>
                                          <p:attrName>ppt_w</p:attrName>
                                        </p:attrNameLst>
                                      </p:cBhvr>
                                      <p:tavLst>
                                        <p:tav tm="0">
                                          <p:val>
                                            <p:fltVal val="0"/>
                                          </p:val>
                                        </p:tav>
                                        <p:tav tm="100000">
                                          <p:val>
                                            <p:strVal val="#ppt_w"/>
                                          </p:val>
                                        </p:tav>
                                      </p:tavLst>
                                    </p:anim>
                                    <p:anim calcmode="lin" valueType="num">
                                      <p:cBhvr>
                                        <p:cTn id="17" dur="750" fill="hold"/>
                                        <p:tgtEl>
                                          <p:spTgt spid="34"/>
                                        </p:tgtEl>
                                        <p:attrNameLst>
                                          <p:attrName>ppt_h</p:attrName>
                                        </p:attrNameLst>
                                      </p:cBhvr>
                                      <p:tavLst>
                                        <p:tav tm="0">
                                          <p:val>
                                            <p:fltVal val="0"/>
                                          </p:val>
                                        </p:tav>
                                        <p:tav tm="100000">
                                          <p:val>
                                            <p:strVal val="#ppt_h"/>
                                          </p:val>
                                        </p:tav>
                                      </p:tavLst>
                                    </p:anim>
                                    <p:anim calcmode="lin" valueType="num">
                                      <p:cBhvr>
                                        <p:cTn id="18" dur="750" fill="hold"/>
                                        <p:tgtEl>
                                          <p:spTgt spid="34"/>
                                        </p:tgtEl>
                                        <p:attrNameLst>
                                          <p:attrName>style.rotation</p:attrName>
                                        </p:attrNameLst>
                                      </p:cBhvr>
                                      <p:tavLst>
                                        <p:tav tm="0">
                                          <p:val>
                                            <p:fltVal val="90"/>
                                          </p:val>
                                        </p:tav>
                                        <p:tav tm="100000">
                                          <p:val>
                                            <p:fltVal val="0"/>
                                          </p:val>
                                        </p:tav>
                                      </p:tavLst>
                                    </p:anim>
                                    <p:animEffect transition="in" filter="fade">
                                      <p:cBhvr>
                                        <p:cTn id="19" dur="750"/>
                                        <p:tgtEl>
                                          <p:spTgt spid="34"/>
                                        </p:tgtEl>
                                      </p:cBhvr>
                                    </p:animEffect>
                                  </p:childTnLst>
                                </p:cTn>
                              </p:par>
                            </p:childTnLst>
                          </p:cTn>
                        </p:par>
                        <p:par>
                          <p:cTn id="20" fill="hold">
                            <p:stCondLst>
                              <p:cond delay="3450"/>
                            </p:stCondLst>
                            <p:childTnLst>
                              <p:par>
                                <p:cTn id="21" presetID="22" presetClass="entr" presetSubtype="8" fill="hold" nodeType="after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wipe(left)">
                                      <p:cBhvr>
                                        <p:cTn id="23" dur="1250"/>
                                        <p:tgtEl>
                                          <p:spTgt spid="31"/>
                                        </p:tgtEl>
                                      </p:cBhvr>
                                    </p:animEffect>
                                  </p:childTnLst>
                                </p:cTn>
                              </p:par>
                            </p:childTnLst>
                          </p:cTn>
                        </p:par>
                        <p:par>
                          <p:cTn id="24" fill="hold">
                            <p:stCondLst>
                              <p:cond delay="4700"/>
                            </p:stCondLst>
                            <p:childTnLst>
                              <p:par>
                                <p:cTn id="25" presetID="31" presetClass="entr" presetSubtype="0" fill="hold" nodeType="after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p:cTn id="27" dur="750" fill="hold"/>
                                        <p:tgtEl>
                                          <p:spTgt spid="24"/>
                                        </p:tgtEl>
                                        <p:attrNameLst>
                                          <p:attrName>ppt_w</p:attrName>
                                        </p:attrNameLst>
                                      </p:cBhvr>
                                      <p:tavLst>
                                        <p:tav tm="0">
                                          <p:val>
                                            <p:fltVal val="0"/>
                                          </p:val>
                                        </p:tav>
                                        <p:tav tm="100000">
                                          <p:val>
                                            <p:strVal val="#ppt_w"/>
                                          </p:val>
                                        </p:tav>
                                      </p:tavLst>
                                    </p:anim>
                                    <p:anim calcmode="lin" valueType="num">
                                      <p:cBhvr>
                                        <p:cTn id="28" dur="750" fill="hold"/>
                                        <p:tgtEl>
                                          <p:spTgt spid="24"/>
                                        </p:tgtEl>
                                        <p:attrNameLst>
                                          <p:attrName>ppt_h</p:attrName>
                                        </p:attrNameLst>
                                      </p:cBhvr>
                                      <p:tavLst>
                                        <p:tav tm="0">
                                          <p:val>
                                            <p:fltVal val="0"/>
                                          </p:val>
                                        </p:tav>
                                        <p:tav tm="100000">
                                          <p:val>
                                            <p:strVal val="#ppt_h"/>
                                          </p:val>
                                        </p:tav>
                                      </p:tavLst>
                                    </p:anim>
                                    <p:anim calcmode="lin" valueType="num">
                                      <p:cBhvr>
                                        <p:cTn id="29" dur="750" fill="hold"/>
                                        <p:tgtEl>
                                          <p:spTgt spid="24"/>
                                        </p:tgtEl>
                                        <p:attrNameLst>
                                          <p:attrName>style.rotation</p:attrName>
                                        </p:attrNameLst>
                                      </p:cBhvr>
                                      <p:tavLst>
                                        <p:tav tm="0">
                                          <p:val>
                                            <p:fltVal val="90"/>
                                          </p:val>
                                        </p:tav>
                                        <p:tav tm="100000">
                                          <p:val>
                                            <p:fltVal val="0"/>
                                          </p:val>
                                        </p:tav>
                                      </p:tavLst>
                                    </p:anim>
                                    <p:animEffect transition="in" filter="fade">
                                      <p:cBhvr>
                                        <p:cTn id="30" dur="750"/>
                                        <p:tgtEl>
                                          <p:spTgt spid="24"/>
                                        </p:tgtEl>
                                      </p:cBhvr>
                                    </p:animEffect>
                                  </p:childTnLst>
                                </p:cTn>
                              </p:par>
                            </p:childTnLst>
                          </p:cTn>
                        </p:par>
                        <p:par>
                          <p:cTn id="31" fill="hold">
                            <p:stCondLst>
                              <p:cond delay="5450"/>
                            </p:stCondLst>
                            <p:childTnLst>
                              <p:par>
                                <p:cTn id="32" presetID="22" presetClass="entr" presetSubtype="8" fill="hold" nodeType="afterEffect">
                                  <p:stCondLst>
                                    <p:cond delay="0"/>
                                  </p:stCondLst>
                                  <p:childTnLst>
                                    <p:set>
                                      <p:cBhvr>
                                        <p:cTn id="33" dur="1" fill="hold">
                                          <p:stCondLst>
                                            <p:cond delay="0"/>
                                          </p:stCondLst>
                                        </p:cTn>
                                        <p:tgtEl>
                                          <p:spTgt spid="45"/>
                                        </p:tgtEl>
                                        <p:attrNameLst>
                                          <p:attrName>style.visibility</p:attrName>
                                        </p:attrNameLst>
                                      </p:cBhvr>
                                      <p:to>
                                        <p:strVal val="visible"/>
                                      </p:to>
                                    </p:set>
                                    <p:animEffect transition="in" filter="wipe(left)">
                                      <p:cBhvr>
                                        <p:cTn id="34" dur="1250"/>
                                        <p:tgtEl>
                                          <p:spTgt spid="45"/>
                                        </p:tgtEl>
                                      </p:cBhvr>
                                    </p:animEffect>
                                  </p:childTnLst>
                                </p:cTn>
                              </p:par>
                            </p:childTnLst>
                          </p:cTn>
                        </p:par>
                        <p:par>
                          <p:cTn id="35" fill="hold">
                            <p:stCondLst>
                              <p:cond delay="6700"/>
                            </p:stCondLst>
                            <p:childTnLst>
                              <p:par>
                                <p:cTn id="36" presetID="31" presetClass="entr" presetSubtype="0" fill="hold" nodeType="afterEffect">
                                  <p:stCondLst>
                                    <p:cond delay="0"/>
                                  </p:stCondLst>
                                  <p:childTnLst>
                                    <p:set>
                                      <p:cBhvr>
                                        <p:cTn id="37" dur="1" fill="hold">
                                          <p:stCondLst>
                                            <p:cond delay="0"/>
                                          </p:stCondLst>
                                        </p:cTn>
                                        <p:tgtEl>
                                          <p:spTgt spid="17"/>
                                        </p:tgtEl>
                                        <p:attrNameLst>
                                          <p:attrName>style.visibility</p:attrName>
                                        </p:attrNameLst>
                                      </p:cBhvr>
                                      <p:to>
                                        <p:strVal val="visible"/>
                                      </p:to>
                                    </p:set>
                                    <p:anim calcmode="lin" valueType="num">
                                      <p:cBhvr>
                                        <p:cTn id="38" dur="750" fill="hold"/>
                                        <p:tgtEl>
                                          <p:spTgt spid="17"/>
                                        </p:tgtEl>
                                        <p:attrNameLst>
                                          <p:attrName>ppt_w</p:attrName>
                                        </p:attrNameLst>
                                      </p:cBhvr>
                                      <p:tavLst>
                                        <p:tav tm="0">
                                          <p:val>
                                            <p:fltVal val="0"/>
                                          </p:val>
                                        </p:tav>
                                        <p:tav tm="100000">
                                          <p:val>
                                            <p:strVal val="#ppt_w"/>
                                          </p:val>
                                        </p:tav>
                                      </p:tavLst>
                                    </p:anim>
                                    <p:anim calcmode="lin" valueType="num">
                                      <p:cBhvr>
                                        <p:cTn id="39" dur="750" fill="hold"/>
                                        <p:tgtEl>
                                          <p:spTgt spid="17"/>
                                        </p:tgtEl>
                                        <p:attrNameLst>
                                          <p:attrName>ppt_h</p:attrName>
                                        </p:attrNameLst>
                                      </p:cBhvr>
                                      <p:tavLst>
                                        <p:tav tm="0">
                                          <p:val>
                                            <p:fltVal val="0"/>
                                          </p:val>
                                        </p:tav>
                                        <p:tav tm="100000">
                                          <p:val>
                                            <p:strVal val="#ppt_h"/>
                                          </p:val>
                                        </p:tav>
                                      </p:tavLst>
                                    </p:anim>
                                    <p:anim calcmode="lin" valueType="num">
                                      <p:cBhvr>
                                        <p:cTn id="40" dur="750" fill="hold"/>
                                        <p:tgtEl>
                                          <p:spTgt spid="17"/>
                                        </p:tgtEl>
                                        <p:attrNameLst>
                                          <p:attrName>style.rotation</p:attrName>
                                        </p:attrNameLst>
                                      </p:cBhvr>
                                      <p:tavLst>
                                        <p:tav tm="0">
                                          <p:val>
                                            <p:fltVal val="90"/>
                                          </p:val>
                                        </p:tav>
                                        <p:tav tm="100000">
                                          <p:val>
                                            <p:fltVal val="0"/>
                                          </p:val>
                                        </p:tav>
                                      </p:tavLst>
                                    </p:anim>
                                    <p:animEffect transition="in" filter="fade">
                                      <p:cBhvr>
                                        <p:cTn id="41" dur="750"/>
                                        <p:tgtEl>
                                          <p:spTgt spid="17"/>
                                        </p:tgtEl>
                                      </p:cBhvr>
                                    </p:animEffect>
                                  </p:childTnLst>
                                </p:cTn>
                              </p:par>
                            </p:childTnLst>
                          </p:cTn>
                        </p:par>
                        <p:par>
                          <p:cTn id="42" fill="hold">
                            <p:stCondLst>
                              <p:cond delay="7450"/>
                            </p:stCondLst>
                            <p:childTnLst>
                              <p:par>
                                <p:cTn id="43" presetID="22" presetClass="entr" presetSubtype="8" fill="hold" nodeType="afterEffect">
                                  <p:stCondLst>
                                    <p:cond delay="0"/>
                                  </p:stCondLst>
                                  <p:childTnLst>
                                    <p:set>
                                      <p:cBhvr>
                                        <p:cTn id="44" dur="1" fill="hold">
                                          <p:stCondLst>
                                            <p:cond delay="0"/>
                                          </p:stCondLst>
                                        </p:cTn>
                                        <p:tgtEl>
                                          <p:spTgt spid="48"/>
                                        </p:tgtEl>
                                        <p:attrNameLst>
                                          <p:attrName>style.visibility</p:attrName>
                                        </p:attrNameLst>
                                      </p:cBhvr>
                                      <p:to>
                                        <p:strVal val="visible"/>
                                      </p:to>
                                    </p:set>
                                    <p:animEffect transition="in" filter="wipe(left)">
                                      <p:cBhvr>
                                        <p:cTn id="45" dur="1250"/>
                                        <p:tgtEl>
                                          <p:spTgt spid="48"/>
                                        </p:tgtEl>
                                      </p:cBhvr>
                                    </p:animEffect>
                                  </p:childTnLst>
                                </p:cTn>
                              </p:par>
                            </p:childTnLst>
                          </p:cTn>
                        </p:par>
                        <p:par>
                          <p:cTn id="46" fill="hold">
                            <p:stCondLst>
                              <p:cond delay="8700"/>
                            </p:stCondLst>
                            <p:childTnLst>
                              <p:par>
                                <p:cTn id="47" presetID="31" presetClass="entr" presetSubtype="0" fill="hold" nodeType="after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p:cTn id="49" dur="750" fill="hold"/>
                                        <p:tgtEl>
                                          <p:spTgt spid="10"/>
                                        </p:tgtEl>
                                        <p:attrNameLst>
                                          <p:attrName>ppt_w</p:attrName>
                                        </p:attrNameLst>
                                      </p:cBhvr>
                                      <p:tavLst>
                                        <p:tav tm="0">
                                          <p:val>
                                            <p:fltVal val="0"/>
                                          </p:val>
                                        </p:tav>
                                        <p:tav tm="100000">
                                          <p:val>
                                            <p:strVal val="#ppt_w"/>
                                          </p:val>
                                        </p:tav>
                                      </p:tavLst>
                                    </p:anim>
                                    <p:anim calcmode="lin" valueType="num">
                                      <p:cBhvr>
                                        <p:cTn id="50" dur="750" fill="hold"/>
                                        <p:tgtEl>
                                          <p:spTgt spid="10"/>
                                        </p:tgtEl>
                                        <p:attrNameLst>
                                          <p:attrName>ppt_h</p:attrName>
                                        </p:attrNameLst>
                                      </p:cBhvr>
                                      <p:tavLst>
                                        <p:tav tm="0">
                                          <p:val>
                                            <p:fltVal val="0"/>
                                          </p:val>
                                        </p:tav>
                                        <p:tav tm="100000">
                                          <p:val>
                                            <p:strVal val="#ppt_h"/>
                                          </p:val>
                                        </p:tav>
                                      </p:tavLst>
                                    </p:anim>
                                    <p:anim calcmode="lin" valueType="num">
                                      <p:cBhvr>
                                        <p:cTn id="51" dur="750" fill="hold"/>
                                        <p:tgtEl>
                                          <p:spTgt spid="10"/>
                                        </p:tgtEl>
                                        <p:attrNameLst>
                                          <p:attrName>style.rotation</p:attrName>
                                        </p:attrNameLst>
                                      </p:cBhvr>
                                      <p:tavLst>
                                        <p:tav tm="0">
                                          <p:val>
                                            <p:fltVal val="90"/>
                                          </p:val>
                                        </p:tav>
                                        <p:tav tm="100000">
                                          <p:val>
                                            <p:fltVal val="0"/>
                                          </p:val>
                                        </p:tav>
                                      </p:tavLst>
                                    </p:anim>
                                    <p:animEffect transition="in" filter="fade">
                                      <p:cBhvr>
                                        <p:cTn id="52" dur="750"/>
                                        <p:tgtEl>
                                          <p:spTgt spid="10"/>
                                        </p:tgtEl>
                                      </p:cBhvr>
                                    </p:animEffect>
                                  </p:childTnLst>
                                </p:cTn>
                              </p:par>
                            </p:childTnLst>
                          </p:cTn>
                        </p:par>
                        <p:par>
                          <p:cTn id="53" fill="hold">
                            <p:stCondLst>
                              <p:cond delay="9450"/>
                            </p:stCondLst>
                            <p:childTnLst>
                              <p:par>
                                <p:cTn id="54" presetID="22" presetClass="entr" presetSubtype="8" fill="hold" nodeType="afterEffect">
                                  <p:stCondLst>
                                    <p:cond delay="0"/>
                                  </p:stCondLst>
                                  <p:childTnLst>
                                    <p:set>
                                      <p:cBhvr>
                                        <p:cTn id="55" dur="1" fill="hold">
                                          <p:stCondLst>
                                            <p:cond delay="0"/>
                                          </p:stCondLst>
                                        </p:cTn>
                                        <p:tgtEl>
                                          <p:spTgt spid="51"/>
                                        </p:tgtEl>
                                        <p:attrNameLst>
                                          <p:attrName>style.visibility</p:attrName>
                                        </p:attrNameLst>
                                      </p:cBhvr>
                                      <p:to>
                                        <p:strVal val="visible"/>
                                      </p:to>
                                    </p:set>
                                    <p:animEffect transition="in" filter="wipe(left)">
                                      <p:cBhvr>
                                        <p:cTn id="56" dur="125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7" restart="whenNotActive" fill="hold" evtFilter="cancelBubble" nodeType="interactiveSeq">
                <p:stCondLst>
                  <p:cond evt="onClick" delay="0">
                    <p:tgtEl>
                      <p:spTgt spid="34"/>
                    </p:tgtEl>
                  </p:cond>
                </p:stCondLst>
                <p:endSync evt="end" delay="0">
                  <p:rtn val="all"/>
                </p:endSync>
                <p:childTnLst>
                  <p:par>
                    <p:cTn id="58" fill="hold">
                      <p:stCondLst>
                        <p:cond delay="0"/>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56"/>
                                        </p:tgtEl>
                                        <p:attrNameLst>
                                          <p:attrName>style.visibility</p:attrName>
                                        </p:attrNameLst>
                                      </p:cBhvr>
                                      <p:to>
                                        <p:strVal val="visible"/>
                                      </p:to>
                                    </p:set>
                                    <p:animEffect transition="in" filter="fade">
                                      <p:cBhvr>
                                        <p:cTn id="62" dur="500"/>
                                        <p:tgtEl>
                                          <p:spTgt spid="56"/>
                                        </p:tgtEl>
                                      </p:cBhvr>
                                    </p:animEffect>
                                  </p:childTnLst>
                                  <p:subTnLst>
                                    <p:audio>
                                      <p:cMediaNode>
                                        <p:cTn display="0" masterRel="sameClick">
                                          <p:stCondLst>
                                            <p:cond evt="begin" delay="0">
                                              <p:tn val="60"/>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34"/>
                  </p:tgtEl>
                </p:cond>
              </p:nextCondLst>
            </p:seq>
            <p:seq concurrent="1" nextAc="seek">
              <p:cTn id="63" restart="whenNotActive" fill="hold" evtFilter="cancelBubble" nodeType="interactiveSeq">
                <p:stCondLst>
                  <p:cond evt="onClick" delay="0">
                    <p:tgtEl>
                      <p:spTgt spid="24"/>
                    </p:tgtEl>
                  </p:cond>
                </p:stCondLst>
                <p:endSync evt="end" delay="0">
                  <p:rtn val="all"/>
                </p:endSync>
                <p:childTnLst>
                  <p:par>
                    <p:cTn id="64" fill="hold">
                      <p:stCondLst>
                        <p:cond delay="0"/>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57"/>
                                        </p:tgtEl>
                                        <p:attrNameLst>
                                          <p:attrName>style.visibility</p:attrName>
                                        </p:attrNameLst>
                                      </p:cBhvr>
                                      <p:to>
                                        <p:strVal val="visible"/>
                                      </p:to>
                                    </p:set>
                                    <p:animEffect transition="in" filter="fade">
                                      <p:cBhvr>
                                        <p:cTn id="68" dur="500"/>
                                        <p:tgtEl>
                                          <p:spTgt spid="57"/>
                                        </p:tgtEl>
                                      </p:cBhvr>
                                    </p:animEffect>
                                  </p:childTnLst>
                                  <p:subTnLst>
                                    <p:audio>
                                      <p:cMediaNode>
                                        <p:cTn display="0" masterRel="sameClick">
                                          <p:stCondLst>
                                            <p:cond evt="begin" delay="0">
                                              <p:tn val="66"/>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24"/>
                  </p:tgtEl>
                </p:cond>
              </p:nextCondLst>
            </p:seq>
            <p:seq concurrent="1" nextAc="seek">
              <p:cTn id="69" restart="whenNotActive" fill="hold" evtFilter="cancelBubble" nodeType="interactiveSeq">
                <p:stCondLst>
                  <p:cond evt="onClick" delay="0">
                    <p:tgtEl>
                      <p:spTgt spid="17"/>
                    </p:tgtEl>
                  </p:cond>
                </p:stCondLst>
                <p:endSync evt="end" delay="0">
                  <p:rtn val="all"/>
                </p:endSync>
                <p:childTnLst>
                  <p:par>
                    <p:cTn id="70" fill="hold">
                      <p:stCondLst>
                        <p:cond delay="0"/>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55"/>
                                        </p:tgtEl>
                                        <p:attrNameLst>
                                          <p:attrName>style.visibility</p:attrName>
                                        </p:attrNameLst>
                                      </p:cBhvr>
                                      <p:to>
                                        <p:strVal val="visible"/>
                                      </p:to>
                                    </p:set>
                                    <p:animEffect transition="in" filter="fade">
                                      <p:cBhvr>
                                        <p:cTn id="74" dur="500"/>
                                        <p:tgtEl>
                                          <p:spTgt spid="55"/>
                                        </p:tgtEl>
                                      </p:cBhvr>
                                    </p:animEffect>
                                  </p:childTnLst>
                                  <p:subTnLst>
                                    <p:audio>
                                      <p:cMediaNode>
                                        <p:cTn display="0" masterRel="sameClick">
                                          <p:stCondLst>
                                            <p:cond evt="begin" delay="0">
                                              <p:tn val="72"/>
                                            </p:cond>
                                          </p:stCondLst>
                                          <p:endCondLst>
                                            <p:cond evt="onStopAudio" delay="0">
                                              <p:tgtEl>
                                                <p:sldTgt/>
                                              </p:tgtEl>
                                            </p:cond>
                                          </p:endCondLst>
                                        </p:cTn>
                                        <p:tgtEl>
                                          <p:sndTgt r:embed="rId3" name="drumroll.wav"/>
                                        </p:tgtEl>
                                      </p:cMediaNode>
                                    </p:audio>
                                  </p:subTnLst>
                                </p:cTn>
                              </p:par>
                            </p:childTnLst>
                          </p:cTn>
                        </p:par>
                      </p:childTnLst>
                    </p:cTn>
                  </p:par>
                </p:childTnLst>
              </p:cTn>
              <p:nextCondLst>
                <p:cond evt="onClick" delay="0">
                  <p:tgtEl>
                    <p:spTgt spid="17"/>
                  </p:tgtEl>
                </p:cond>
              </p:nextCondLst>
            </p:seq>
            <p:seq concurrent="1" nextAc="seek">
              <p:cTn id="75" restart="whenNotActive" fill="hold" evtFilter="cancelBubble" nodeType="interactiveSeq">
                <p:stCondLst>
                  <p:cond evt="onClick" delay="0">
                    <p:tgtEl>
                      <p:spTgt spid="10"/>
                    </p:tgtEl>
                  </p:cond>
                </p:stCondLst>
                <p:endSync evt="end" delay="0">
                  <p:rtn val="all"/>
                </p:endSync>
                <p:childTnLst>
                  <p:par>
                    <p:cTn id="76" fill="hold">
                      <p:stCondLst>
                        <p:cond delay="0"/>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58"/>
                                        </p:tgtEl>
                                        <p:attrNameLst>
                                          <p:attrName>style.visibility</p:attrName>
                                        </p:attrNameLst>
                                      </p:cBhvr>
                                      <p:to>
                                        <p:strVal val="visible"/>
                                      </p:to>
                                    </p:set>
                                    <p:animEffect transition="in" filter="fade">
                                      <p:cBhvr>
                                        <p:cTn id="80" dur="500"/>
                                        <p:tgtEl>
                                          <p:spTgt spid="58"/>
                                        </p:tgtEl>
                                      </p:cBhvr>
                                    </p:animEffect>
                                  </p:childTnLst>
                                  <p:subTnLst>
                                    <p:audio>
                                      <p:cMediaNode>
                                        <p:cTn display="0" masterRel="sameClick">
                                          <p:stCondLst>
                                            <p:cond evt="begin" delay="0">
                                              <p:tn val="78"/>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10"/>
                  </p:tgtEl>
                </p:cond>
              </p:nextCondLst>
            </p:seq>
          </p:childTnLst>
        </p:cTn>
      </p:par>
    </p:tnLst>
    <p:bldLst>
      <p:bldP spid="40" grpId="0" animBg="1"/>
      <p:bldP spid="5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62D1FC2-A4F1-4B17-976E-0B03DDA8DC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541249"/>
            <a:ext cx="18349865" cy="12252360"/>
          </a:xfrm>
          <a:prstGeom prst="rect">
            <a:avLst/>
          </a:prstGeom>
        </p:spPr>
      </p:pic>
      <p:sp>
        <p:nvSpPr>
          <p:cNvPr id="40" name="Rectangle: Rounded Corners 39">
            <a:extLst>
              <a:ext uri="{FF2B5EF4-FFF2-40B4-BE49-F238E27FC236}">
                <a16:creationId xmlns:a16="http://schemas.microsoft.com/office/drawing/2014/main" id="{3EC2083E-F9AC-4FD6-B4AD-A90B82C45541}"/>
              </a:ext>
            </a:extLst>
          </p:cNvPr>
          <p:cNvSpPr/>
          <p:nvPr/>
        </p:nvSpPr>
        <p:spPr>
          <a:xfrm>
            <a:off x="907823" y="-649779"/>
            <a:ext cx="16846778" cy="11012979"/>
          </a:xfrm>
          <a:prstGeom prst="round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dirty="0">
              <a:solidFill>
                <a:srgbClr val="FFFFFF"/>
              </a:solidFill>
              <a:latin typeface="Arial"/>
            </a:endParaRPr>
          </a:p>
        </p:txBody>
      </p:sp>
      <p:grpSp>
        <p:nvGrpSpPr>
          <p:cNvPr id="10" name="组合 63"/>
          <p:cNvGrpSpPr/>
          <p:nvPr/>
        </p:nvGrpSpPr>
        <p:grpSpPr>
          <a:xfrm>
            <a:off x="3309747" y="2971112"/>
            <a:ext cx="2440644" cy="5801078"/>
            <a:chOff x="2102024" y="-1714093"/>
            <a:chExt cx="1143795" cy="3479248"/>
          </a:xfrm>
        </p:grpSpPr>
        <p:grpSp>
          <p:nvGrpSpPr>
            <p:cNvPr id="11" name="组合 64"/>
            <p:cNvGrpSpPr/>
            <p:nvPr/>
          </p:nvGrpSpPr>
          <p:grpSpPr>
            <a:xfrm>
              <a:off x="2102024" y="18263"/>
              <a:ext cx="1108721" cy="1746892"/>
              <a:chOff x="1547664" y="32770"/>
              <a:chExt cx="1217765" cy="1918701"/>
            </a:xfrm>
          </p:grpSpPr>
          <p:sp>
            <p:nvSpPr>
              <p:cNvPr id="15" name="任意多边形 68"/>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ln/>
            </p:spPr>
            <p:style>
              <a:lnRef idx="3">
                <a:schemeClr val="accent3"/>
              </a:lnRef>
              <a:fillRef idx="0">
                <a:schemeClr val="accent3"/>
              </a:fillRef>
              <a:effectRef idx="2">
                <a:schemeClr val="accent3"/>
              </a:effectRef>
              <a:fontRef idx="minor">
                <a:schemeClr val="tx1"/>
              </a:fontRef>
            </p:style>
            <p:txBody>
              <a:bodyPr rtlCol="0" anchor="ctr"/>
              <a:lstStyle/>
              <a:p>
                <a:pPr algn="ctr" defTabSz="1371600"/>
                <a:endParaRPr lang="zh-CN" altLang="en-US" sz="2700" dirty="0">
                  <a:solidFill>
                    <a:srgbClr val="000000"/>
                  </a:solidFill>
                  <a:latin typeface="Arial"/>
                  <a:ea typeface="宋体" panose="02010600030101010101" pitchFamily="2" charset="-122"/>
                </a:endParaRPr>
              </a:p>
            </p:txBody>
          </p:sp>
          <p:sp>
            <p:nvSpPr>
              <p:cNvPr id="16" name="心形 69"/>
              <p:cNvSpPr/>
              <p:nvPr/>
            </p:nvSpPr>
            <p:spPr>
              <a:xfrm>
                <a:off x="1547664" y="899265"/>
                <a:ext cx="1217765" cy="1052206"/>
              </a:xfrm>
              <a:prstGeom prst="heart">
                <a:avLst/>
              </a:prstGeom>
              <a:solidFill>
                <a:srgbClr val="F797A7"/>
              </a:solidFill>
            </p:spPr>
            <p:style>
              <a:lnRef idx="0">
                <a:schemeClr val="accent5"/>
              </a:lnRef>
              <a:fillRef idx="3">
                <a:schemeClr val="accent5"/>
              </a:fillRef>
              <a:effectRef idx="3">
                <a:schemeClr val="accent5"/>
              </a:effectRef>
              <a:fontRef idx="minor">
                <a:schemeClr val="lt1"/>
              </a:fontRef>
            </p:style>
            <p:txBody>
              <a:bodyPr rtlCol="0" anchor="ctr"/>
              <a:lstStyle/>
              <a:p>
                <a:pPr algn="ctr" defTabSz="1371600" fontAlgn="base">
                  <a:spcBef>
                    <a:spcPct val="0"/>
                  </a:spcBef>
                  <a:spcAft>
                    <a:spcPct val="0"/>
                  </a:spcAft>
                  <a:defRPr/>
                </a:pPr>
                <a:r>
                  <a:rPr lang="en-US" altLang="zh-CN" sz="5400" b="1" kern="0" dirty="0">
                    <a:solidFill>
                      <a:srgbClr val="000000"/>
                    </a:solidFill>
                    <a:latin typeface="VNI-Cooper" pitchFamily="2" charset="0"/>
                    <a:ea typeface="微软雅黑" panose="020B0503020204020204" pitchFamily="34" charset="-122"/>
                  </a:rPr>
                  <a:t>D</a:t>
                </a:r>
                <a:endParaRPr lang="zh-CN" altLang="en-US" sz="5400" b="1" kern="0" dirty="0">
                  <a:solidFill>
                    <a:srgbClr val="000000"/>
                  </a:solidFill>
                  <a:latin typeface="VNI-Cooper" pitchFamily="2" charset="0"/>
                  <a:ea typeface="微软雅黑" panose="020B0503020204020204" pitchFamily="34" charset="-122"/>
                </a:endParaRPr>
              </a:p>
            </p:txBody>
          </p:sp>
        </p:grpSp>
        <p:grpSp>
          <p:nvGrpSpPr>
            <p:cNvPr id="12" name="组合 65"/>
            <p:cNvGrpSpPr/>
            <p:nvPr/>
          </p:nvGrpSpPr>
          <p:grpSpPr>
            <a:xfrm flipV="1">
              <a:off x="2137098" y="-1714093"/>
              <a:ext cx="1108721" cy="1746892"/>
              <a:chOff x="1547664" y="32770"/>
              <a:chExt cx="1217765" cy="1918701"/>
            </a:xfrm>
            <a:noFill/>
            <a:effectLst/>
          </p:grpSpPr>
          <p:sp>
            <p:nvSpPr>
              <p:cNvPr id="13" name="任意多边形 66"/>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a:noFill/>
              </a:ln>
            </p:spPr>
            <p:style>
              <a:lnRef idx="3">
                <a:schemeClr val="accent1"/>
              </a:lnRef>
              <a:fillRef idx="0">
                <a:schemeClr val="accent1"/>
              </a:fillRef>
              <a:effectRef idx="2">
                <a:schemeClr val="accent1"/>
              </a:effectRef>
              <a:fontRef idx="minor">
                <a:schemeClr val="tx1"/>
              </a:fontRef>
            </p:style>
            <p:txBody>
              <a:bodyPr rtlCol="0" anchor="ctr"/>
              <a:lstStyle/>
              <a:p>
                <a:pPr algn="ctr" defTabSz="1371600"/>
                <a:endParaRPr lang="zh-CN" altLang="en-US" sz="2700" dirty="0">
                  <a:solidFill>
                    <a:srgbClr val="000000"/>
                  </a:solidFill>
                  <a:latin typeface="Arial"/>
                  <a:ea typeface="宋体" panose="02010600030101010101" pitchFamily="2" charset="-122"/>
                </a:endParaRPr>
              </a:p>
            </p:txBody>
          </p:sp>
          <p:sp>
            <p:nvSpPr>
              <p:cNvPr id="14" name="十六角星 67"/>
              <p:cNvSpPr/>
              <p:nvPr/>
            </p:nvSpPr>
            <p:spPr>
              <a:xfrm>
                <a:off x="1547664" y="899265"/>
                <a:ext cx="1217765" cy="1052206"/>
              </a:xfrm>
              <a:prstGeom prst="star16">
                <a:avLst/>
              </a:prstGeom>
              <a:grp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defTabSz="1371600" fontAlgn="base">
                  <a:spcBef>
                    <a:spcPct val="0"/>
                  </a:spcBef>
                  <a:spcAft>
                    <a:spcPct val="0"/>
                  </a:spcAft>
                  <a:defRPr/>
                </a:pPr>
                <a:endParaRPr lang="zh-CN" altLang="en-US" sz="5400" b="1" kern="0" dirty="0">
                  <a:solidFill>
                    <a:srgbClr val="000000"/>
                  </a:solidFill>
                  <a:latin typeface="Calibri" panose="020F0502020204030204"/>
                  <a:ea typeface="微软雅黑" panose="020B0503020204020204" pitchFamily="34" charset="-122"/>
                </a:endParaRPr>
              </a:p>
            </p:txBody>
          </p:sp>
        </p:grpSp>
      </p:grpSp>
      <p:grpSp>
        <p:nvGrpSpPr>
          <p:cNvPr id="17" name="组合 53"/>
          <p:cNvGrpSpPr/>
          <p:nvPr/>
        </p:nvGrpSpPr>
        <p:grpSpPr>
          <a:xfrm>
            <a:off x="3217667" y="1144406"/>
            <a:ext cx="2440644" cy="5801078"/>
            <a:chOff x="2102024" y="-1714093"/>
            <a:chExt cx="1143795" cy="3479248"/>
          </a:xfrm>
        </p:grpSpPr>
        <p:grpSp>
          <p:nvGrpSpPr>
            <p:cNvPr id="18" name="组合 54"/>
            <p:cNvGrpSpPr/>
            <p:nvPr/>
          </p:nvGrpSpPr>
          <p:grpSpPr>
            <a:xfrm>
              <a:off x="2102024" y="18263"/>
              <a:ext cx="1108721" cy="1746892"/>
              <a:chOff x="1547664" y="32770"/>
              <a:chExt cx="1217765" cy="1918701"/>
            </a:xfrm>
          </p:grpSpPr>
          <p:sp>
            <p:nvSpPr>
              <p:cNvPr id="22" name="任意多边形 58"/>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ln/>
            </p:spPr>
            <p:style>
              <a:lnRef idx="3">
                <a:schemeClr val="accent1"/>
              </a:lnRef>
              <a:fillRef idx="0">
                <a:schemeClr val="accent1"/>
              </a:fillRef>
              <a:effectRef idx="2">
                <a:schemeClr val="accent1"/>
              </a:effectRef>
              <a:fontRef idx="minor">
                <a:schemeClr val="tx1"/>
              </a:fontRef>
            </p:style>
            <p:txBody>
              <a:bodyPr rtlCol="0" anchor="ctr"/>
              <a:lstStyle/>
              <a:p>
                <a:pPr algn="ctr" defTabSz="1371600"/>
                <a:endParaRPr lang="zh-CN" altLang="en-US" sz="2700" dirty="0">
                  <a:solidFill>
                    <a:srgbClr val="000000"/>
                  </a:solidFill>
                  <a:latin typeface="Arial"/>
                  <a:ea typeface="宋体" panose="02010600030101010101" pitchFamily="2" charset="-122"/>
                </a:endParaRPr>
              </a:p>
            </p:txBody>
          </p:sp>
          <p:sp>
            <p:nvSpPr>
              <p:cNvPr id="23" name="心形 59"/>
              <p:cNvSpPr/>
              <p:nvPr/>
            </p:nvSpPr>
            <p:spPr>
              <a:xfrm>
                <a:off x="1547664" y="899265"/>
                <a:ext cx="1217765" cy="1052206"/>
              </a:xfrm>
              <a:prstGeom prst="heart">
                <a:avLst/>
              </a:prstGeom>
              <a:solidFill>
                <a:srgbClr val="97D9E4"/>
              </a:solidFill>
            </p:spPr>
            <p:style>
              <a:lnRef idx="0">
                <a:schemeClr val="accent4"/>
              </a:lnRef>
              <a:fillRef idx="3">
                <a:schemeClr val="accent4"/>
              </a:fillRef>
              <a:effectRef idx="3">
                <a:schemeClr val="accent4"/>
              </a:effectRef>
              <a:fontRef idx="minor">
                <a:schemeClr val="lt1"/>
              </a:fontRef>
            </p:style>
            <p:txBody>
              <a:bodyPr rtlCol="0" anchor="ctr"/>
              <a:lstStyle/>
              <a:p>
                <a:pPr algn="ctr" defTabSz="1371600" fontAlgn="base">
                  <a:spcBef>
                    <a:spcPct val="0"/>
                  </a:spcBef>
                  <a:spcAft>
                    <a:spcPct val="0"/>
                  </a:spcAft>
                  <a:defRPr/>
                </a:pPr>
                <a:r>
                  <a:rPr lang="en-US" altLang="zh-CN" sz="5400" b="1" kern="0" dirty="0">
                    <a:solidFill>
                      <a:srgbClr val="000000"/>
                    </a:solidFill>
                    <a:latin typeface="VNI-Cooper" pitchFamily="2" charset="0"/>
                    <a:ea typeface="微软雅黑" panose="020B0503020204020204" pitchFamily="34" charset="-122"/>
                  </a:rPr>
                  <a:t>C</a:t>
                </a:r>
                <a:endParaRPr lang="zh-CN" altLang="en-US" sz="5400" b="1" kern="0" dirty="0">
                  <a:solidFill>
                    <a:srgbClr val="000000"/>
                  </a:solidFill>
                  <a:latin typeface="VNI-Cooper" pitchFamily="2" charset="0"/>
                  <a:ea typeface="微软雅黑" panose="020B0503020204020204" pitchFamily="34" charset="-122"/>
                </a:endParaRPr>
              </a:p>
            </p:txBody>
          </p:sp>
        </p:grpSp>
        <p:grpSp>
          <p:nvGrpSpPr>
            <p:cNvPr id="19" name="组合 55"/>
            <p:cNvGrpSpPr/>
            <p:nvPr/>
          </p:nvGrpSpPr>
          <p:grpSpPr>
            <a:xfrm flipV="1">
              <a:off x="2137098" y="-1714093"/>
              <a:ext cx="1108721" cy="1746892"/>
              <a:chOff x="1547664" y="32770"/>
              <a:chExt cx="1217765" cy="1918701"/>
            </a:xfrm>
            <a:noFill/>
            <a:effectLst/>
          </p:grpSpPr>
          <p:sp>
            <p:nvSpPr>
              <p:cNvPr id="20" name="任意多边形 56"/>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a:noFill/>
              </a:ln>
            </p:spPr>
            <p:style>
              <a:lnRef idx="3">
                <a:schemeClr val="accent1"/>
              </a:lnRef>
              <a:fillRef idx="0">
                <a:schemeClr val="accent1"/>
              </a:fillRef>
              <a:effectRef idx="2">
                <a:schemeClr val="accent1"/>
              </a:effectRef>
              <a:fontRef idx="minor">
                <a:schemeClr val="tx1"/>
              </a:fontRef>
            </p:style>
            <p:txBody>
              <a:bodyPr rtlCol="0" anchor="ctr"/>
              <a:lstStyle/>
              <a:p>
                <a:pPr algn="ctr" defTabSz="1371600"/>
                <a:endParaRPr lang="zh-CN" altLang="en-US" sz="2700" dirty="0">
                  <a:solidFill>
                    <a:srgbClr val="000000"/>
                  </a:solidFill>
                  <a:latin typeface="Arial"/>
                  <a:ea typeface="宋体" panose="02010600030101010101" pitchFamily="2" charset="-122"/>
                </a:endParaRPr>
              </a:p>
            </p:txBody>
          </p:sp>
          <p:sp>
            <p:nvSpPr>
              <p:cNvPr id="21" name="十六角星 57"/>
              <p:cNvSpPr/>
              <p:nvPr/>
            </p:nvSpPr>
            <p:spPr>
              <a:xfrm>
                <a:off x="1547664" y="899265"/>
                <a:ext cx="1217765" cy="1052206"/>
              </a:xfrm>
              <a:prstGeom prst="star16">
                <a:avLst/>
              </a:prstGeom>
              <a:grp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defTabSz="1371600" fontAlgn="base">
                  <a:spcBef>
                    <a:spcPct val="0"/>
                  </a:spcBef>
                  <a:spcAft>
                    <a:spcPct val="0"/>
                  </a:spcAft>
                  <a:defRPr/>
                </a:pPr>
                <a:endParaRPr lang="zh-CN" altLang="en-US" sz="5400" b="1" kern="0" dirty="0">
                  <a:solidFill>
                    <a:srgbClr val="000000"/>
                  </a:solidFill>
                  <a:latin typeface="Calibri" panose="020F0502020204030204"/>
                  <a:ea typeface="微软雅黑" panose="020B0503020204020204" pitchFamily="34" charset="-122"/>
                </a:endParaRPr>
              </a:p>
            </p:txBody>
          </p:sp>
        </p:grpSp>
      </p:grpSp>
      <p:grpSp>
        <p:nvGrpSpPr>
          <p:cNvPr id="24" name="组合 43"/>
          <p:cNvGrpSpPr/>
          <p:nvPr/>
        </p:nvGrpSpPr>
        <p:grpSpPr>
          <a:xfrm>
            <a:off x="3172047" y="-582501"/>
            <a:ext cx="2440644" cy="5801078"/>
            <a:chOff x="2102024" y="-1714093"/>
            <a:chExt cx="1143795" cy="3479248"/>
          </a:xfrm>
        </p:grpSpPr>
        <p:grpSp>
          <p:nvGrpSpPr>
            <p:cNvPr id="25" name="组合 44"/>
            <p:cNvGrpSpPr/>
            <p:nvPr/>
          </p:nvGrpSpPr>
          <p:grpSpPr>
            <a:xfrm>
              <a:off x="2102024" y="18263"/>
              <a:ext cx="1108721" cy="1746892"/>
              <a:chOff x="1547664" y="32770"/>
              <a:chExt cx="1217765" cy="1918701"/>
            </a:xfrm>
          </p:grpSpPr>
          <p:sp>
            <p:nvSpPr>
              <p:cNvPr id="29" name="任意多边形 48"/>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p:spPr>
            <p:style>
              <a:lnRef idx="3">
                <a:schemeClr val="accent3"/>
              </a:lnRef>
              <a:fillRef idx="0">
                <a:schemeClr val="accent3"/>
              </a:fillRef>
              <a:effectRef idx="2">
                <a:schemeClr val="accent3"/>
              </a:effectRef>
              <a:fontRef idx="minor">
                <a:schemeClr val="tx1"/>
              </a:fontRef>
            </p:style>
            <p:txBody>
              <a:bodyPr rtlCol="0" anchor="ctr"/>
              <a:lstStyle/>
              <a:p>
                <a:pPr algn="ctr" defTabSz="1371600"/>
                <a:endParaRPr lang="zh-CN" altLang="en-US" sz="2700" dirty="0">
                  <a:solidFill>
                    <a:srgbClr val="000000"/>
                  </a:solidFill>
                  <a:latin typeface="Arial"/>
                  <a:ea typeface="宋体" panose="02010600030101010101" pitchFamily="2" charset="-122"/>
                </a:endParaRPr>
              </a:p>
            </p:txBody>
          </p:sp>
          <p:sp>
            <p:nvSpPr>
              <p:cNvPr id="30" name="心形 49"/>
              <p:cNvSpPr/>
              <p:nvPr/>
            </p:nvSpPr>
            <p:spPr>
              <a:xfrm>
                <a:off x="1547664" y="899265"/>
                <a:ext cx="1217765" cy="1052206"/>
              </a:xfrm>
              <a:prstGeom prst="heart">
                <a:avLst/>
              </a:prstGeom>
              <a:solidFill>
                <a:srgbClr val="F797A7"/>
              </a:solidFill>
            </p:spPr>
            <p:style>
              <a:lnRef idx="0">
                <a:schemeClr val="accent1"/>
              </a:lnRef>
              <a:fillRef idx="3">
                <a:schemeClr val="accent1"/>
              </a:fillRef>
              <a:effectRef idx="3">
                <a:schemeClr val="accent1"/>
              </a:effectRef>
              <a:fontRef idx="minor">
                <a:schemeClr val="lt1"/>
              </a:fontRef>
            </p:style>
            <p:txBody>
              <a:bodyPr rtlCol="0" anchor="ctr"/>
              <a:lstStyle/>
              <a:p>
                <a:pPr algn="ctr" defTabSz="1371600" fontAlgn="base">
                  <a:spcBef>
                    <a:spcPct val="0"/>
                  </a:spcBef>
                  <a:spcAft>
                    <a:spcPct val="0"/>
                  </a:spcAft>
                  <a:defRPr/>
                </a:pPr>
                <a:r>
                  <a:rPr lang="en-US" altLang="zh-CN" sz="5400" b="1" kern="0" dirty="0">
                    <a:solidFill>
                      <a:srgbClr val="000000"/>
                    </a:solidFill>
                    <a:latin typeface="VNI-Cooper" pitchFamily="2" charset="0"/>
                    <a:ea typeface="微软雅黑" panose="020B0503020204020204" pitchFamily="34" charset="-122"/>
                  </a:rPr>
                  <a:t>B</a:t>
                </a:r>
                <a:endParaRPr lang="zh-CN" altLang="en-US" sz="5400" b="1" kern="0" dirty="0">
                  <a:solidFill>
                    <a:srgbClr val="000000"/>
                  </a:solidFill>
                  <a:latin typeface="VNI-Cooper" pitchFamily="2" charset="0"/>
                  <a:ea typeface="微软雅黑" panose="020B0503020204020204" pitchFamily="34" charset="-122"/>
                </a:endParaRPr>
              </a:p>
            </p:txBody>
          </p:sp>
        </p:grpSp>
        <p:grpSp>
          <p:nvGrpSpPr>
            <p:cNvPr id="26" name="组合 45"/>
            <p:cNvGrpSpPr/>
            <p:nvPr/>
          </p:nvGrpSpPr>
          <p:grpSpPr>
            <a:xfrm flipV="1">
              <a:off x="2137098" y="-1714093"/>
              <a:ext cx="1108721" cy="1746892"/>
              <a:chOff x="1547664" y="32770"/>
              <a:chExt cx="1217765" cy="1918701"/>
            </a:xfrm>
            <a:noFill/>
            <a:effectLst/>
          </p:grpSpPr>
          <p:sp>
            <p:nvSpPr>
              <p:cNvPr id="27" name="任意多边形 46"/>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a:noFill/>
              </a:ln>
            </p:spPr>
            <p:style>
              <a:lnRef idx="3">
                <a:schemeClr val="accent1"/>
              </a:lnRef>
              <a:fillRef idx="0">
                <a:schemeClr val="accent1"/>
              </a:fillRef>
              <a:effectRef idx="2">
                <a:schemeClr val="accent1"/>
              </a:effectRef>
              <a:fontRef idx="minor">
                <a:schemeClr val="tx1"/>
              </a:fontRef>
            </p:style>
            <p:txBody>
              <a:bodyPr rtlCol="0" anchor="ctr"/>
              <a:lstStyle/>
              <a:p>
                <a:pPr algn="ctr" defTabSz="1371600"/>
                <a:endParaRPr lang="zh-CN" altLang="en-US" sz="2700" dirty="0">
                  <a:solidFill>
                    <a:srgbClr val="000000"/>
                  </a:solidFill>
                  <a:latin typeface="Arial"/>
                  <a:ea typeface="宋体" panose="02010600030101010101" pitchFamily="2" charset="-122"/>
                </a:endParaRPr>
              </a:p>
            </p:txBody>
          </p:sp>
          <p:sp>
            <p:nvSpPr>
              <p:cNvPr id="28" name="十六角星 47"/>
              <p:cNvSpPr/>
              <p:nvPr/>
            </p:nvSpPr>
            <p:spPr>
              <a:xfrm>
                <a:off x="1547664" y="899265"/>
                <a:ext cx="1217765" cy="1052206"/>
              </a:xfrm>
              <a:prstGeom prst="star16">
                <a:avLst/>
              </a:prstGeom>
              <a:grp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defTabSz="1371600" fontAlgn="base">
                  <a:spcBef>
                    <a:spcPct val="0"/>
                  </a:spcBef>
                  <a:spcAft>
                    <a:spcPct val="0"/>
                  </a:spcAft>
                  <a:defRPr/>
                </a:pPr>
                <a:endParaRPr lang="zh-CN" altLang="en-US" sz="5400" b="1" kern="0" dirty="0">
                  <a:solidFill>
                    <a:sysClr val="window" lastClr="FFFFFF"/>
                  </a:solidFill>
                  <a:latin typeface="Calibri" panose="020F0502020204030204"/>
                  <a:ea typeface="微软雅黑" panose="020B0503020204020204" pitchFamily="34" charset="-122"/>
                </a:endParaRPr>
              </a:p>
            </p:txBody>
          </p:sp>
        </p:grpSp>
      </p:grpSp>
      <p:grpSp>
        <p:nvGrpSpPr>
          <p:cNvPr id="31" name="组合 14"/>
          <p:cNvGrpSpPr/>
          <p:nvPr/>
        </p:nvGrpSpPr>
        <p:grpSpPr>
          <a:xfrm>
            <a:off x="5276280" y="2171699"/>
            <a:ext cx="9677970" cy="1588169"/>
            <a:chOff x="2110311" y="1329732"/>
            <a:chExt cx="8165476" cy="1067749"/>
          </a:xfrm>
        </p:grpSpPr>
        <p:sp>
          <p:nvSpPr>
            <p:cNvPr id="32" name="圆角矩形 1"/>
            <p:cNvSpPr/>
            <p:nvPr/>
          </p:nvSpPr>
          <p:spPr>
            <a:xfrm>
              <a:off x="2110311" y="1329732"/>
              <a:ext cx="8016513" cy="1067749"/>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chemeClr val="accent3"/>
              </a:solidFill>
              <a:prstDash val="sysDot"/>
            </a:ln>
            <a:effectLst>
              <a:outerShdw blurRad="355600" dist="127000" dir="2940000" algn="t" rotWithShape="0">
                <a:prstClr val="black">
                  <a:alpha val="40000"/>
                </a:prstClr>
              </a:outerShdw>
            </a:effectLst>
          </p:spPr>
          <p:txBody>
            <a:bodyPr rtlCol="0" anchor="ctr"/>
            <a:lstStyle/>
            <a:p>
              <a:pPr algn="ctr" defTabSz="1371600" fontAlgn="base">
                <a:spcBef>
                  <a:spcPct val="0"/>
                </a:spcBef>
                <a:spcAft>
                  <a:spcPct val="0"/>
                </a:spcAft>
                <a:defRPr/>
              </a:pPr>
              <a:endParaRPr lang="zh-CN" altLang="en-US" sz="5400" kern="0" dirty="0">
                <a:solidFill>
                  <a:srgbClr val="4CBDD0"/>
                </a:solidFill>
                <a:latin typeface="华康方圆体W7(P)" pitchFamily="82" charset="-122"/>
                <a:ea typeface="华康方圆体W7(P)" pitchFamily="82" charset="-122"/>
              </a:endParaRPr>
            </a:p>
          </p:txBody>
        </p:sp>
        <p:sp>
          <p:nvSpPr>
            <p:cNvPr id="33" name="矩形 16"/>
            <p:cNvSpPr/>
            <p:nvPr/>
          </p:nvSpPr>
          <p:spPr>
            <a:xfrm>
              <a:off x="2251990" y="1496152"/>
              <a:ext cx="8023797" cy="620768"/>
            </a:xfrm>
            <a:prstGeom prst="rect">
              <a:avLst/>
            </a:prstGeom>
          </p:spPr>
          <p:txBody>
            <a:bodyPr wrap="square">
              <a:spAutoFit/>
            </a:bodyPr>
            <a:lstStyle/>
            <a:p>
              <a:pPr algn="ctr" defTabSz="1371600"/>
              <a:r>
                <a:rPr lang="vi-VN" altLang="en-US" sz="5400" dirty="0">
                  <a:solidFill>
                    <a:srgbClr val="2A91A2"/>
                  </a:solidFill>
                  <a:latin typeface="UTM Aristote" panose="02040603050506020204" pitchFamily="18" charset="0"/>
                </a:rPr>
                <a:t>Tháng 12 âm lịch</a:t>
              </a:r>
            </a:p>
          </p:txBody>
        </p:sp>
      </p:grpSp>
      <p:grpSp>
        <p:nvGrpSpPr>
          <p:cNvPr id="34" name="组合 42"/>
          <p:cNvGrpSpPr/>
          <p:nvPr/>
        </p:nvGrpSpPr>
        <p:grpSpPr>
          <a:xfrm>
            <a:off x="3116798" y="-2249406"/>
            <a:ext cx="2440646" cy="5801078"/>
            <a:chOff x="2102023" y="-1714093"/>
            <a:chExt cx="1143796" cy="3479248"/>
          </a:xfrm>
        </p:grpSpPr>
        <p:grpSp>
          <p:nvGrpSpPr>
            <p:cNvPr id="35" name="组合 38"/>
            <p:cNvGrpSpPr/>
            <p:nvPr/>
          </p:nvGrpSpPr>
          <p:grpSpPr>
            <a:xfrm>
              <a:off x="2102023" y="18263"/>
              <a:ext cx="1108720" cy="1746892"/>
              <a:chOff x="1547663" y="32770"/>
              <a:chExt cx="1217764" cy="1918701"/>
            </a:xfrm>
          </p:grpSpPr>
          <p:sp>
            <p:nvSpPr>
              <p:cNvPr id="39" name="任意多边形 2"/>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p:spPr>
            <p:style>
              <a:lnRef idx="3">
                <a:schemeClr val="accent1"/>
              </a:lnRef>
              <a:fillRef idx="0">
                <a:schemeClr val="accent1"/>
              </a:fillRef>
              <a:effectRef idx="2">
                <a:schemeClr val="accent1"/>
              </a:effectRef>
              <a:fontRef idx="minor">
                <a:schemeClr val="tx1"/>
              </a:fontRef>
            </p:style>
            <p:txBody>
              <a:bodyPr rtlCol="0" anchor="ctr"/>
              <a:lstStyle/>
              <a:p>
                <a:pPr algn="ctr" defTabSz="1371600"/>
                <a:endParaRPr lang="zh-CN" altLang="en-US" sz="2700" dirty="0">
                  <a:solidFill>
                    <a:srgbClr val="000000"/>
                  </a:solidFill>
                  <a:latin typeface="Arial"/>
                  <a:ea typeface="宋体" panose="02010600030101010101" pitchFamily="2" charset="-122"/>
                </a:endParaRPr>
              </a:p>
            </p:txBody>
          </p:sp>
          <p:sp>
            <p:nvSpPr>
              <p:cNvPr id="42" name="心形 37"/>
              <p:cNvSpPr/>
              <p:nvPr/>
            </p:nvSpPr>
            <p:spPr>
              <a:xfrm>
                <a:off x="1547663" y="899265"/>
                <a:ext cx="1217764" cy="1052206"/>
              </a:xfrm>
              <a:prstGeom prst="heart">
                <a:avLst/>
              </a:prstGeom>
              <a:solidFill>
                <a:srgbClr val="97D9E4"/>
              </a:solidFill>
            </p:spPr>
            <p:style>
              <a:lnRef idx="0">
                <a:schemeClr val="accent2"/>
              </a:lnRef>
              <a:fillRef idx="3">
                <a:schemeClr val="accent2"/>
              </a:fillRef>
              <a:effectRef idx="3">
                <a:schemeClr val="accent2"/>
              </a:effectRef>
              <a:fontRef idx="minor">
                <a:schemeClr val="lt1"/>
              </a:fontRef>
            </p:style>
            <p:txBody>
              <a:bodyPr rtlCol="0" anchor="ctr">
                <a:sp3d extrusionH="57150">
                  <a:bevelT w="38100" h="38100" prst="relaxedInset"/>
                </a:sp3d>
              </a:bodyPr>
              <a:lstStyle/>
              <a:p>
                <a:pPr algn="ctr" defTabSz="1371600" fontAlgn="base">
                  <a:spcBef>
                    <a:spcPct val="0"/>
                  </a:spcBef>
                  <a:spcAft>
                    <a:spcPct val="0"/>
                  </a:spcAft>
                  <a:defRPr/>
                </a:pPr>
                <a:r>
                  <a:rPr lang="en-US" altLang="zh-CN" sz="5400" b="1" kern="0" dirty="0">
                    <a:solidFill>
                      <a:srgbClr val="000000"/>
                    </a:solidFill>
                    <a:latin typeface="VNI-Cooper" pitchFamily="2" charset="0"/>
                    <a:ea typeface="微软雅黑" panose="020B0503020204020204" pitchFamily="34" charset="-122"/>
                  </a:rPr>
                  <a:t>A</a:t>
                </a:r>
                <a:endParaRPr lang="zh-CN" altLang="en-US" sz="5400" b="1" kern="0" dirty="0">
                  <a:solidFill>
                    <a:srgbClr val="000000"/>
                  </a:solidFill>
                  <a:latin typeface="VNI-Cooper" pitchFamily="2" charset="0"/>
                  <a:ea typeface="微软雅黑" panose="020B0503020204020204" pitchFamily="34" charset="-122"/>
                </a:endParaRPr>
              </a:p>
            </p:txBody>
          </p:sp>
        </p:grpSp>
        <p:grpSp>
          <p:nvGrpSpPr>
            <p:cNvPr id="36" name="组合 39"/>
            <p:cNvGrpSpPr/>
            <p:nvPr/>
          </p:nvGrpSpPr>
          <p:grpSpPr>
            <a:xfrm flipV="1">
              <a:off x="2137098" y="-1714093"/>
              <a:ext cx="1108721" cy="1746892"/>
              <a:chOff x="1547664" y="32770"/>
              <a:chExt cx="1217765" cy="1918701"/>
            </a:xfrm>
            <a:noFill/>
            <a:effectLst/>
          </p:grpSpPr>
          <p:sp>
            <p:nvSpPr>
              <p:cNvPr id="37" name="任意多边形 40"/>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a:noFill/>
              </a:ln>
            </p:spPr>
            <p:style>
              <a:lnRef idx="3">
                <a:schemeClr val="accent1"/>
              </a:lnRef>
              <a:fillRef idx="0">
                <a:schemeClr val="accent1"/>
              </a:fillRef>
              <a:effectRef idx="2">
                <a:schemeClr val="accent1"/>
              </a:effectRef>
              <a:fontRef idx="minor">
                <a:schemeClr val="tx1"/>
              </a:fontRef>
            </p:style>
            <p:txBody>
              <a:bodyPr rtlCol="0" anchor="ctr"/>
              <a:lstStyle/>
              <a:p>
                <a:pPr algn="ctr" defTabSz="1371600"/>
                <a:endParaRPr lang="zh-CN" altLang="en-US" sz="2700" dirty="0">
                  <a:solidFill>
                    <a:srgbClr val="000000"/>
                  </a:solidFill>
                  <a:latin typeface="Arial"/>
                  <a:ea typeface="宋体" panose="02010600030101010101" pitchFamily="2" charset="-122"/>
                </a:endParaRPr>
              </a:p>
            </p:txBody>
          </p:sp>
          <p:sp>
            <p:nvSpPr>
              <p:cNvPr id="38" name="十六角星 41"/>
              <p:cNvSpPr/>
              <p:nvPr/>
            </p:nvSpPr>
            <p:spPr>
              <a:xfrm>
                <a:off x="1547664" y="899265"/>
                <a:ext cx="1217765" cy="1052206"/>
              </a:xfrm>
              <a:prstGeom prst="star16">
                <a:avLst/>
              </a:prstGeom>
              <a:grp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defTabSz="1371600" fontAlgn="base">
                  <a:spcBef>
                    <a:spcPct val="0"/>
                  </a:spcBef>
                  <a:spcAft>
                    <a:spcPct val="0"/>
                  </a:spcAft>
                  <a:defRPr/>
                </a:pPr>
                <a:endParaRPr lang="zh-CN" altLang="en-US" sz="5400" b="1" kern="0" dirty="0">
                  <a:solidFill>
                    <a:srgbClr val="000000"/>
                  </a:solidFill>
                  <a:latin typeface="Calibri" panose="020F0502020204030204"/>
                  <a:ea typeface="微软雅黑" panose="020B0503020204020204" pitchFamily="34" charset="-122"/>
                </a:endParaRPr>
              </a:p>
            </p:txBody>
          </p:sp>
        </p:grpSp>
      </p:grpSp>
      <p:grpSp>
        <p:nvGrpSpPr>
          <p:cNvPr id="45" name="组合 50"/>
          <p:cNvGrpSpPr/>
          <p:nvPr/>
        </p:nvGrpSpPr>
        <p:grpSpPr>
          <a:xfrm>
            <a:off x="5279447" y="3815717"/>
            <a:ext cx="9488987" cy="1588506"/>
            <a:chOff x="2110311" y="1329732"/>
            <a:chExt cx="8016513" cy="1067749"/>
          </a:xfrm>
        </p:grpSpPr>
        <p:sp>
          <p:nvSpPr>
            <p:cNvPr id="46" name="圆角矩形 1"/>
            <p:cNvSpPr/>
            <p:nvPr/>
          </p:nvSpPr>
          <p:spPr>
            <a:xfrm>
              <a:off x="2110311" y="1329732"/>
              <a:ext cx="8016513" cy="1067749"/>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chemeClr val="accent3"/>
              </a:solidFill>
              <a:prstDash val="sysDot"/>
            </a:ln>
            <a:effectLst>
              <a:outerShdw blurRad="355600" dist="127000" dir="2940000" algn="t" rotWithShape="0">
                <a:prstClr val="black">
                  <a:alpha val="40000"/>
                </a:prstClr>
              </a:outerShdw>
            </a:effectLst>
          </p:spPr>
          <p:txBody>
            <a:bodyPr rtlCol="0" anchor="ctr"/>
            <a:lstStyle/>
            <a:p>
              <a:pPr algn="ctr" defTabSz="1371600" fontAlgn="base">
                <a:spcBef>
                  <a:spcPct val="0"/>
                </a:spcBef>
                <a:spcAft>
                  <a:spcPct val="0"/>
                </a:spcAft>
                <a:defRPr/>
              </a:pPr>
              <a:endParaRPr lang="zh-CN" altLang="en-US" sz="5400" kern="0" dirty="0">
                <a:solidFill>
                  <a:srgbClr val="002060"/>
                </a:solidFill>
                <a:latin typeface="华康方圆体W7(P)" pitchFamily="82" charset="-122"/>
                <a:ea typeface="华康方圆体W7(P)" pitchFamily="82" charset="-122"/>
              </a:endParaRPr>
            </a:p>
          </p:txBody>
        </p:sp>
        <p:sp>
          <p:nvSpPr>
            <p:cNvPr id="47" name="矩形 52"/>
            <p:cNvSpPr/>
            <p:nvPr/>
          </p:nvSpPr>
          <p:spPr>
            <a:xfrm>
              <a:off x="2681015" y="1455020"/>
              <a:ext cx="7409934" cy="620636"/>
            </a:xfrm>
            <a:prstGeom prst="rect">
              <a:avLst/>
            </a:prstGeom>
          </p:spPr>
          <p:txBody>
            <a:bodyPr wrap="square">
              <a:spAutoFit/>
            </a:bodyPr>
            <a:lstStyle/>
            <a:p>
              <a:pPr algn="ctr" defTabSz="1371600"/>
              <a:r>
                <a:rPr lang="vi-VN" altLang="en-US" sz="5400" dirty="0">
                  <a:solidFill>
                    <a:srgbClr val="F13B59"/>
                  </a:solidFill>
                  <a:latin typeface="UTM Aristote" panose="02040603050506020204" pitchFamily="18" charset="0"/>
                </a:rPr>
                <a:t>Tháng 1 âm lịch</a:t>
              </a:r>
            </a:p>
          </p:txBody>
        </p:sp>
      </p:grpSp>
      <p:grpSp>
        <p:nvGrpSpPr>
          <p:cNvPr id="48" name="组合 60"/>
          <p:cNvGrpSpPr/>
          <p:nvPr/>
        </p:nvGrpSpPr>
        <p:grpSpPr>
          <a:xfrm>
            <a:off x="5279447" y="5455628"/>
            <a:ext cx="9510357" cy="1757684"/>
            <a:chOff x="2110311" y="1329732"/>
            <a:chExt cx="8070685" cy="1067749"/>
          </a:xfrm>
        </p:grpSpPr>
        <p:sp>
          <p:nvSpPr>
            <p:cNvPr id="49" name="圆角矩形 1"/>
            <p:cNvSpPr/>
            <p:nvPr/>
          </p:nvSpPr>
          <p:spPr>
            <a:xfrm>
              <a:off x="2110311" y="1329732"/>
              <a:ext cx="8016513" cy="1067749"/>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chemeClr val="accent3"/>
              </a:solidFill>
              <a:prstDash val="sysDot"/>
            </a:ln>
            <a:effectLst>
              <a:outerShdw blurRad="355600" dist="127000" dir="2940000" algn="t" rotWithShape="0">
                <a:prstClr val="black">
                  <a:alpha val="40000"/>
                </a:prstClr>
              </a:outerShdw>
            </a:effectLst>
          </p:spPr>
          <p:txBody>
            <a:bodyPr rtlCol="0" anchor="ctr"/>
            <a:lstStyle/>
            <a:p>
              <a:pPr algn="ctr" defTabSz="1371600" fontAlgn="base">
                <a:spcBef>
                  <a:spcPct val="0"/>
                </a:spcBef>
                <a:spcAft>
                  <a:spcPct val="0"/>
                </a:spcAft>
                <a:defRPr/>
              </a:pPr>
              <a:endParaRPr lang="zh-CN" altLang="en-US" sz="5400" kern="0" dirty="0">
                <a:solidFill>
                  <a:srgbClr val="002060"/>
                </a:solidFill>
                <a:latin typeface="华康方圆体W7(P)" pitchFamily="82" charset="-122"/>
                <a:ea typeface="华康方圆体W7(P)" pitchFamily="82" charset="-122"/>
              </a:endParaRPr>
            </a:p>
          </p:txBody>
        </p:sp>
        <p:sp>
          <p:nvSpPr>
            <p:cNvPr id="50" name="矩形 62"/>
            <p:cNvSpPr/>
            <p:nvPr/>
          </p:nvSpPr>
          <p:spPr>
            <a:xfrm>
              <a:off x="2662879" y="1509087"/>
              <a:ext cx="7518117" cy="560900"/>
            </a:xfrm>
            <a:prstGeom prst="rect">
              <a:avLst/>
            </a:prstGeom>
          </p:spPr>
          <p:txBody>
            <a:bodyPr wrap="square">
              <a:spAutoFit/>
            </a:bodyPr>
            <a:lstStyle/>
            <a:p>
              <a:pPr algn="ctr" defTabSz="1371600">
                <a:spcBef>
                  <a:spcPct val="10000"/>
                </a:spcBef>
              </a:pPr>
              <a:r>
                <a:rPr lang="vi-VN" altLang="en-US" sz="5400" dirty="0">
                  <a:solidFill>
                    <a:srgbClr val="2A91A2"/>
                  </a:solidFill>
                  <a:latin typeface="UTM Aristote" panose="02040603050506020204" pitchFamily="18" charset="0"/>
                </a:rPr>
                <a:t>Tháng 2 âm lịch</a:t>
              </a:r>
              <a:endParaRPr lang="en-US" altLang="en-US" sz="5400" dirty="0">
                <a:solidFill>
                  <a:srgbClr val="2A91A2"/>
                </a:solidFill>
                <a:latin typeface="UTM Aristote" panose="02040603050506020204" pitchFamily="18" charset="0"/>
              </a:endParaRPr>
            </a:p>
          </p:txBody>
        </p:sp>
      </p:grpSp>
      <p:grpSp>
        <p:nvGrpSpPr>
          <p:cNvPr id="51" name="组合 70"/>
          <p:cNvGrpSpPr/>
          <p:nvPr/>
        </p:nvGrpSpPr>
        <p:grpSpPr>
          <a:xfrm>
            <a:off x="5279447" y="7276319"/>
            <a:ext cx="9488987" cy="1588506"/>
            <a:chOff x="2110311" y="1329732"/>
            <a:chExt cx="8052549" cy="1067749"/>
          </a:xfrm>
        </p:grpSpPr>
        <p:sp>
          <p:nvSpPr>
            <p:cNvPr id="52" name="圆角矩形 1"/>
            <p:cNvSpPr/>
            <p:nvPr/>
          </p:nvSpPr>
          <p:spPr>
            <a:xfrm>
              <a:off x="2110311" y="1329732"/>
              <a:ext cx="8016513" cy="1067749"/>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chemeClr val="accent3"/>
              </a:solidFill>
              <a:prstDash val="sysDot"/>
            </a:ln>
            <a:effectLst>
              <a:outerShdw blurRad="355600" dist="127000" dir="2940000" algn="t" rotWithShape="0">
                <a:prstClr val="black">
                  <a:alpha val="40000"/>
                </a:prstClr>
              </a:outerShdw>
            </a:effectLst>
          </p:spPr>
          <p:txBody>
            <a:bodyPr rtlCol="0" anchor="ctr"/>
            <a:lstStyle/>
            <a:p>
              <a:pPr algn="ctr" defTabSz="1371600" fontAlgn="base">
                <a:spcBef>
                  <a:spcPct val="0"/>
                </a:spcBef>
                <a:spcAft>
                  <a:spcPct val="0"/>
                </a:spcAft>
                <a:defRPr/>
              </a:pPr>
              <a:endParaRPr lang="zh-CN" altLang="en-US" sz="5400" kern="0" dirty="0">
                <a:solidFill>
                  <a:srgbClr val="002060"/>
                </a:solidFill>
                <a:latin typeface="华康方圆体W7(P)" pitchFamily="82" charset="-122"/>
                <a:ea typeface="华康方圆体W7(P)" pitchFamily="82" charset="-122"/>
              </a:endParaRPr>
            </a:p>
          </p:txBody>
        </p:sp>
        <p:sp>
          <p:nvSpPr>
            <p:cNvPr id="53" name="矩形 72"/>
            <p:cNvSpPr/>
            <p:nvPr/>
          </p:nvSpPr>
          <p:spPr>
            <a:xfrm>
              <a:off x="2681016" y="1433241"/>
              <a:ext cx="7481844" cy="620636"/>
            </a:xfrm>
            <a:prstGeom prst="rect">
              <a:avLst/>
            </a:prstGeom>
          </p:spPr>
          <p:txBody>
            <a:bodyPr wrap="square">
              <a:spAutoFit/>
            </a:bodyPr>
            <a:lstStyle/>
            <a:p>
              <a:pPr algn="ctr" defTabSz="1371600">
                <a:spcBef>
                  <a:spcPct val="10000"/>
                </a:spcBef>
              </a:pPr>
              <a:r>
                <a:rPr lang="vi-VN" altLang="en-US" sz="5400" dirty="0">
                  <a:solidFill>
                    <a:srgbClr val="F13B59"/>
                  </a:solidFill>
                  <a:latin typeface="UTM Aristote" panose="02040603050506020204" pitchFamily="18" charset="0"/>
                </a:rPr>
                <a:t>Tháng 3 âm lịch</a:t>
              </a:r>
              <a:endParaRPr lang="en-US" altLang="en-US" sz="5400" dirty="0">
                <a:solidFill>
                  <a:srgbClr val="F13B59"/>
                </a:solidFill>
                <a:effectLst>
                  <a:outerShdw blurRad="38100" dist="38100" dir="2700000" algn="tl">
                    <a:srgbClr val="000000">
                      <a:alpha val="43137"/>
                    </a:srgbClr>
                  </a:outerShdw>
                </a:effectLst>
                <a:latin typeface="UTM Aristote" panose="02040603050506020204" pitchFamily="18" charset="0"/>
              </a:endParaRPr>
            </a:p>
          </p:txBody>
        </p:sp>
      </p:grpSp>
      <p:sp>
        <p:nvSpPr>
          <p:cNvPr id="54" name="Double Wave 53"/>
          <p:cNvSpPr/>
          <p:nvPr/>
        </p:nvSpPr>
        <p:spPr>
          <a:xfrm>
            <a:off x="1058600" y="-483875"/>
            <a:ext cx="16545222" cy="2176887"/>
          </a:xfrm>
          <a:prstGeom prst="doubleWave">
            <a:avLst/>
          </a:prstGeom>
          <a:blipFill>
            <a:blip r:embed="rId5"/>
            <a:stretch>
              <a:fillRect/>
            </a:stretch>
          </a:blipFill>
          <a:ln w="6350">
            <a:solidFill>
              <a:srgbClr val="2A91A2"/>
            </a:solidFill>
            <a:prstDash val="solid"/>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vi-VN" sz="4800" dirty="0">
                <a:solidFill>
                  <a:srgbClr val="C33363"/>
                </a:solidFill>
                <a:latin typeface="UTM Cooper Black" panose="02040603050506020204" pitchFamily="18" charset="0"/>
              </a:rPr>
              <a:t>Câu 3: Lễ hội Đua voi được tổ chức khi nào? </a:t>
            </a:r>
            <a:endParaRPr lang="en-US" sz="4800" dirty="0">
              <a:solidFill>
                <a:srgbClr val="C33363"/>
              </a:solidFill>
              <a:latin typeface="UTM Cooper Black" panose="02040603050506020204" pitchFamily="18" charset="0"/>
            </a:endParaRPr>
          </a:p>
        </p:txBody>
      </p:sp>
      <p:pic>
        <p:nvPicPr>
          <p:cNvPr id="55" name="Picture 5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036917" y="7483869"/>
            <a:ext cx="1731516" cy="1292325"/>
          </a:xfrm>
          <a:prstGeom prst="rect">
            <a:avLst/>
          </a:prstGeom>
        </p:spPr>
      </p:pic>
      <p:pic>
        <p:nvPicPr>
          <p:cNvPr id="56" name="Picture 5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522109" y="2240040"/>
            <a:ext cx="1093044" cy="1085757"/>
          </a:xfrm>
          <a:prstGeom prst="rect">
            <a:avLst/>
          </a:prstGeom>
        </p:spPr>
      </p:pic>
      <p:pic>
        <p:nvPicPr>
          <p:cNvPr id="57" name="Picture 5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455281" y="4015793"/>
            <a:ext cx="1093044" cy="1085757"/>
          </a:xfrm>
          <a:prstGeom prst="rect">
            <a:avLst/>
          </a:prstGeom>
        </p:spPr>
      </p:pic>
      <p:pic>
        <p:nvPicPr>
          <p:cNvPr id="58" name="Picture 5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455281" y="5889246"/>
            <a:ext cx="1093044" cy="1085757"/>
          </a:xfrm>
          <a:prstGeom prst="rect">
            <a:avLst/>
          </a:prstGeom>
        </p:spPr>
      </p:pic>
    </p:spTree>
    <p:extLst>
      <p:ext uri="{BB962C8B-B14F-4D97-AF65-F5344CB8AC3E}">
        <p14:creationId xmlns:p14="http://schemas.microsoft.com/office/powerpoint/2010/main" val="24349407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2200"/>
                                  </p:stCondLst>
                                  <p:childTnLst>
                                    <p:set>
                                      <p:cBhvr>
                                        <p:cTn id="6" dur="1" fill="hold">
                                          <p:stCondLst>
                                            <p:cond delay="0"/>
                                          </p:stCondLst>
                                        </p:cTn>
                                        <p:tgtEl>
                                          <p:spTgt spid="40"/>
                                        </p:tgtEl>
                                        <p:attrNameLst>
                                          <p:attrName>style.visibility</p:attrName>
                                        </p:attrNameLst>
                                      </p:cBhvr>
                                      <p:to>
                                        <p:strVal val="visible"/>
                                      </p:to>
                                    </p:set>
                                    <p:anim calcmode="lin" valueType="num">
                                      <p:cBhvr>
                                        <p:cTn id="7" dur="500" fill="hold"/>
                                        <p:tgtEl>
                                          <p:spTgt spid="40"/>
                                        </p:tgtEl>
                                        <p:attrNameLst>
                                          <p:attrName>ppt_w</p:attrName>
                                        </p:attrNameLst>
                                      </p:cBhvr>
                                      <p:tavLst>
                                        <p:tav tm="0">
                                          <p:val>
                                            <p:fltVal val="0"/>
                                          </p:val>
                                        </p:tav>
                                        <p:tav tm="100000">
                                          <p:val>
                                            <p:strVal val="#ppt_w"/>
                                          </p:val>
                                        </p:tav>
                                      </p:tavLst>
                                    </p:anim>
                                    <p:anim calcmode="lin" valueType="num">
                                      <p:cBhvr>
                                        <p:cTn id="8" dur="500" fill="hold"/>
                                        <p:tgtEl>
                                          <p:spTgt spid="40"/>
                                        </p:tgtEl>
                                        <p:attrNameLst>
                                          <p:attrName>ppt_h</p:attrName>
                                        </p:attrNameLst>
                                      </p:cBhvr>
                                      <p:tavLst>
                                        <p:tav tm="0">
                                          <p:val>
                                            <p:fltVal val="0"/>
                                          </p:val>
                                        </p:tav>
                                        <p:tav tm="100000">
                                          <p:val>
                                            <p:strVal val="#ppt_h"/>
                                          </p:val>
                                        </p:tav>
                                      </p:tavLst>
                                    </p:anim>
                                    <p:animEffect transition="in" filter="fade">
                                      <p:cBhvr>
                                        <p:cTn id="9" dur="500"/>
                                        <p:tgtEl>
                                          <p:spTgt spid="40"/>
                                        </p:tgtEl>
                                      </p:cBhvr>
                                    </p:animEffect>
                                  </p:childTnLst>
                                </p:cTn>
                              </p:par>
                            </p:childTnLst>
                          </p:cTn>
                        </p:par>
                        <p:par>
                          <p:cTn id="10" fill="hold">
                            <p:stCondLst>
                              <p:cond delay="2700"/>
                            </p:stCondLst>
                            <p:childTnLst>
                              <p:par>
                                <p:cTn id="11" presetID="31" presetClass="entr" presetSubtype="0" fill="hold" nodeType="afterEffect">
                                  <p:stCondLst>
                                    <p:cond delay="0"/>
                                  </p:stCondLst>
                                  <p:childTnLst>
                                    <p:set>
                                      <p:cBhvr>
                                        <p:cTn id="12" dur="1" fill="hold">
                                          <p:stCondLst>
                                            <p:cond delay="0"/>
                                          </p:stCondLst>
                                        </p:cTn>
                                        <p:tgtEl>
                                          <p:spTgt spid="34"/>
                                        </p:tgtEl>
                                        <p:attrNameLst>
                                          <p:attrName>style.visibility</p:attrName>
                                        </p:attrNameLst>
                                      </p:cBhvr>
                                      <p:to>
                                        <p:strVal val="visible"/>
                                      </p:to>
                                    </p:set>
                                    <p:anim calcmode="lin" valueType="num">
                                      <p:cBhvr>
                                        <p:cTn id="13" dur="750" fill="hold"/>
                                        <p:tgtEl>
                                          <p:spTgt spid="34"/>
                                        </p:tgtEl>
                                        <p:attrNameLst>
                                          <p:attrName>ppt_w</p:attrName>
                                        </p:attrNameLst>
                                      </p:cBhvr>
                                      <p:tavLst>
                                        <p:tav tm="0">
                                          <p:val>
                                            <p:fltVal val="0"/>
                                          </p:val>
                                        </p:tav>
                                        <p:tav tm="100000">
                                          <p:val>
                                            <p:strVal val="#ppt_w"/>
                                          </p:val>
                                        </p:tav>
                                      </p:tavLst>
                                    </p:anim>
                                    <p:anim calcmode="lin" valueType="num">
                                      <p:cBhvr>
                                        <p:cTn id="14" dur="750" fill="hold"/>
                                        <p:tgtEl>
                                          <p:spTgt spid="34"/>
                                        </p:tgtEl>
                                        <p:attrNameLst>
                                          <p:attrName>ppt_h</p:attrName>
                                        </p:attrNameLst>
                                      </p:cBhvr>
                                      <p:tavLst>
                                        <p:tav tm="0">
                                          <p:val>
                                            <p:fltVal val="0"/>
                                          </p:val>
                                        </p:tav>
                                        <p:tav tm="100000">
                                          <p:val>
                                            <p:strVal val="#ppt_h"/>
                                          </p:val>
                                        </p:tav>
                                      </p:tavLst>
                                    </p:anim>
                                    <p:anim calcmode="lin" valueType="num">
                                      <p:cBhvr>
                                        <p:cTn id="15" dur="750" fill="hold"/>
                                        <p:tgtEl>
                                          <p:spTgt spid="34"/>
                                        </p:tgtEl>
                                        <p:attrNameLst>
                                          <p:attrName>style.rotation</p:attrName>
                                        </p:attrNameLst>
                                      </p:cBhvr>
                                      <p:tavLst>
                                        <p:tav tm="0">
                                          <p:val>
                                            <p:fltVal val="90"/>
                                          </p:val>
                                        </p:tav>
                                        <p:tav tm="100000">
                                          <p:val>
                                            <p:fltVal val="0"/>
                                          </p:val>
                                        </p:tav>
                                      </p:tavLst>
                                    </p:anim>
                                    <p:animEffect transition="in" filter="fade">
                                      <p:cBhvr>
                                        <p:cTn id="16" dur="750"/>
                                        <p:tgtEl>
                                          <p:spTgt spid="34"/>
                                        </p:tgtEl>
                                      </p:cBhvr>
                                    </p:animEffect>
                                  </p:childTnLst>
                                </p:cTn>
                              </p:par>
                            </p:childTnLst>
                          </p:cTn>
                        </p:par>
                        <p:par>
                          <p:cTn id="17" fill="hold">
                            <p:stCondLst>
                              <p:cond delay="3450"/>
                            </p:stCondLst>
                            <p:childTnLst>
                              <p:par>
                                <p:cTn id="18" presetID="22" presetClass="entr" presetSubtype="8" fill="hold" nodeType="after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wipe(left)">
                                      <p:cBhvr>
                                        <p:cTn id="20" dur="1250"/>
                                        <p:tgtEl>
                                          <p:spTgt spid="31"/>
                                        </p:tgtEl>
                                      </p:cBhvr>
                                    </p:animEffect>
                                  </p:childTnLst>
                                </p:cTn>
                              </p:par>
                            </p:childTnLst>
                          </p:cTn>
                        </p:par>
                        <p:par>
                          <p:cTn id="21" fill="hold">
                            <p:stCondLst>
                              <p:cond delay="5450"/>
                            </p:stCondLst>
                            <p:childTnLst>
                              <p:par>
                                <p:cTn id="22" presetID="22" presetClass="entr" presetSubtype="8" fill="hold" nodeType="afterEffect">
                                  <p:stCondLst>
                                    <p:cond delay="0"/>
                                  </p:stCondLst>
                                  <p:childTnLst>
                                    <p:set>
                                      <p:cBhvr>
                                        <p:cTn id="23" dur="1" fill="hold">
                                          <p:stCondLst>
                                            <p:cond delay="0"/>
                                          </p:stCondLst>
                                        </p:cTn>
                                        <p:tgtEl>
                                          <p:spTgt spid="45"/>
                                        </p:tgtEl>
                                        <p:attrNameLst>
                                          <p:attrName>style.visibility</p:attrName>
                                        </p:attrNameLst>
                                      </p:cBhvr>
                                      <p:to>
                                        <p:strVal val="visible"/>
                                      </p:to>
                                    </p:set>
                                    <p:animEffect transition="in" filter="wipe(left)">
                                      <p:cBhvr>
                                        <p:cTn id="24" dur="1250"/>
                                        <p:tgtEl>
                                          <p:spTgt spid="45"/>
                                        </p:tgtEl>
                                      </p:cBhvr>
                                    </p:animEffect>
                                  </p:childTnLst>
                                </p:cTn>
                              </p:par>
                            </p:childTnLst>
                          </p:cTn>
                        </p:par>
                        <p:par>
                          <p:cTn id="25" fill="hold">
                            <p:stCondLst>
                              <p:cond delay="6700"/>
                            </p:stCondLst>
                            <p:childTnLst>
                              <p:par>
                                <p:cTn id="26" presetID="31" presetClass="entr" presetSubtype="0" fill="hold" nodeType="after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p:cTn id="28" dur="750" fill="hold"/>
                                        <p:tgtEl>
                                          <p:spTgt spid="17"/>
                                        </p:tgtEl>
                                        <p:attrNameLst>
                                          <p:attrName>ppt_w</p:attrName>
                                        </p:attrNameLst>
                                      </p:cBhvr>
                                      <p:tavLst>
                                        <p:tav tm="0">
                                          <p:val>
                                            <p:fltVal val="0"/>
                                          </p:val>
                                        </p:tav>
                                        <p:tav tm="100000">
                                          <p:val>
                                            <p:strVal val="#ppt_w"/>
                                          </p:val>
                                        </p:tav>
                                      </p:tavLst>
                                    </p:anim>
                                    <p:anim calcmode="lin" valueType="num">
                                      <p:cBhvr>
                                        <p:cTn id="29" dur="750" fill="hold"/>
                                        <p:tgtEl>
                                          <p:spTgt spid="17"/>
                                        </p:tgtEl>
                                        <p:attrNameLst>
                                          <p:attrName>ppt_h</p:attrName>
                                        </p:attrNameLst>
                                      </p:cBhvr>
                                      <p:tavLst>
                                        <p:tav tm="0">
                                          <p:val>
                                            <p:fltVal val="0"/>
                                          </p:val>
                                        </p:tav>
                                        <p:tav tm="100000">
                                          <p:val>
                                            <p:strVal val="#ppt_h"/>
                                          </p:val>
                                        </p:tav>
                                      </p:tavLst>
                                    </p:anim>
                                    <p:anim calcmode="lin" valueType="num">
                                      <p:cBhvr>
                                        <p:cTn id="30" dur="750" fill="hold"/>
                                        <p:tgtEl>
                                          <p:spTgt spid="17"/>
                                        </p:tgtEl>
                                        <p:attrNameLst>
                                          <p:attrName>style.rotation</p:attrName>
                                        </p:attrNameLst>
                                      </p:cBhvr>
                                      <p:tavLst>
                                        <p:tav tm="0">
                                          <p:val>
                                            <p:fltVal val="90"/>
                                          </p:val>
                                        </p:tav>
                                        <p:tav tm="100000">
                                          <p:val>
                                            <p:fltVal val="0"/>
                                          </p:val>
                                        </p:tav>
                                      </p:tavLst>
                                    </p:anim>
                                    <p:animEffect transition="in" filter="fade">
                                      <p:cBhvr>
                                        <p:cTn id="31" dur="750"/>
                                        <p:tgtEl>
                                          <p:spTgt spid="17"/>
                                        </p:tgtEl>
                                      </p:cBhvr>
                                    </p:animEffect>
                                  </p:childTnLst>
                                </p:cTn>
                              </p:par>
                            </p:childTnLst>
                          </p:cTn>
                        </p:par>
                        <p:par>
                          <p:cTn id="32" fill="hold">
                            <p:stCondLst>
                              <p:cond delay="7450"/>
                            </p:stCondLst>
                            <p:childTnLst>
                              <p:par>
                                <p:cTn id="33" presetID="22" presetClass="entr" presetSubtype="8" fill="hold" nodeType="afterEffect">
                                  <p:stCondLst>
                                    <p:cond delay="0"/>
                                  </p:stCondLst>
                                  <p:childTnLst>
                                    <p:set>
                                      <p:cBhvr>
                                        <p:cTn id="34" dur="1" fill="hold">
                                          <p:stCondLst>
                                            <p:cond delay="0"/>
                                          </p:stCondLst>
                                        </p:cTn>
                                        <p:tgtEl>
                                          <p:spTgt spid="48"/>
                                        </p:tgtEl>
                                        <p:attrNameLst>
                                          <p:attrName>style.visibility</p:attrName>
                                        </p:attrNameLst>
                                      </p:cBhvr>
                                      <p:to>
                                        <p:strVal val="visible"/>
                                      </p:to>
                                    </p:set>
                                    <p:animEffect transition="in" filter="wipe(left)">
                                      <p:cBhvr>
                                        <p:cTn id="35" dur="1250"/>
                                        <p:tgtEl>
                                          <p:spTgt spid="48"/>
                                        </p:tgtEl>
                                      </p:cBhvr>
                                    </p:animEffect>
                                  </p:childTnLst>
                                </p:cTn>
                              </p:par>
                            </p:childTnLst>
                          </p:cTn>
                        </p:par>
                        <p:par>
                          <p:cTn id="36" fill="hold">
                            <p:stCondLst>
                              <p:cond delay="8700"/>
                            </p:stCondLst>
                            <p:childTnLst>
                              <p:par>
                                <p:cTn id="37" presetID="31" presetClass="entr" presetSubtype="0" fill="hold" nodeType="after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p:cTn id="39" dur="750" fill="hold"/>
                                        <p:tgtEl>
                                          <p:spTgt spid="10"/>
                                        </p:tgtEl>
                                        <p:attrNameLst>
                                          <p:attrName>ppt_w</p:attrName>
                                        </p:attrNameLst>
                                      </p:cBhvr>
                                      <p:tavLst>
                                        <p:tav tm="0">
                                          <p:val>
                                            <p:fltVal val="0"/>
                                          </p:val>
                                        </p:tav>
                                        <p:tav tm="100000">
                                          <p:val>
                                            <p:strVal val="#ppt_w"/>
                                          </p:val>
                                        </p:tav>
                                      </p:tavLst>
                                    </p:anim>
                                    <p:anim calcmode="lin" valueType="num">
                                      <p:cBhvr>
                                        <p:cTn id="40" dur="750" fill="hold"/>
                                        <p:tgtEl>
                                          <p:spTgt spid="10"/>
                                        </p:tgtEl>
                                        <p:attrNameLst>
                                          <p:attrName>ppt_h</p:attrName>
                                        </p:attrNameLst>
                                      </p:cBhvr>
                                      <p:tavLst>
                                        <p:tav tm="0">
                                          <p:val>
                                            <p:fltVal val="0"/>
                                          </p:val>
                                        </p:tav>
                                        <p:tav tm="100000">
                                          <p:val>
                                            <p:strVal val="#ppt_h"/>
                                          </p:val>
                                        </p:tav>
                                      </p:tavLst>
                                    </p:anim>
                                    <p:anim calcmode="lin" valueType="num">
                                      <p:cBhvr>
                                        <p:cTn id="41" dur="750" fill="hold"/>
                                        <p:tgtEl>
                                          <p:spTgt spid="10"/>
                                        </p:tgtEl>
                                        <p:attrNameLst>
                                          <p:attrName>style.rotation</p:attrName>
                                        </p:attrNameLst>
                                      </p:cBhvr>
                                      <p:tavLst>
                                        <p:tav tm="0">
                                          <p:val>
                                            <p:fltVal val="90"/>
                                          </p:val>
                                        </p:tav>
                                        <p:tav tm="100000">
                                          <p:val>
                                            <p:fltVal val="0"/>
                                          </p:val>
                                        </p:tav>
                                      </p:tavLst>
                                    </p:anim>
                                    <p:animEffect transition="in" filter="fade">
                                      <p:cBhvr>
                                        <p:cTn id="42" dur="750"/>
                                        <p:tgtEl>
                                          <p:spTgt spid="10"/>
                                        </p:tgtEl>
                                      </p:cBhvr>
                                    </p:animEffect>
                                  </p:childTnLst>
                                </p:cTn>
                              </p:par>
                            </p:childTnLst>
                          </p:cTn>
                        </p:par>
                        <p:par>
                          <p:cTn id="43" fill="hold">
                            <p:stCondLst>
                              <p:cond delay="9450"/>
                            </p:stCondLst>
                            <p:childTnLst>
                              <p:par>
                                <p:cTn id="44" presetID="22" presetClass="entr" presetSubtype="8" fill="hold" nodeType="afterEffect">
                                  <p:stCondLst>
                                    <p:cond delay="0"/>
                                  </p:stCondLst>
                                  <p:childTnLst>
                                    <p:set>
                                      <p:cBhvr>
                                        <p:cTn id="45" dur="1" fill="hold">
                                          <p:stCondLst>
                                            <p:cond delay="0"/>
                                          </p:stCondLst>
                                        </p:cTn>
                                        <p:tgtEl>
                                          <p:spTgt spid="51"/>
                                        </p:tgtEl>
                                        <p:attrNameLst>
                                          <p:attrName>style.visibility</p:attrName>
                                        </p:attrNameLst>
                                      </p:cBhvr>
                                      <p:to>
                                        <p:strVal val="visible"/>
                                      </p:to>
                                    </p:set>
                                    <p:animEffect transition="in" filter="wipe(left)">
                                      <p:cBhvr>
                                        <p:cTn id="46" dur="1250"/>
                                        <p:tgtEl>
                                          <p:spTgt spid="51"/>
                                        </p:tgtEl>
                                      </p:cBhvr>
                                    </p:animEffect>
                                  </p:childTnLst>
                                </p:cTn>
                              </p:par>
                              <p:par>
                                <p:cTn id="47" presetID="14" presetClass="entr" presetSubtype="10" fill="hold" grpId="0" nodeType="withEffect">
                                  <p:stCondLst>
                                    <p:cond delay="0"/>
                                  </p:stCondLst>
                                  <p:childTnLst>
                                    <p:set>
                                      <p:cBhvr>
                                        <p:cTn id="48" dur="1" fill="hold">
                                          <p:stCondLst>
                                            <p:cond delay="0"/>
                                          </p:stCondLst>
                                        </p:cTn>
                                        <p:tgtEl>
                                          <p:spTgt spid="54"/>
                                        </p:tgtEl>
                                        <p:attrNameLst>
                                          <p:attrName>style.visibility</p:attrName>
                                        </p:attrNameLst>
                                      </p:cBhvr>
                                      <p:to>
                                        <p:strVal val="visible"/>
                                      </p:to>
                                    </p:set>
                                    <p:animEffect transition="in" filter="randombar(horizontal)">
                                      <p:cBhvr>
                                        <p:cTn id="49" dur="500"/>
                                        <p:tgtEl>
                                          <p:spTgt spid="54"/>
                                        </p:tgtEl>
                                      </p:cBhvr>
                                    </p:animEffect>
                                  </p:childTnLst>
                                </p:cTn>
                              </p:par>
                              <p:par>
                                <p:cTn id="50" presetID="10" presetClass="entr" presetSubtype="0" fill="hold" nodeType="withEffect">
                                  <p:stCondLst>
                                    <p:cond delay="0"/>
                                  </p:stCondLst>
                                  <p:childTnLst>
                                    <p:set>
                                      <p:cBhvr>
                                        <p:cTn id="51" dur="1" fill="hold">
                                          <p:stCondLst>
                                            <p:cond delay="0"/>
                                          </p:stCondLst>
                                        </p:cTn>
                                        <p:tgtEl>
                                          <p:spTgt spid="57"/>
                                        </p:tgtEl>
                                        <p:attrNameLst>
                                          <p:attrName>style.visibility</p:attrName>
                                        </p:attrNameLst>
                                      </p:cBhvr>
                                      <p:to>
                                        <p:strVal val="visible"/>
                                      </p:to>
                                    </p:set>
                                    <p:animEffect transition="in" filter="fade">
                                      <p:cBhvr>
                                        <p:cTn id="52" dur="500"/>
                                        <p:tgtEl>
                                          <p:spTgt spid="57"/>
                                        </p:tgtEl>
                                      </p:cBhvr>
                                    </p:animEffect>
                                  </p:childTnLst>
                                  <p:subTnLst>
                                    <p:audio>
                                      <p:cMediaNode>
                                        <p:cTn display="0" masterRel="sameClick">
                                          <p:stCondLst>
                                            <p:cond evt="begin" delay="0">
                                              <p:tn val="50"/>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34"/>
                    </p:tgtEl>
                  </p:cond>
                </p:stCondLst>
                <p:endSync evt="end" delay="0">
                  <p:rtn val="all"/>
                </p:endSync>
                <p:childTnLst>
                  <p:par>
                    <p:cTn id="54" fill="hold">
                      <p:stCondLst>
                        <p:cond delay="0"/>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56"/>
                                        </p:tgtEl>
                                        <p:attrNameLst>
                                          <p:attrName>style.visibility</p:attrName>
                                        </p:attrNameLst>
                                      </p:cBhvr>
                                      <p:to>
                                        <p:strVal val="visible"/>
                                      </p:to>
                                    </p:set>
                                    <p:animEffect transition="in" filter="fade">
                                      <p:cBhvr>
                                        <p:cTn id="58" dur="500"/>
                                        <p:tgtEl>
                                          <p:spTgt spid="56"/>
                                        </p:tgtEl>
                                      </p:cBhvr>
                                    </p:animEffect>
                                  </p:childTnLst>
                                  <p:subTnLst>
                                    <p:audio>
                                      <p:cMediaNode>
                                        <p:cTn display="0" masterRel="sameClick">
                                          <p:stCondLst>
                                            <p:cond evt="begin" delay="0">
                                              <p:tn val="56"/>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34"/>
                  </p:tgtEl>
                </p:cond>
              </p:nextCondLst>
            </p:seq>
            <p:seq concurrent="1" nextAc="seek">
              <p:cTn id="59" restart="whenNotActive" fill="hold" evtFilter="cancelBubble" nodeType="interactiveSeq">
                <p:stCondLst>
                  <p:cond evt="onClick" delay="0">
                    <p:tgtEl>
                      <p:spTgt spid="24"/>
                    </p:tgtEl>
                  </p:cond>
                </p:stCondLst>
                <p:endSync evt="end" delay="0">
                  <p:rtn val="all"/>
                </p:endSync>
                <p:childTnLst>
                  <p:par>
                    <p:cTn id="60" fill="hold">
                      <p:stCondLst>
                        <p:cond delay="0"/>
                      </p:stCondLst>
                      <p:childTnLst>
                        <p:par>
                          <p:cTn id="61" fill="hold">
                            <p:stCondLst>
                              <p:cond delay="0"/>
                            </p:stCondLst>
                            <p:childTnLst>
                              <p:par>
                                <p:cTn id="62" presetID="31" presetClass="entr" presetSubtype="0" fill="hold" nodeType="clickEffect">
                                  <p:stCondLst>
                                    <p:cond delay="0"/>
                                  </p:stCondLst>
                                  <p:childTnLst>
                                    <p:set>
                                      <p:cBhvr>
                                        <p:cTn id="63" dur="1" fill="hold">
                                          <p:stCondLst>
                                            <p:cond delay="0"/>
                                          </p:stCondLst>
                                        </p:cTn>
                                        <p:tgtEl>
                                          <p:spTgt spid="24"/>
                                        </p:tgtEl>
                                        <p:attrNameLst>
                                          <p:attrName>style.visibility</p:attrName>
                                        </p:attrNameLst>
                                      </p:cBhvr>
                                      <p:to>
                                        <p:strVal val="visible"/>
                                      </p:to>
                                    </p:set>
                                    <p:anim calcmode="lin" valueType="num">
                                      <p:cBhvr>
                                        <p:cTn id="64" dur="750" fill="hold"/>
                                        <p:tgtEl>
                                          <p:spTgt spid="24"/>
                                        </p:tgtEl>
                                        <p:attrNameLst>
                                          <p:attrName>ppt_w</p:attrName>
                                        </p:attrNameLst>
                                      </p:cBhvr>
                                      <p:tavLst>
                                        <p:tav tm="0">
                                          <p:val>
                                            <p:fltVal val="0"/>
                                          </p:val>
                                        </p:tav>
                                        <p:tav tm="100000">
                                          <p:val>
                                            <p:strVal val="#ppt_w"/>
                                          </p:val>
                                        </p:tav>
                                      </p:tavLst>
                                    </p:anim>
                                    <p:anim calcmode="lin" valueType="num">
                                      <p:cBhvr>
                                        <p:cTn id="65" dur="750" fill="hold"/>
                                        <p:tgtEl>
                                          <p:spTgt spid="24"/>
                                        </p:tgtEl>
                                        <p:attrNameLst>
                                          <p:attrName>ppt_h</p:attrName>
                                        </p:attrNameLst>
                                      </p:cBhvr>
                                      <p:tavLst>
                                        <p:tav tm="0">
                                          <p:val>
                                            <p:fltVal val="0"/>
                                          </p:val>
                                        </p:tav>
                                        <p:tav tm="100000">
                                          <p:val>
                                            <p:strVal val="#ppt_h"/>
                                          </p:val>
                                        </p:tav>
                                      </p:tavLst>
                                    </p:anim>
                                    <p:anim calcmode="lin" valueType="num">
                                      <p:cBhvr>
                                        <p:cTn id="66" dur="750" fill="hold"/>
                                        <p:tgtEl>
                                          <p:spTgt spid="24"/>
                                        </p:tgtEl>
                                        <p:attrNameLst>
                                          <p:attrName>style.rotation</p:attrName>
                                        </p:attrNameLst>
                                      </p:cBhvr>
                                      <p:tavLst>
                                        <p:tav tm="0">
                                          <p:val>
                                            <p:fltVal val="90"/>
                                          </p:val>
                                        </p:tav>
                                        <p:tav tm="100000">
                                          <p:val>
                                            <p:fltVal val="0"/>
                                          </p:val>
                                        </p:tav>
                                      </p:tavLst>
                                    </p:anim>
                                    <p:animEffect transition="in" filter="fade">
                                      <p:cBhvr>
                                        <p:cTn id="67" dur="750"/>
                                        <p:tgtEl>
                                          <p:spTgt spid="24"/>
                                        </p:tgtEl>
                                      </p:cBhvr>
                                    </p:animEffect>
                                  </p:childTnLst>
                                </p:cTn>
                              </p:par>
                            </p:childTnLst>
                          </p:cTn>
                        </p:par>
                      </p:childTnLst>
                    </p:cTn>
                  </p:par>
                </p:childTnLst>
              </p:cTn>
              <p:nextCondLst>
                <p:cond evt="onClick" delay="0">
                  <p:tgtEl>
                    <p:spTgt spid="24"/>
                  </p:tgtEl>
                </p:cond>
              </p:nextCondLst>
            </p:seq>
            <p:seq concurrent="1" nextAc="seek">
              <p:cTn id="68" restart="whenNotActive" fill="hold" evtFilter="cancelBubble" nodeType="interactiveSeq">
                <p:stCondLst>
                  <p:cond evt="onClick" delay="0">
                    <p:tgtEl>
                      <p:spTgt spid="17"/>
                    </p:tgtEl>
                  </p:cond>
                </p:stCondLst>
                <p:endSync evt="end" delay="0">
                  <p:rtn val="all"/>
                </p:endSync>
                <p:childTnLst>
                  <p:par>
                    <p:cTn id="69" fill="hold">
                      <p:stCondLst>
                        <p:cond delay="0"/>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58"/>
                                        </p:tgtEl>
                                        <p:attrNameLst>
                                          <p:attrName>style.visibility</p:attrName>
                                        </p:attrNameLst>
                                      </p:cBhvr>
                                      <p:to>
                                        <p:strVal val="visible"/>
                                      </p:to>
                                    </p:set>
                                    <p:animEffect transition="in" filter="fade">
                                      <p:cBhvr>
                                        <p:cTn id="73" dur="500"/>
                                        <p:tgtEl>
                                          <p:spTgt spid="58"/>
                                        </p:tgtEl>
                                      </p:cBhvr>
                                    </p:animEffect>
                                  </p:childTnLst>
                                  <p:subTnLst>
                                    <p:audio>
                                      <p:cMediaNode>
                                        <p:cTn display="0" masterRel="sameClick">
                                          <p:stCondLst>
                                            <p:cond evt="begin" delay="0">
                                              <p:tn val="71"/>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17"/>
                  </p:tgtEl>
                </p:cond>
              </p:nextCondLst>
            </p:seq>
            <p:seq concurrent="1" nextAc="seek">
              <p:cTn id="74" restart="whenNotActive" fill="hold" evtFilter="cancelBubble" nodeType="interactiveSeq">
                <p:stCondLst>
                  <p:cond evt="onClick" delay="0">
                    <p:tgtEl>
                      <p:spTgt spid="10"/>
                    </p:tgtEl>
                  </p:cond>
                </p:stCondLst>
                <p:endSync evt="end" delay="0">
                  <p:rtn val="all"/>
                </p:endSync>
                <p:childTnLst>
                  <p:par>
                    <p:cTn id="75" fill="hold">
                      <p:stCondLst>
                        <p:cond delay="0"/>
                      </p:stCondLst>
                      <p:childTnLst>
                        <p:par>
                          <p:cTn id="76" fill="hold">
                            <p:stCondLst>
                              <p:cond delay="0"/>
                            </p:stCondLst>
                            <p:childTnLst>
                              <p:par>
                                <p:cTn id="77" presetID="10" presetClass="entr" presetSubtype="0" fill="hold" nodeType="clickEffect">
                                  <p:stCondLst>
                                    <p:cond delay="0"/>
                                  </p:stCondLst>
                                  <p:childTnLst>
                                    <p:set>
                                      <p:cBhvr>
                                        <p:cTn id="78" dur="1" fill="hold">
                                          <p:stCondLst>
                                            <p:cond delay="0"/>
                                          </p:stCondLst>
                                        </p:cTn>
                                        <p:tgtEl>
                                          <p:spTgt spid="55"/>
                                        </p:tgtEl>
                                        <p:attrNameLst>
                                          <p:attrName>style.visibility</p:attrName>
                                        </p:attrNameLst>
                                      </p:cBhvr>
                                      <p:to>
                                        <p:strVal val="visible"/>
                                      </p:to>
                                    </p:set>
                                    <p:animEffect transition="in" filter="fade">
                                      <p:cBhvr>
                                        <p:cTn id="79" dur="500"/>
                                        <p:tgtEl>
                                          <p:spTgt spid="55"/>
                                        </p:tgtEl>
                                      </p:cBhvr>
                                    </p:animEffect>
                                  </p:childTnLst>
                                  <p:subTnLst>
                                    <p:audio>
                                      <p:cMediaNode>
                                        <p:cTn display="0" masterRel="sameClick">
                                          <p:stCondLst>
                                            <p:cond evt="begin" delay="0">
                                              <p:tn val="77"/>
                                            </p:cond>
                                          </p:stCondLst>
                                          <p:endCondLst>
                                            <p:cond evt="onStopAudio" delay="0">
                                              <p:tgtEl>
                                                <p:sldTgt/>
                                              </p:tgtEl>
                                            </p:cond>
                                          </p:endCondLst>
                                        </p:cTn>
                                        <p:tgtEl>
                                          <p:sndTgt r:embed="rId3" name="drumroll.wav"/>
                                        </p:tgtEl>
                                      </p:cMediaNode>
                                    </p:audio>
                                  </p:subTnLst>
                                </p:cTn>
                              </p:par>
                            </p:childTnLst>
                          </p:cTn>
                        </p:par>
                      </p:childTnLst>
                    </p:cTn>
                  </p:par>
                </p:childTnLst>
              </p:cTn>
              <p:nextCondLst>
                <p:cond evt="onClick" delay="0">
                  <p:tgtEl>
                    <p:spTgt spid="10"/>
                  </p:tgtEl>
                </p:cond>
              </p:nextCondLst>
            </p:seq>
          </p:childTnLst>
        </p:cTn>
      </p:par>
    </p:tnLst>
    <p:bldLst>
      <p:bldP spid="40" grpId="0" animBg="1"/>
      <p:bldP spid="5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9907" r="-17315" b="-18888"/>
            </a:stretch>
          </a:blipFill>
        </p:spPr>
      </p:sp>
      <p:pic>
        <p:nvPicPr>
          <p:cNvPr id="12" name="Picture 11"/>
          <p:cNvPicPr>
            <a:picLocks noChangeAspect="1"/>
          </p:cNvPicPr>
          <p:nvPr/>
        </p:nvPicPr>
        <p:blipFill>
          <a:blip r:embed="rId3"/>
          <a:stretch>
            <a:fillRect/>
          </a:stretch>
        </p:blipFill>
        <p:spPr>
          <a:xfrm>
            <a:off x="2971800" y="1943100"/>
            <a:ext cx="12839289" cy="442608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806753"/>
        </a:solidFill>
        <a:effectLst/>
      </p:bgPr>
    </p:bg>
    <p:spTree>
      <p:nvGrpSpPr>
        <p:cNvPr id="1" name=""/>
        <p:cNvGrpSpPr/>
        <p:nvPr/>
      </p:nvGrpSpPr>
      <p:grpSpPr>
        <a:xfrm>
          <a:off x="0" y="0"/>
          <a:ext cx="0" cy="0"/>
          <a:chOff x="0" y="0"/>
          <a:chExt cx="0" cy="0"/>
        </a:xfrm>
      </p:grpSpPr>
      <p:sp>
        <p:nvSpPr>
          <p:cNvPr id="4" name="TextBox 4"/>
          <p:cNvSpPr txBox="1"/>
          <p:nvPr/>
        </p:nvSpPr>
        <p:spPr>
          <a:xfrm>
            <a:off x="838200" y="6940503"/>
            <a:ext cx="16764000" cy="3368358"/>
          </a:xfrm>
          <a:prstGeom prst="rect">
            <a:avLst/>
          </a:prstGeom>
        </p:spPr>
        <p:txBody>
          <a:bodyPr wrap="square" lIns="0" tIns="0" rIns="0" bIns="0" rtlCol="0" anchor="t">
            <a:spAutoFit/>
          </a:bodyPr>
          <a:lstStyle/>
          <a:p>
            <a:pPr algn="ctr">
              <a:lnSpc>
                <a:spcPct val="114000"/>
              </a:lnSpc>
              <a:spcAft>
                <a:spcPts val="1800"/>
              </a:spcAft>
            </a:pPr>
            <a:r>
              <a:rPr lang="vi-VN" sz="9600" spc="121" dirty="0">
                <a:solidFill>
                  <a:srgbClr val="FEF3EA"/>
                </a:solidFill>
                <a:latin typeface="Paytone One"/>
              </a:rPr>
              <a:t>MỘT SỐ NÉT VĂN HÓA CỦA ĐỒNG BÀO TÂY NGUYÊN</a:t>
            </a:r>
            <a:endParaRPr lang="en-US" sz="9600" spc="121" dirty="0">
              <a:solidFill>
                <a:srgbClr val="FEF3EA"/>
              </a:solidFill>
              <a:latin typeface="Paytone One"/>
            </a:endParaRPr>
          </a:p>
        </p:txBody>
      </p:sp>
      <p:pic>
        <p:nvPicPr>
          <p:cNvPr id="6146" name="Picture 2" descr="Tay Nguyen - new hotspot for Vietnam tour packag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49" y="0"/>
            <a:ext cx="18268951" cy="65913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EF3EA"/>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44" b="-9244"/>
            </a:stretch>
          </a:blipFill>
        </p:spPr>
      </p:sp>
      <p:grpSp>
        <p:nvGrpSpPr>
          <p:cNvPr id="3" name="Group 3"/>
          <p:cNvGrpSpPr/>
          <p:nvPr/>
        </p:nvGrpSpPr>
        <p:grpSpPr>
          <a:xfrm>
            <a:off x="8933270" y="2171700"/>
            <a:ext cx="9524999" cy="4724400"/>
            <a:chOff x="-1752517" y="0"/>
            <a:chExt cx="11480799" cy="3997669"/>
          </a:xfrm>
        </p:grpSpPr>
        <p:sp>
          <p:nvSpPr>
            <p:cNvPr id="4" name="AutoShape 4"/>
            <p:cNvSpPr/>
            <p:nvPr/>
          </p:nvSpPr>
          <p:spPr>
            <a:xfrm>
              <a:off x="-1498517" y="0"/>
              <a:ext cx="10972800" cy="3997669"/>
            </a:xfrm>
            <a:prstGeom prst="rect">
              <a:avLst/>
            </a:prstGeom>
            <a:solidFill>
              <a:srgbClr val="806753"/>
            </a:solidFill>
          </p:spPr>
        </p:sp>
        <p:sp>
          <p:nvSpPr>
            <p:cNvPr id="5" name="TextBox 5"/>
            <p:cNvSpPr txBox="1"/>
            <p:nvPr/>
          </p:nvSpPr>
          <p:spPr>
            <a:xfrm>
              <a:off x="-1752517" y="451539"/>
              <a:ext cx="11480799" cy="3320518"/>
            </a:xfrm>
            <a:prstGeom prst="rect">
              <a:avLst/>
            </a:prstGeom>
          </p:spPr>
          <p:txBody>
            <a:bodyPr wrap="square" lIns="0" tIns="0" rIns="0" bIns="0" rtlCol="0" anchor="t">
              <a:spAutoFit/>
            </a:bodyPr>
            <a:lstStyle/>
            <a:p>
              <a:pPr algn="ctr">
                <a:lnSpc>
                  <a:spcPts val="10170"/>
                </a:lnSpc>
              </a:pPr>
              <a:r>
                <a:rPr lang="en-US" sz="7823" dirty="0">
                  <a:solidFill>
                    <a:srgbClr val="FEF3EA"/>
                  </a:solidFill>
                  <a:latin typeface="Paytone One"/>
                </a:rPr>
                <a:t>NHÀ </a:t>
              </a:r>
              <a:r>
                <a:rPr lang="vi-VN" sz="7823" dirty="0">
                  <a:solidFill>
                    <a:srgbClr val="FEF3EA"/>
                  </a:solidFill>
                  <a:latin typeface="Paytone One"/>
                </a:rPr>
                <a:t>Ở VÀ </a:t>
              </a:r>
            </a:p>
            <a:p>
              <a:pPr algn="ctr">
                <a:lnSpc>
                  <a:spcPts val="10170"/>
                </a:lnSpc>
              </a:pPr>
              <a:r>
                <a:rPr lang="vi-VN" sz="7823" dirty="0">
                  <a:solidFill>
                    <a:srgbClr val="FEF3EA"/>
                  </a:solidFill>
                  <a:latin typeface="Paytone One"/>
                </a:rPr>
                <a:t>NHÀ SINH HOẠT CỘNG ĐỒNG</a:t>
              </a:r>
              <a:endParaRPr lang="en-US" sz="7823" dirty="0">
                <a:solidFill>
                  <a:srgbClr val="FEF3EA"/>
                </a:solidFill>
                <a:latin typeface="Paytone One"/>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806753"/>
        </a:solidFill>
        <a:effectLst/>
      </p:bgPr>
    </p:bg>
    <p:spTree>
      <p:nvGrpSpPr>
        <p:cNvPr id="1" name=""/>
        <p:cNvGrpSpPr/>
        <p:nvPr/>
      </p:nvGrpSpPr>
      <p:grpSpPr>
        <a:xfrm>
          <a:off x="0" y="0"/>
          <a:ext cx="0" cy="0"/>
          <a:chOff x="0" y="0"/>
          <a:chExt cx="0" cy="0"/>
        </a:xfrm>
      </p:grpSpPr>
      <p:sp>
        <p:nvSpPr>
          <p:cNvPr id="2" name="AutoShape 2"/>
          <p:cNvSpPr/>
          <p:nvPr/>
        </p:nvSpPr>
        <p:spPr>
          <a:xfrm>
            <a:off x="1529821" y="1028700"/>
            <a:ext cx="7473938" cy="8204509"/>
          </a:xfrm>
          <a:prstGeom prst="rect">
            <a:avLst/>
          </a:prstGeom>
          <a:solidFill>
            <a:srgbClr val="FEF3EA"/>
          </a:solidFill>
        </p:spPr>
      </p:sp>
      <p:sp>
        <p:nvSpPr>
          <p:cNvPr id="3" name="AutoShape 3"/>
          <p:cNvSpPr/>
          <p:nvPr/>
        </p:nvSpPr>
        <p:spPr>
          <a:xfrm>
            <a:off x="9284241" y="1028700"/>
            <a:ext cx="7473938" cy="8204509"/>
          </a:xfrm>
          <a:prstGeom prst="rect">
            <a:avLst/>
          </a:prstGeom>
          <a:solidFill>
            <a:srgbClr val="FEF3EA"/>
          </a:solidFill>
        </p:spPr>
      </p:sp>
      <p:grpSp>
        <p:nvGrpSpPr>
          <p:cNvPr id="4" name="Group 4"/>
          <p:cNvGrpSpPr/>
          <p:nvPr/>
        </p:nvGrpSpPr>
        <p:grpSpPr>
          <a:xfrm rot="-60000">
            <a:off x="2013679" y="1505313"/>
            <a:ext cx="6502366" cy="2393013"/>
            <a:chOff x="0" y="-49536"/>
            <a:chExt cx="8669821" cy="3190683"/>
          </a:xfrm>
        </p:grpSpPr>
        <p:sp>
          <p:nvSpPr>
            <p:cNvPr id="5" name="TextBox 5"/>
            <p:cNvSpPr txBox="1"/>
            <p:nvPr/>
          </p:nvSpPr>
          <p:spPr>
            <a:xfrm>
              <a:off x="1" y="-49536"/>
              <a:ext cx="8669820" cy="2000548"/>
            </a:xfrm>
            <a:prstGeom prst="rect">
              <a:avLst/>
            </a:prstGeom>
          </p:spPr>
          <p:txBody>
            <a:bodyPr lIns="0" tIns="0" rIns="0" bIns="0" rtlCol="0" anchor="t">
              <a:spAutoFit/>
            </a:bodyPr>
            <a:lstStyle/>
            <a:p>
              <a:pPr algn="ctr">
                <a:lnSpc>
                  <a:spcPts val="3900"/>
                </a:lnSpc>
              </a:pPr>
              <a:r>
                <a:rPr lang="en-US" sz="3000" spc="120" dirty="0">
                  <a:solidFill>
                    <a:srgbClr val="806753"/>
                  </a:solidFill>
                  <a:latin typeface="Paytone One"/>
                </a:rPr>
                <a:t>ĐỌC THÔNG TIN VÀ QUAN SÁT HÌNH </a:t>
              </a:r>
              <a:r>
                <a:rPr lang="vi-VN" sz="3000" spc="120" dirty="0">
                  <a:solidFill>
                    <a:srgbClr val="806753"/>
                  </a:solidFill>
                  <a:latin typeface="Paytone One"/>
                </a:rPr>
                <a:t>1 VÀ HÌNH 2</a:t>
              </a:r>
              <a:r>
                <a:rPr lang="en-US" sz="3000" spc="120" dirty="0">
                  <a:solidFill>
                    <a:srgbClr val="806753"/>
                  </a:solidFill>
                  <a:latin typeface="Paytone One"/>
                </a:rPr>
                <a:t>, EM HÃY MÔ TẢ </a:t>
              </a:r>
              <a:r>
                <a:rPr lang="vi-VN" sz="3000" spc="120" dirty="0">
                  <a:solidFill>
                    <a:srgbClr val="806753"/>
                  </a:solidFill>
                  <a:latin typeface="Paytone One"/>
                </a:rPr>
                <a:t>NHÀ Ở VÙNG </a:t>
              </a:r>
              <a:r>
                <a:rPr lang="en-US" sz="3000" spc="120" dirty="0">
                  <a:solidFill>
                    <a:srgbClr val="806753"/>
                  </a:solidFill>
                  <a:latin typeface="Paytone One"/>
                </a:rPr>
                <a:t>TÂY NGUYÊN</a:t>
              </a:r>
            </a:p>
          </p:txBody>
        </p:sp>
        <p:sp>
          <p:nvSpPr>
            <p:cNvPr id="6" name="TextBox 6"/>
            <p:cNvSpPr txBox="1"/>
            <p:nvPr/>
          </p:nvSpPr>
          <p:spPr>
            <a:xfrm>
              <a:off x="0" y="2659241"/>
              <a:ext cx="8669820" cy="481906"/>
            </a:xfrm>
            <a:prstGeom prst="rect">
              <a:avLst/>
            </a:prstGeom>
          </p:spPr>
          <p:txBody>
            <a:bodyPr lIns="0" tIns="0" rIns="0" bIns="0" rtlCol="0" anchor="t">
              <a:spAutoFit/>
            </a:bodyPr>
            <a:lstStyle/>
            <a:p>
              <a:pPr algn="l">
                <a:lnSpc>
                  <a:spcPts val="3112"/>
                </a:lnSpc>
              </a:pPr>
              <a:endParaRPr/>
            </a:p>
          </p:txBody>
        </p:sp>
        <p:sp>
          <p:nvSpPr>
            <p:cNvPr id="7" name="AutoShape 7"/>
            <p:cNvSpPr/>
            <p:nvPr/>
          </p:nvSpPr>
          <p:spPr>
            <a:xfrm>
              <a:off x="0" y="2242903"/>
              <a:ext cx="8660533" cy="66700"/>
            </a:xfrm>
            <a:prstGeom prst="rect">
              <a:avLst/>
            </a:prstGeom>
            <a:solidFill>
              <a:srgbClr val="806753"/>
            </a:solidFill>
          </p:spPr>
        </p:sp>
      </p:grpSp>
      <p:pic>
        <p:nvPicPr>
          <p:cNvPr id="10" name="Picture 9"/>
          <p:cNvPicPr>
            <a:picLocks noChangeAspect="1"/>
          </p:cNvPicPr>
          <p:nvPr/>
        </p:nvPicPr>
        <p:blipFill rotWithShape="1">
          <a:blip r:embed="rId2"/>
          <a:srcRect l="20416" t="20371" r="35416" b="10000"/>
          <a:stretch/>
        </p:blipFill>
        <p:spPr>
          <a:xfrm>
            <a:off x="9467230" y="1333500"/>
            <a:ext cx="7123555" cy="7620000"/>
          </a:xfrm>
          <a:prstGeom prst="rect">
            <a:avLst/>
          </a:prstGeom>
        </p:spPr>
      </p:pic>
      <p:pic>
        <p:nvPicPr>
          <p:cNvPr id="11" name="Picture 10"/>
          <p:cNvPicPr>
            <a:picLocks noChangeAspect="1"/>
          </p:cNvPicPr>
          <p:nvPr/>
        </p:nvPicPr>
        <p:blipFill rotWithShape="1">
          <a:blip r:embed="rId3"/>
          <a:srcRect l="9166" t="19630" r="52500" b="44074"/>
          <a:stretch/>
        </p:blipFill>
        <p:spPr>
          <a:xfrm>
            <a:off x="1751873" y="4150888"/>
            <a:ext cx="7010400" cy="449781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10"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806753"/>
        </a:solidFill>
        <a:effectLst/>
      </p:bgPr>
    </p:bg>
    <p:spTree>
      <p:nvGrpSpPr>
        <p:cNvPr id="1" name=""/>
        <p:cNvGrpSpPr/>
        <p:nvPr/>
      </p:nvGrpSpPr>
      <p:grpSpPr>
        <a:xfrm>
          <a:off x="0" y="0"/>
          <a:ext cx="0" cy="0"/>
          <a:chOff x="0" y="0"/>
          <a:chExt cx="0" cy="0"/>
        </a:xfrm>
      </p:grpSpPr>
      <p:sp>
        <p:nvSpPr>
          <p:cNvPr id="2" name="Freeform 2"/>
          <p:cNvSpPr/>
          <p:nvPr/>
        </p:nvSpPr>
        <p:spPr>
          <a:xfrm>
            <a:off x="327423" y="329442"/>
            <a:ext cx="17633153" cy="9628116"/>
          </a:xfrm>
          <a:custGeom>
            <a:avLst/>
            <a:gdLst/>
            <a:ahLst/>
            <a:cxnLst/>
            <a:rect l="l" t="t" r="r" b="b"/>
            <a:pathLst>
              <a:path w="17633153" h="9628116">
                <a:moveTo>
                  <a:pt x="0" y="0"/>
                </a:moveTo>
                <a:lnTo>
                  <a:pt x="17633154" y="0"/>
                </a:lnTo>
                <a:lnTo>
                  <a:pt x="17633154" y="9628116"/>
                </a:lnTo>
                <a:lnTo>
                  <a:pt x="0" y="9628116"/>
                </a:lnTo>
                <a:lnTo>
                  <a:pt x="0" y="0"/>
                </a:lnTo>
                <a:close/>
              </a:path>
            </a:pathLst>
          </a:custGeom>
          <a:blipFill>
            <a:blip r:embed="rId2">
              <a:alphaModFix amt="15000"/>
            </a:blip>
            <a:stretch>
              <a:fillRect t="-7518" b="-14344"/>
            </a:stretch>
          </a:blipFill>
        </p:spPr>
      </p:sp>
      <p:grpSp>
        <p:nvGrpSpPr>
          <p:cNvPr id="4" name="Group 4"/>
          <p:cNvGrpSpPr/>
          <p:nvPr/>
        </p:nvGrpSpPr>
        <p:grpSpPr>
          <a:xfrm>
            <a:off x="857250" y="1409700"/>
            <a:ext cx="16573500" cy="8360750"/>
            <a:chOff x="-100061" y="0"/>
            <a:chExt cx="12436116" cy="11147690"/>
          </a:xfrm>
        </p:grpSpPr>
        <p:sp>
          <p:nvSpPr>
            <p:cNvPr id="5" name="TextBox 5"/>
            <p:cNvSpPr txBox="1"/>
            <p:nvPr/>
          </p:nvSpPr>
          <p:spPr>
            <a:xfrm>
              <a:off x="-100061" y="0"/>
              <a:ext cx="12436116" cy="11147690"/>
            </a:xfrm>
            <a:prstGeom prst="rect">
              <a:avLst/>
            </a:prstGeom>
          </p:spPr>
          <p:txBody>
            <a:bodyPr lIns="0" tIns="0" rIns="0" bIns="0" rtlCol="0" anchor="t">
              <a:spAutoFit/>
            </a:bodyPr>
            <a:lstStyle/>
            <a:p>
              <a:pPr algn="just">
                <a:lnSpc>
                  <a:spcPct val="114000"/>
                </a:lnSpc>
              </a:pPr>
              <a:r>
                <a:rPr lang="vi-VN" sz="6000" dirty="0">
                  <a:solidFill>
                    <a:srgbClr val="FEF3EA"/>
                  </a:solidFill>
                  <a:latin typeface="Calibri" panose="020F0502020204030204" pitchFamily="34" charset="0"/>
                  <a:ea typeface="Cambria" panose="02040503050406030204" pitchFamily="18" charset="0"/>
                  <a:cs typeface="Calibri" panose="020F0502020204030204" pitchFamily="34" charset="0"/>
                </a:rPr>
                <a:t>	Trước đây, đồng bào Tây Nguyên thường ở trong những ngôi nhà sàn làm bằng các vật liệu truyền thống như gỗ, tre, nứa, lá. Hiện nay, nhà ở của đồng bào Tây Nguyên có sự thay đổi theo hướng hiện đại.</a:t>
              </a:r>
            </a:p>
            <a:p>
              <a:pPr algn="just">
                <a:lnSpc>
                  <a:spcPct val="114000"/>
                </a:lnSpc>
              </a:pPr>
              <a:r>
                <a:rPr lang="vi-VN" sz="6000" dirty="0">
                  <a:solidFill>
                    <a:srgbClr val="FEF3EA"/>
                  </a:solidFill>
                  <a:latin typeface="Calibri" panose="020F0502020204030204" pitchFamily="34" charset="0"/>
                  <a:ea typeface="Cambria" panose="02040503050406030204" pitchFamily="18" charset="0"/>
                  <a:cs typeface="Calibri" panose="020F0502020204030204" pitchFamily="34" charset="0"/>
                </a:rPr>
                <a:t>	Mỗi buôn làng có một ngôi nhà chung được xây dựng ở trung tâm buôn làng, là không gian sinh hoạt chung của cộng đồng như: nhà Rông của người Ba Na, Gia Rai; nhà Dài của người Ê-đê,...</a:t>
              </a:r>
              <a:endParaRPr lang="en-US" sz="6000" dirty="0">
                <a:solidFill>
                  <a:srgbClr val="FEF3EA"/>
                </a:solidFill>
                <a:latin typeface="Calibri" panose="020F0502020204030204" pitchFamily="34" charset="0"/>
                <a:ea typeface="Cambria" panose="02040503050406030204" pitchFamily="18" charset="0"/>
                <a:cs typeface="Calibri" panose="020F0502020204030204" pitchFamily="34" charset="0"/>
              </a:endParaRPr>
            </a:p>
          </p:txBody>
        </p:sp>
        <p:sp>
          <p:nvSpPr>
            <p:cNvPr id="6" name="AutoShape 6"/>
            <p:cNvSpPr/>
            <p:nvPr/>
          </p:nvSpPr>
          <p:spPr>
            <a:xfrm>
              <a:off x="0" y="0"/>
              <a:ext cx="2613975" cy="142146"/>
            </a:xfrm>
            <a:prstGeom prst="rect">
              <a:avLst/>
            </a:prstGeom>
            <a:solidFill>
              <a:srgbClr val="FEF3EA"/>
            </a:solidFill>
          </p:spPr>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EF3EA"/>
        </a:solidFill>
        <a:effectLst/>
      </p:bgPr>
    </p:bg>
    <p:spTree>
      <p:nvGrpSpPr>
        <p:cNvPr id="1" name=""/>
        <p:cNvGrpSpPr/>
        <p:nvPr/>
      </p:nvGrpSpPr>
      <p:grpSpPr>
        <a:xfrm>
          <a:off x="0" y="0"/>
          <a:ext cx="0" cy="0"/>
          <a:chOff x="0" y="0"/>
          <a:chExt cx="0" cy="0"/>
        </a:xfrm>
      </p:grpSpPr>
      <p:grpSp>
        <p:nvGrpSpPr>
          <p:cNvPr id="2" name="Group 2"/>
          <p:cNvGrpSpPr/>
          <p:nvPr/>
        </p:nvGrpSpPr>
        <p:grpSpPr>
          <a:xfrm>
            <a:off x="831371" y="-647700"/>
            <a:ext cx="6229377" cy="10801350"/>
            <a:chOff x="0" y="0"/>
            <a:chExt cx="8305835" cy="9980360"/>
          </a:xfrm>
        </p:grpSpPr>
        <p:sp>
          <p:nvSpPr>
            <p:cNvPr id="3" name="AutoShape 3"/>
            <p:cNvSpPr/>
            <p:nvPr/>
          </p:nvSpPr>
          <p:spPr>
            <a:xfrm>
              <a:off x="0" y="0"/>
              <a:ext cx="8305835" cy="9980360"/>
            </a:xfrm>
            <a:prstGeom prst="rect">
              <a:avLst/>
            </a:prstGeom>
            <a:solidFill>
              <a:srgbClr val="806753"/>
            </a:solidFill>
          </p:spPr>
        </p:sp>
        <p:sp>
          <p:nvSpPr>
            <p:cNvPr id="4" name="AutoShape 4"/>
            <p:cNvSpPr/>
            <p:nvPr/>
          </p:nvSpPr>
          <p:spPr>
            <a:xfrm>
              <a:off x="1532361" y="1996856"/>
              <a:ext cx="5830218" cy="62943"/>
            </a:xfrm>
            <a:prstGeom prst="rect">
              <a:avLst/>
            </a:prstGeom>
            <a:solidFill>
              <a:srgbClr val="FEF3EA"/>
            </a:solidFill>
          </p:spPr>
        </p:sp>
        <p:sp>
          <p:nvSpPr>
            <p:cNvPr id="5" name="TextBox 5"/>
            <p:cNvSpPr txBox="1"/>
            <p:nvPr/>
          </p:nvSpPr>
          <p:spPr>
            <a:xfrm>
              <a:off x="1532361" y="1452854"/>
              <a:ext cx="6093839" cy="544001"/>
            </a:xfrm>
            <a:prstGeom prst="rect">
              <a:avLst/>
            </a:prstGeom>
          </p:spPr>
          <p:txBody>
            <a:bodyPr lIns="0" tIns="0" rIns="0" bIns="0" rtlCol="0" anchor="t">
              <a:spAutoFit/>
            </a:bodyPr>
            <a:lstStyle/>
            <a:p>
              <a:pPr algn="l">
                <a:lnSpc>
                  <a:spcPts val="4335"/>
                </a:lnSpc>
              </a:pPr>
              <a:r>
                <a:rPr lang="vi-VN" sz="6000" b="1" spc="102" dirty="0">
                  <a:solidFill>
                    <a:srgbClr val="FEF3EA"/>
                  </a:solidFill>
                  <a:latin typeface="Paytone One Bold"/>
                </a:rPr>
                <a:t>NHÀ RÔNG</a:t>
              </a:r>
              <a:endParaRPr lang="en-US" sz="6000" b="1" spc="102" dirty="0">
                <a:solidFill>
                  <a:srgbClr val="FEF3EA"/>
                </a:solidFill>
                <a:latin typeface="Paytone One Bold"/>
              </a:endParaRPr>
            </a:p>
          </p:txBody>
        </p:sp>
      </p:grpSp>
      <p:sp>
        <p:nvSpPr>
          <p:cNvPr id="8" name="TextBox 8"/>
          <p:cNvSpPr txBox="1"/>
          <p:nvPr/>
        </p:nvSpPr>
        <p:spPr>
          <a:xfrm>
            <a:off x="1221909" y="2482052"/>
            <a:ext cx="5448300" cy="7543027"/>
          </a:xfrm>
          <a:prstGeom prst="rect">
            <a:avLst/>
          </a:prstGeom>
        </p:spPr>
        <p:txBody>
          <a:bodyPr wrap="square" lIns="0" tIns="0" rIns="0" bIns="0" rtlCol="0" anchor="t">
            <a:spAutoFit/>
          </a:bodyPr>
          <a:lstStyle/>
          <a:p>
            <a:pPr marL="0" lvl="0" indent="0" algn="just">
              <a:lnSpc>
                <a:spcPct val="114000"/>
              </a:lnSpc>
              <a:spcAft>
                <a:spcPts val="600"/>
              </a:spcAft>
            </a:pPr>
            <a:r>
              <a:rPr lang="vi-VN" sz="3600" dirty="0">
                <a:solidFill>
                  <a:schemeClr val="bg1"/>
                </a:solidFill>
                <a:latin typeface="Calibri" panose="020F0502020204030204" pitchFamily="34" charset="0"/>
                <a:cs typeface="Calibri" panose="020F0502020204030204" pitchFamily="34" charset="0"/>
              </a:rPr>
              <a:t>Nhà Rông được xây dựng ở vị trí trung tâm, cao ráo, có mặt bằng rộng, thuận lợi cho sinh hoạt cộng đồng. Nhà Rông có vai trò chính là nơi để hội họp, tiếp khách,... Khi làm nhà Rông, người dân chủ yếu sử dụng các vật liệu như gỗ, mây, tre, nứa, lá. </a:t>
            </a:r>
            <a:r>
              <a:rPr lang="vi-VN" sz="3600" dirty="0">
                <a:solidFill>
                  <a:srgbClr val="FFFF00"/>
                </a:solidFill>
                <a:latin typeface="Calibri" panose="020F0502020204030204" pitchFamily="34" charset="0"/>
                <a:cs typeface="Calibri" panose="020F0502020204030204" pitchFamily="34" charset="0"/>
              </a:rPr>
              <a:t>Nhà Rông càng to đẹp chứng tỏ buôn làng càng giàu có, thịnh vượng.</a:t>
            </a:r>
            <a:endParaRPr lang="en-US" sz="3600" dirty="0">
              <a:solidFill>
                <a:srgbClr val="FFFF00"/>
              </a:solidFill>
              <a:latin typeface="Calibri" panose="020F0502020204030204" pitchFamily="34" charset="0"/>
              <a:cs typeface="Calibri" panose="020F0502020204030204" pitchFamily="34" charset="0"/>
            </a:endParaRPr>
          </a:p>
        </p:txBody>
      </p:sp>
      <p:pic>
        <p:nvPicPr>
          <p:cNvPr id="1026" name="Picture 2" descr="Du Lịch Tây Nguyên - Thưởng thức Cafe: Tìm hiểu về nhà rông Tây Nguyê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7600" y="0"/>
            <a:ext cx="10820400" cy="10287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EF3EA"/>
        </a:solidFill>
        <a:effectLst/>
      </p:bgPr>
    </p:bg>
    <p:spTree>
      <p:nvGrpSpPr>
        <p:cNvPr id="1" name=""/>
        <p:cNvGrpSpPr/>
        <p:nvPr/>
      </p:nvGrpSpPr>
      <p:grpSpPr>
        <a:xfrm>
          <a:off x="0" y="0"/>
          <a:ext cx="0" cy="0"/>
          <a:chOff x="0" y="0"/>
          <a:chExt cx="0" cy="0"/>
        </a:xfrm>
      </p:grpSpPr>
      <p:grpSp>
        <p:nvGrpSpPr>
          <p:cNvPr id="2" name="Group 2"/>
          <p:cNvGrpSpPr/>
          <p:nvPr/>
        </p:nvGrpSpPr>
        <p:grpSpPr>
          <a:xfrm>
            <a:off x="831371" y="-647700"/>
            <a:ext cx="6229377" cy="10801350"/>
            <a:chOff x="0" y="0"/>
            <a:chExt cx="8305835" cy="9980360"/>
          </a:xfrm>
        </p:grpSpPr>
        <p:sp>
          <p:nvSpPr>
            <p:cNvPr id="3" name="AutoShape 3"/>
            <p:cNvSpPr/>
            <p:nvPr/>
          </p:nvSpPr>
          <p:spPr>
            <a:xfrm>
              <a:off x="0" y="0"/>
              <a:ext cx="8305835" cy="9980360"/>
            </a:xfrm>
            <a:prstGeom prst="rect">
              <a:avLst/>
            </a:prstGeom>
            <a:solidFill>
              <a:srgbClr val="806753"/>
            </a:solidFill>
          </p:spPr>
        </p:sp>
        <p:sp>
          <p:nvSpPr>
            <p:cNvPr id="4" name="AutoShape 4"/>
            <p:cNvSpPr/>
            <p:nvPr/>
          </p:nvSpPr>
          <p:spPr>
            <a:xfrm>
              <a:off x="324919" y="1575800"/>
              <a:ext cx="5830218" cy="62943"/>
            </a:xfrm>
            <a:prstGeom prst="rect">
              <a:avLst/>
            </a:prstGeom>
            <a:solidFill>
              <a:srgbClr val="FEF3EA"/>
            </a:solidFill>
          </p:spPr>
        </p:sp>
        <p:sp>
          <p:nvSpPr>
            <p:cNvPr id="5" name="TextBox 5"/>
            <p:cNvSpPr txBox="1"/>
            <p:nvPr/>
          </p:nvSpPr>
          <p:spPr>
            <a:xfrm>
              <a:off x="427263" y="1018440"/>
              <a:ext cx="6093839" cy="544001"/>
            </a:xfrm>
            <a:prstGeom prst="rect">
              <a:avLst/>
            </a:prstGeom>
          </p:spPr>
          <p:txBody>
            <a:bodyPr lIns="0" tIns="0" rIns="0" bIns="0" rtlCol="0" anchor="t">
              <a:spAutoFit/>
            </a:bodyPr>
            <a:lstStyle/>
            <a:p>
              <a:pPr algn="l">
                <a:lnSpc>
                  <a:spcPts val="4335"/>
                </a:lnSpc>
              </a:pPr>
              <a:r>
                <a:rPr lang="vi-VN" sz="6000" b="1" spc="102" dirty="0">
                  <a:solidFill>
                    <a:srgbClr val="FEF3EA"/>
                  </a:solidFill>
                  <a:latin typeface="Paytone One Bold"/>
                </a:rPr>
                <a:t>NHÀ DÀI </a:t>
              </a:r>
              <a:endParaRPr lang="en-US" sz="6000" b="1" spc="102" dirty="0">
                <a:solidFill>
                  <a:srgbClr val="FEF3EA"/>
                </a:solidFill>
                <a:latin typeface="Paytone One Bold"/>
              </a:endParaRPr>
            </a:p>
          </p:txBody>
        </p:sp>
      </p:grpSp>
      <p:sp>
        <p:nvSpPr>
          <p:cNvPr id="8" name="TextBox 8"/>
          <p:cNvSpPr txBox="1"/>
          <p:nvPr/>
        </p:nvSpPr>
        <p:spPr>
          <a:xfrm>
            <a:off x="1051614" y="1741974"/>
            <a:ext cx="5782940" cy="7848302"/>
          </a:xfrm>
          <a:prstGeom prst="rect">
            <a:avLst/>
          </a:prstGeom>
        </p:spPr>
        <p:txBody>
          <a:bodyPr wrap="square" lIns="0" tIns="0" rIns="0" bIns="0" rtlCol="0" anchor="t">
            <a:spAutoFit/>
          </a:bodyPr>
          <a:lstStyle/>
          <a:p>
            <a:pPr algn="just"/>
            <a:r>
              <a:rPr lang="vi-VN" sz="3400" dirty="0">
                <a:solidFill>
                  <a:schemeClr val="bg1"/>
                </a:solidFill>
                <a:latin typeface="Calibri" panose="020F0502020204030204" pitchFamily="34" charset="0"/>
                <a:cs typeface="Calibri" panose="020F0502020204030204" pitchFamily="34" charset="0"/>
              </a:rPr>
              <a:t>Nhà dài của người Ê đê được xây dựng chủ yếu là gỗ, tre nứa các loại. Riêng mái thường lợp bằng cỏ dày trên 20 cm. Phần sàn cao hơn mặt đất chừng một mét, dưới để thoáng chứ không chăn nuôi như nhà sàn ở miền bắc.</a:t>
            </a:r>
          </a:p>
          <a:p>
            <a:pPr algn="just"/>
            <a:r>
              <a:rPr lang="vi-VN" sz="3400" dirty="0">
                <a:solidFill>
                  <a:schemeClr val="bg1"/>
                </a:solidFill>
                <a:latin typeface="Calibri" panose="020F0502020204030204" pitchFamily="34" charset="0"/>
                <a:cs typeface="Calibri" panose="020F0502020204030204" pitchFamily="34" charset="0"/>
              </a:rPr>
              <a:t>Nhà dài là nơi cư trú của cả gia đình, càng đông người nhà càng dài. Những lần nối dài thường là khi trong nhà có một thành viên nữ xây dựng gia thất vì người Ê Đê theo chế độ mẫu hệ, người con trai khi lấy vợ sẽ đến ở nhà vợ và không có quyền hành gì.</a:t>
            </a:r>
          </a:p>
        </p:txBody>
      </p:sp>
      <p:pic>
        <p:nvPicPr>
          <p:cNvPr id="2050" name="Picture 2" descr="Musée ethnographique : Musée d'Ethnographie du Vietnam : Hanoi : Hanoi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79261" y="0"/>
            <a:ext cx="11108739" cy="1028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77003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EF3EA"/>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546" b="-1529"/>
            </a:stretch>
          </a:blipFill>
        </p:spPr>
      </p:sp>
      <p:grpSp>
        <p:nvGrpSpPr>
          <p:cNvPr id="3" name="Group 3"/>
          <p:cNvGrpSpPr/>
          <p:nvPr/>
        </p:nvGrpSpPr>
        <p:grpSpPr>
          <a:xfrm>
            <a:off x="10454270" y="1723473"/>
            <a:ext cx="7833730" cy="1965289"/>
            <a:chOff x="0" y="0"/>
            <a:chExt cx="10444973" cy="2620385"/>
          </a:xfrm>
        </p:grpSpPr>
        <p:sp>
          <p:nvSpPr>
            <p:cNvPr id="4" name="AutoShape 4"/>
            <p:cNvSpPr/>
            <p:nvPr/>
          </p:nvSpPr>
          <p:spPr>
            <a:xfrm>
              <a:off x="0" y="0"/>
              <a:ext cx="10444973" cy="2620385"/>
            </a:xfrm>
            <a:prstGeom prst="rect">
              <a:avLst/>
            </a:prstGeom>
            <a:solidFill>
              <a:srgbClr val="806753"/>
            </a:solidFill>
          </p:spPr>
        </p:sp>
        <p:sp>
          <p:nvSpPr>
            <p:cNvPr id="5" name="TextBox 5"/>
            <p:cNvSpPr txBox="1"/>
            <p:nvPr/>
          </p:nvSpPr>
          <p:spPr>
            <a:xfrm>
              <a:off x="862680" y="513194"/>
              <a:ext cx="8719614" cy="1648556"/>
            </a:xfrm>
            <a:prstGeom prst="rect">
              <a:avLst/>
            </a:prstGeom>
          </p:spPr>
          <p:txBody>
            <a:bodyPr lIns="0" tIns="0" rIns="0" bIns="0" rtlCol="0" anchor="t">
              <a:spAutoFit/>
            </a:bodyPr>
            <a:lstStyle/>
            <a:p>
              <a:pPr algn="l">
                <a:lnSpc>
                  <a:spcPts val="10170"/>
                </a:lnSpc>
              </a:pPr>
              <a:r>
                <a:rPr lang="en-US" sz="7823" dirty="0">
                  <a:solidFill>
                    <a:srgbClr val="FEF3EA"/>
                  </a:solidFill>
                  <a:latin typeface="Paytone One"/>
                </a:rPr>
                <a:t>TRANG PHỤC</a:t>
              </a: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rity Lesson Plan by Slidesgo">
  <a:themeElements>
    <a:clrScheme name="Simple Light">
      <a:dk1>
        <a:srgbClr val="000000"/>
      </a:dk1>
      <a:lt1>
        <a:srgbClr val="FFFFFF"/>
      </a:lt1>
      <a:dk2>
        <a:srgbClr val="595959"/>
      </a:dk2>
      <a:lt2>
        <a:srgbClr val="EEEEEE"/>
      </a:lt2>
      <a:accent1>
        <a:srgbClr val="EB7E7C"/>
      </a:accent1>
      <a:accent2>
        <a:srgbClr val="B3C4B9"/>
      </a:accent2>
      <a:accent3>
        <a:srgbClr val="E7AE5D"/>
      </a:accent3>
      <a:accent4>
        <a:srgbClr val="828D87"/>
      </a:accent4>
      <a:accent5>
        <a:srgbClr val="FFFFFF"/>
      </a:accent5>
      <a:accent6>
        <a:srgbClr val="FFD1B6"/>
      </a:accent6>
      <a:hlink>
        <a:srgbClr val="59595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358</TotalTime>
  <Words>637</Words>
  <Application>Microsoft Office PowerPoint</Application>
  <PresentationFormat>Tùy chỉnh</PresentationFormat>
  <Paragraphs>51</Paragraphs>
  <Slides>17</Slides>
  <Notes>0</Notes>
  <HiddenSlides>0</HiddenSlides>
  <MMClips>0</MMClips>
  <ScaleCrop>false</ScaleCrop>
  <HeadingPairs>
    <vt:vector size="6" baseType="variant">
      <vt:variant>
        <vt:lpstr>Phông được Dùng</vt:lpstr>
      </vt:variant>
      <vt:variant>
        <vt:i4>20</vt:i4>
      </vt:variant>
      <vt:variant>
        <vt:lpstr>Chủ đề</vt:lpstr>
      </vt:variant>
      <vt:variant>
        <vt:i4>2</vt:i4>
      </vt:variant>
      <vt:variant>
        <vt:lpstr>Tiêu đề Bản chiếu</vt:lpstr>
      </vt:variant>
      <vt:variant>
        <vt:i4>17</vt:i4>
      </vt:variant>
    </vt:vector>
  </HeadingPairs>
  <TitlesOfParts>
    <vt:vector size="39" baseType="lpstr">
      <vt:lpstr>Times New Roman</vt:lpstr>
      <vt:lpstr>#9Slide07 HoneyCream</vt:lpstr>
      <vt:lpstr>Paytone One Bold</vt:lpstr>
      <vt:lpstr>UTM Cooper Black</vt:lpstr>
      <vt:lpstr>Baloo 2</vt:lpstr>
      <vt:lpstr>Catamaran</vt:lpstr>
      <vt:lpstr>#9Slide05 Aphrodite Pro</vt:lpstr>
      <vt:lpstr>Nunito ExtraLight</vt:lpstr>
      <vt:lpstr>VNI-Cooper</vt:lpstr>
      <vt:lpstr>Open Sans Light Bold</vt:lpstr>
      <vt:lpstr>Calibri</vt:lpstr>
      <vt:lpstr>Arial</vt:lpstr>
      <vt:lpstr>Cambria</vt:lpstr>
      <vt:lpstr>SVN-Newton</vt:lpstr>
      <vt:lpstr>UTM Aristote</vt:lpstr>
      <vt:lpstr>Handlee</vt:lpstr>
      <vt:lpstr>Spartan</vt:lpstr>
      <vt:lpstr>Paytone One</vt:lpstr>
      <vt:lpstr>#9Slide06 SVNClementine</vt:lpstr>
      <vt:lpstr>华康方圆体W7(P)</vt:lpstr>
      <vt:lpstr>Office Theme</vt:lpstr>
      <vt:lpstr>Trity Lesson Plan by Slidesgo</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T26_LSDL_NETVANHOATAYNGUYENTIET1_MNT_KNTT.pptx</dc:title>
  <dc:creator>MANG NON</dc:creator>
  <cp:lastModifiedBy>Windows 10</cp:lastModifiedBy>
  <cp:revision>25</cp:revision>
  <dcterms:created xsi:type="dcterms:W3CDTF">2006-08-16T00:00:00Z</dcterms:created>
  <dcterms:modified xsi:type="dcterms:W3CDTF">2024-03-21T12:18:59Z</dcterms:modified>
  <dc:identifier>DAF9gNw6Zcg</dc:identifier>
</cp:coreProperties>
</file>