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12F60-24C4-4242-8FDE-9B8680C80AD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85FD-B091-4B87-993F-367E20E5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D036C-DF84-42E2-9BF7-996267932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5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D036C-DF84-42E2-9BF7-996267932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0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D036C-DF84-42E2-9BF7-996267932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28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D036C-DF84-42E2-9BF7-996267932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86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D036C-DF84-42E2-9BF7-996267932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45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D036C-DF84-42E2-9BF7-996267932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7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"/>
          <p:cNvGrpSpPr/>
          <p:nvPr userDrawn="1"/>
        </p:nvGrpSpPr>
        <p:grpSpPr>
          <a:xfrm>
            <a:off x="0" y="-8255"/>
            <a:ext cx="12192635" cy="6866255"/>
            <a:chOff x="0" y="0"/>
            <a:chExt cx="19201" cy="10813"/>
          </a:xfrm>
        </p:grpSpPr>
        <p:pic>
          <p:nvPicPr>
            <p:cNvPr id="11" name="图形" descr="5ccee593e7ab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 l="5472" t="28120" r="13171" b="26176"/>
            <a:stretch>
              <a:fillRect/>
            </a:stretch>
          </p:blipFill>
          <p:spPr>
            <a:xfrm>
              <a:off x="0" y="0"/>
              <a:ext cx="19201" cy="10800"/>
            </a:xfrm>
            <a:prstGeom prst="rect">
              <a:avLst/>
            </a:prstGeom>
          </p:spPr>
        </p:pic>
        <p:pic>
          <p:nvPicPr>
            <p:cNvPr id="12" name="图形" descr="5ccee593e7ab4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 r="75750" b="57414"/>
            <a:stretch>
              <a:fillRect/>
            </a:stretch>
          </p:blipFill>
          <p:spPr>
            <a:xfrm flipH="1">
              <a:off x="1465" y="390"/>
              <a:ext cx="4656" cy="4483"/>
            </a:xfrm>
            <a:prstGeom prst="rect">
              <a:avLst/>
            </a:prstGeom>
          </p:spPr>
        </p:pic>
        <p:grpSp>
          <p:nvGrpSpPr>
            <p:cNvPr id="13" name="组合 6"/>
            <p:cNvGrpSpPr/>
            <p:nvPr/>
          </p:nvGrpSpPr>
          <p:grpSpPr>
            <a:xfrm>
              <a:off x="3257" y="986"/>
              <a:ext cx="12886" cy="8877"/>
              <a:chOff x="2410" y="-450"/>
              <a:chExt cx="13936" cy="11010"/>
            </a:xfrm>
          </p:grpSpPr>
          <p:pic>
            <p:nvPicPr>
              <p:cNvPr id="18" name="图形" descr="5c8a35b8b500d-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2" y="-240"/>
                <a:ext cx="13735" cy="10800"/>
              </a:xfrm>
              <a:prstGeom prst="rect">
                <a:avLst/>
              </a:prstGeom>
            </p:spPr>
          </p:pic>
          <p:pic>
            <p:nvPicPr>
              <p:cNvPr id="19" name="图形" descr="5c8a35b8b500d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0" y="-450"/>
                <a:ext cx="13719" cy="10800"/>
              </a:xfrm>
              <a:prstGeom prst="rect">
                <a:avLst/>
              </a:prstGeom>
              <a:effectLst/>
            </p:spPr>
          </p:pic>
        </p:grpSp>
        <p:pic>
          <p:nvPicPr>
            <p:cNvPr id="14" name="图形" descr="5cbd2efc09a0e"/>
            <p:cNvPicPr>
              <a:picLocks noChangeAspect="1"/>
            </p:cNvPicPr>
            <p:nvPr/>
          </p:nvPicPr>
          <p:blipFill>
            <a:blip r:embed="rId9"/>
            <a:srcRect t="4880" r="2994" b="6037"/>
            <a:stretch>
              <a:fillRect/>
            </a:stretch>
          </p:blipFill>
          <p:spPr>
            <a:xfrm>
              <a:off x="0" y="6929"/>
              <a:ext cx="5130" cy="3885"/>
            </a:xfrm>
            <a:prstGeom prst="rect">
              <a:avLst/>
            </a:prstGeom>
          </p:spPr>
        </p:pic>
        <p:pic>
          <p:nvPicPr>
            <p:cNvPr id="15" name="图形" descr="5b6073c69ac9c"/>
            <p:cNvPicPr>
              <a:picLocks noChangeAspect="1"/>
            </p:cNvPicPr>
            <p:nvPr/>
          </p:nvPicPr>
          <p:blipFill>
            <a:blip r:embed="rId10"/>
            <a:srcRect l="14063" t="11094" r="17969" b="20208"/>
            <a:stretch>
              <a:fillRect/>
            </a:stretch>
          </p:blipFill>
          <p:spPr>
            <a:xfrm>
              <a:off x="13981" y="5524"/>
              <a:ext cx="5220" cy="5276"/>
            </a:xfrm>
            <a:prstGeom prst="rect">
              <a:avLst/>
            </a:prstGeom>
          </p:spPr>
        </p:pic>
        <p:pic>
          <p:nvPicPr>
            <p:cNvPr id="16" name="图形" descr="5ce8f767eed3c"/>
            <p:cNvPicPr>
              <a:picLocks noChangeAspect="1"/>
            </p:cNvPicPr>
            <p:nvPr/>
          </p:nvPicPr>
          <p:blipFill>
            <a:blip r:embed="rId11"/>
            <a:srcRect l="79370" t="42150" b="36660"/>
            <a:stretch>
              <a:fillRect/>
            </a:stretch>
          </p:blipFill>
          <p:spPr>
            <a:xfrm>
              <a:off x="13381" y="920"/>
              <a:ext cx="5820" cy="2989"/>
            </a:xfrm>
            <a:prstGeom prst="rect">
              <a:avLst/>
            </a:prstGeom>
          </p:spPr>
        </p:pic>
        <p:pic>
          <p:nvPicPr>
            <p:cNvPr id="17" name="图形" descr="5ce8f767eed3c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 t="35004" r="83984" b="23742"/>
            <a:stretch>
              <a:fillRect/>
            </a:stretch>
          </p:blipFill>
          <p:spPr>
            <a:xfrm>
              <a:off x="0" y="3373"/>
              <a:ext cx="2097" cy="2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38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91DC0-EDAD-4A62-B430-81513EDD33C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19E5E-0AE3-478E-B37A-5FF6494D8AF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>
          <a:xfrm>
            <a:off x="254000" y="194310"/>
            <a:ext cx="11684635" cy="6469380"/>
            <a:chOff x="462" y="381"/>
            <a:chExt cx="18401" cy="10188"/>
          </a:xfrm>
        </p:grpSpPr>
        <p:sp>
          <p:nvSpPr>
            <p:cNvPr id="8" name="圆角矩形 2"/>
            <p:cNvSpPr/>
            <p:nvPr>
              <p:custDataLst>
                <p:tags r:id="rId1"/>
              </p:custDataLst>
            </p:nvPr>
          </p:nvSpPr>
          <p:spPr>
            <a:xfrm>
              <a:off x="587" y="531"/>
              <a:ext cx="18277" cy="10039"/>
            </a:xfrm>
            <a:prstGeom prst="roundRect">
              <a:avLst>
                <a:gd name="adj" fmla="val 4183"/>
              </a:avLst>
            </a:prstGeom>
            <a:solidFill>
              <a:srgbClr val="719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  <p:sp>
          <p:nvSpPr>
            <p:cNvPr id="9" name="圆角矩形 1"/>
            <p:cNvSpPr/>
            <p:nvPr>
              <p:custDataLst>
                <p:tags r:id="rId2"/>
              </p:custDataLst>
            </p:nvPr>
          </p:nvSpPr>
          <p:spPr>
            <a:xfrm>
              <a:off x="462" y="381"/>
              <a:ext cx="18277" cy="10039"/>
            </a:xfrm>
            <a:prstGeom prst="roundRect">
              <a:avLst>
                <a:gd name="adj" fmla="val 3675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9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 descr="5ccee593e7ab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rcRect l="5472" t="28120" r="13171" b="26176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883" y="163577"/>
            <a:ext cx="2517866" cy="1670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251" y="1834026"/>
            <a:ext cx="6202254" cy="271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707" y="4597379"/>
            <a:ext cx="2737341" cy="1182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326" y="832611"/>
            <a:ext cx="268247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54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554942"/>
            <a:ext cx="8346331" cy="38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8" y="2155532"/>
            <a:ext cx="8346331" cy="38185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029200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83188" y="3469341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638999" y="2260411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GE và KH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913095" y="2941775"/>
            <a:ext cx="1102658" cy="113268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H="1" flipV="1">
            <a:off x="6158754" y="3469341"/>
            <a:ext cx="524435" cy="59167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636180" y="2801860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DE và GH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035188" y="3469341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H="1">
            <a:off x="2211305" y="4598893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644987" y="3343312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EG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704096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 flipH="1">
            <a:off x="2225669" y="4585446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659906" y="3939115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HK</a:t>
            </a:r>
          </a:p>
        </p:txBody>
      </p:sp>
    </p:spTree>
    <p:extLst>
      <p:ext uri="{BB962C8B-B14F-4D97-AF65-F5344CB8AC3E}">
        <p14:creationId xmlns:p14="http://schemas.microsoft.com/office/powerpoint/2010/main" val="5091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8" grpId="0"/>
      <p:bldP spid="31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54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5" y="2057400"/>
            <a:ext cx="8346331" cy="381858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1156447" y="2808610"/>
            <a:ext cx="1190884" cy="226073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2356269" y="4545106"/>
            <a:ext cx="1126520" cy="52424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638999" y="2260411"/>
            <a:ext cx="300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BA và BC</a:t>
            </a:r>
          </a:p>
        </p:txBody>
      </p:sp>
    </p:spTree>
    <p:extLst>
      <p:ext uri="{BB962C8B-B14F-4D97-AF65-F5344CB8AC3E}">
        <p14:creationId xmlns:p14="http://schemas.microsoft.com/office/powerpoint/2010/main" val="6342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42" y="1506480"/>
            <a:ext cx="5266085" cy="2289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1072" y="3795507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072" y="5002711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</p:spTree>
    <p:extLst>
      <p:ext uri="{BB962C8B-B14F-4D97-AF65-F5344CB8AC3E}">
        <p14:creationId xmlns:p14="http://schemas.microsoft.com/office/powerpoint/2010/main" val="6039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59" y="2111188"/>
            <a:ext cx="9845559" cy="427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704" y="1980000"/>
            <a:ext cx="1327382" cy="2768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4024" y="42926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4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9216">
            <a:off x="5091917" y="3869648"/>
            <a:ext cx="934641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830104" y="1897110"/>
            <a:ext cx="0" cy="28598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55495" y="193977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01" y="3586799"/>
            <a:ext cx="1327382" cy="2768540"/>
          </a:xfrm>
          <a:prstGeom prst="rect">
            <a:avLst/>
          </a:prstGeom>
        </p:spPr>
      </p:pic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5835556" y="4752712"/>
            <a:ext cx="4763" cy="152519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pic>
        <p:nvPicPr>
          <p:cNvPr id="19" name="Picture 30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58" y="4994960"/>
            <a:ext cx="942975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321845" y="5908716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950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2.22222E-6 L 0.0069 -0.47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36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3.7037E-6 L -0.0056 -0.19166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5914" y="30615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28459" y="1571276"/>
            <a:ext cx="9845559" cy="5168437"/>
            <a:chOff x="1228459" y="1571276"/>
            <a:chExt cx="9845559" cy="51684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59" y="2111188"/>
              <a:ext cx="9845559" cy="427960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13947" y="1688104"/>
              <a:ext cx="0" cy="48463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178071" y="1571276"/>
              <a:ext cx="6286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5144421" y="5908716"/>
              <a:ext cx="2857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40997" y="2613580"/>
            <a:ext cx="1327382" cy="2768540"/>
          </a:xfrm>
          <a:prstGeom prst="rect">
            <a:avLst/>
          </a:prstGeom>
        </p:spPr>
      </p:pic>
      <p:pic>
        <p:nvPicPr>
          <p:cNvPr id="14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5609566" y="2477807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807477" y="3315414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2847497" y="2440348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3045408" y="3277955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305484" y="2648654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222536" y="2671264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784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7.40741E-7 L 0.2267 -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509 L -0.22696 -0.00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4.81481E-6 L 0.22669 -0.0034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91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105592" y="3068549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70217" y="4352563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09509" y="4378689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80217" y="3085466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02980" y="3060684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05357" y="3081756"/>
            <a:ext cx="1380255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60563" y="560659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86062" y="5627669"/>
            <a:ext cx="1463040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30826" y="4347370"/>
            <a:ext cx="723460" cy="122137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17570" y="3071220"/>
            <a:ext cx="697334" cy="1268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646861" y="3137717"/>
            <a:ext cx="731520" cy="1188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71763" y="433475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334" y="825650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2673315" y="2509844"/>
            <a:ext cx="68262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40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Luyện tập chung (tiết 2)</a:t>
            </a:r>
            <a:endParaRPr lang="vi-VN" sz="72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" descr="5ccee593e7ab4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75750" b="57414"/>
          <a:stretch>
            <a:fillRect/>
          </a:stretch>
        </p:blipFill>
        <p:spPr>
          <a:xfrm>
            <a:off x="-194084" y="-95709"/>
            <a:ext cx="2956560" cy="2846705"/>
          </a:xfrm>
          <a:prstGeom prst="rect">
            <a:avLst/>
          </a:prstGeom>
        </p:spPr>
      </p:pic>
      <p:pic>
        <p:nvPicPr>
          <p:cNvPr id="5" name="图形" descr="5ccee593e7ab4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t="67598"/>
          <a:stretch>
            <a:fillRect/>
          </a:stretch>
        </p:blipFill>
        <p:spPr>
          <a:xfrm>
            <a:off x="194083" y="4692015"/>
            <a:ext cx="12192000" cy="2165985"/>
          </a:xfrm>
          <a:prstGeom prst="rect">
            <a:avLst/>
          </a:prstGeom>
        </p:spPr>
      </p:pic>
      <p:sp>
        <p:nvSpPr>
          <p:cNvPr id="2" name="矩形: 圆角 12">
            <a:extLst>
              <a:ext uri="{FF2B5EF4-FFF2-40B4-BE49-F238E27FC236}">
                <a16:creationId xmlns:a16="http://schemas.microsoft.com/office/drawing/2014/main" id="{38A54781-1649-4F26-8C11-E7B479EDF062}"/>
              </a:ext>
            </a:extLst>
          </p:cNvPr>
          <p:cNvSpPr/>
          <p:nvPr/>
        </p:nvSpPr>
        <p:spPr>
          <a:xfrm>
            <a:off x="791633" y="809977"/>
            <a:ext cx="10608733" cy="5238045"/>
          </a:xfrm>
          <a:prstGeom prst="roundRect">
            <a:avLst>
              <a:gd name="adj" fmla="val 2942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243" y="294005"/>
            <a:ext cx="7206214" cy="150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914" y="1426029"/>
            <a:ext cx="103196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nl-NL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kiểm tra được hai đường thẳng vuông góc hoặc song song với đường thẳng cho trước.</a:t>
            </a:r>
            <a:endParaRPr lang="en-US" sz="280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vẽ đường thẳng đi qua một điểm và song song hoặc vuông góc với đường thẳng cho trước ( bằng thước kẻ và ê ke ).</a:t>
            </a:r>
            <a:endParaRPr lang="en-US" sz="280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Thông qua hoạt động xếp hình để củng cố kỹ năng nhận dạng hình thoi.</a:t>
            </a:r>
          </a:p>
          <a:p>
            <a:pPr algn="just"/>
            <a:r>
              <a:rPr lang="en-US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tư duy, lập luận toán học, giải quyết vấn đề, giao tiếp hợp tác.</a:t>
            </a:r>
          </a:p>
          <a:p>
            <a:pPr algn="just"/>
            <a:r>
              <a:rPr lang="en-US" sz="28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11266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8371"/>
          <a:stretch/>
        </p:blipFill>
        <p:spPr>
          <a:xfrm>
            <a:off x="-528" y="-51218"/>
            <a:ext cx="12193057" cy="6960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04" y="3291659"/>
            <a:ext cx="2336800" cy="2012752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 rot="388952">
            <a:off x="9185127" y="-1159373"/>
            <a:ext cx="2756284" cy="6329682"/>
            <a:chOff x="9886078" y="-130799"/>
            <a:chExt cx="2211683" cy="50790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0125074" y="-130799"/>
              <a:ext cx="695325" cy="512108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9886078" y="-59727"/>
              <a:ext cx="2211683" cy="5007958"/>
              <a:chOff x="9886078" y="-59727"/>
              <a:chExt cx="2211683" cy="50079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7"/>
              <a:srcRect l="18921" t="-1249" r="51374" b="82397"/>
              <a:stretch/>
            </p:blipFill>
            <p:spPr>
              <a:xfrm>
                <a:off x="10221889" y="2098835"/>
                <a:ext cx="848419" cy="53842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7"/>
              <a:srcRect l="18921" t="-1249" r="51374" b="82397"/>
              <a:stretch/>
            </p:blipFill>
            <p:spPr>
              <a:xfrm>
                <a:off x="10247289" y="1004303"/>
                <a:ext cx="808910" cy="513347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9886078" y="-59727"/>
                <a:ext cx="2211683" cy="5007958"/>
                <a:chOff x="10044616" y="-875296"/>
                <a:chExt cx="2211683" cy="5007958"/>
              </a:xfrm>
            </p:grpSpPr>
            <p:sp>
              <p:nvSpPr>
                <p:cNvPr id="39" name="Flowchart: Data 38"/>
                <p:cNvSpPr/>
                <p:nvPr/>
              </p:nvSpPr>
              <p:spPr>
                <a:xfrm>
                  <a:off x="10663621" y="-875296"/>
                  <a:ext cx="91440" cy="3085541"/>
                </a:xfrm>
                <a:prstGeom prst="flowChartInputOutput">
                  <a:avLst/>
                </a:prstGeom>
                <a:solidFill>
                  <a:srgbClr val="BFD830"/>
                </a:solidFill>
                <a:ln>
                  <a:solidFill>
                    <a:srgbClr val="9AA3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8362714">
                  <a:off x="10148811" y="2025174"/>
                  <a:ext cx="2003293" cy="221168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2" name="Dikdörtgen 19">
            <a:hlinkClick r:id="" action="ppaction://hlinkshowjump?jump=nextslide"/>
          </p:cNvPr>
          <p:cNvSpPr/>
          <p:nvPr/>
        </p:nvSpPr>
        <p:spPr>
          <a:xfrm>
            <a:off x="4594412" y="5346609"/>
            <a:ext cx="3003177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START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b="16881"/>
          <a:stretch/>
        </p:blipFill>
        <p:spPr>
          <a:xfrm>
            <a:off x="3532410" y="1906449"/>
            <a:ext cx="5127180" cy="211310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</p:spTree>
    <p:extLst>
      <p:ext uri="{BB962C8B-B14F-4D97-AF65-F5344CB8AC3E}">
        <p14:creationId xmlns:p14="http://schemas.microsoft.com/office/powerpoint/2010/main" val="40824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b="8371"/>
          <a:stretch/>
        </p:blipFill>
        <p:spPr>
          <a:xfrm>
            <a:off x="-528" y="-51218"/>
            <a:ext cx="12193057" cy="6960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0" y="3429000"/>
            <a:ext cx="2336800" cy="2012752"/>
          </a:xfrm>
          <a:prstGeom prst="rect">
            <a:avLst/>
          </a:prstGeom>
        </p:spPr>
      </p:pic>
      <p:sp>
        <p:nvSpPr>
          <p:cNvPr id="48" name="QMsPham"/>
          <p:cNvSpPr/>
          <p:nvPr/>
        </p:nvSpPr>
        <p:spPr>
          <a:xfrm>
            <a:off x="2614480" y="417838"/>
            <a:ext cx="6712426" cy="1824245"/>
          </a:xfrm>
          <a:prstGeom prst="rect">
            <a:avLst/>
          </a:prstGeom>
          <a:solidFill>
            <a:schemeClr val="lt1">
              <a:alpha val="75000"/>
            </a:schemeClr>
          </a:solidFill>
          <a:ln w="101600" cmpd="thickThin">
            <a:solidFill>
              <a:srgbClr val="9D6A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 điểm của hình thoi là: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1MsPham"/>
          <p:cNvSpPr/>
          <p:nvPr/>
        </p:nvSpPr>
        <p:spPr>
          <a:xfrm>
            <a:off x="496957" y="5038048"/>
            <a:ext cx="3483953" cy="160129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2 cặp cạnh đối diện song song và 2 cạnh bằng nhau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2MsPham"/>
          <p:cNvSpPr/>
          <p:nvPr/>
        </p:nvSpPr>
        <p:spPr>
          <a:xfrm>
            <a:off x="4273826" y="5038048"/>
            <a:ext cx="3379304" cy="160129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cặp cạnh đối diện song song và 4 cạnh bằng nhau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3MsPham"/>
          <p:cNvSpPr/>
          <p:nvPr/>
        </p:nvSpPr>
        <p:spPr>
          <a:xfrm>
            <a:off x="7972133" y="5038047"/>
            <a:ext cx="3528234" cy="1601295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2 cặp cạnh đối diện vuông góc và 4 cạnh bằng nhau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5" name="Picture 5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7817" y="4034150"/>
            <a:ext cx="2025332" cy="1165705"/>
          </a:xfrm>
          <a:prstGeom prst="rect">
            <a:avLst/>
          </a:prstGeom>
        </p:spPr>
      </p:pic>
      <p:sp>
        <p:nvSpPr>
          <p:cNvPr id="17" name="5-Point Star 16"/>
          <p:cNvSpPr/>
          <p:nvPr/>
        </p:nvSpPr>
        <p:spPr>
          <a:xfrm>
            <a:off x="5513493" y="737827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 rot="388952">
            <a:off x="9185127" y="-1159373"/>
            <a:ext cx="2756284" cy="6329682"/>
            <a:chOff x="9886078" y="-130799"/>
            <a:chExt cx="2211683" cy="50790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0125074" y="-130799"/>
              <a:ext cx="695325" cy="512108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9886078" y="-59727"/>
              <a:ext cx="2211683" cy="5007958"/>
              <a:chOff x="9886078" y="-59727"/>
              <a:chExt cx="2211683" cy="50079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11"/>
              <a:srcRect l="18921" t="-1249" r="51374" b="82397"/>
              <a:stretch/>
            </p:blipFill>
            <p:spPr>
              <a:xfrm>
                <a:off x="10221889" y="2098835"/>
                <a:ext cx="848419" cy="53842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11"/>
              <a:srcRect l="18921" t="-1249" r="51374" b="82397"/>
              <a:stretch/>
            </p:blipFill>
            <p:spPr>
              <a:xfrm>
                <a:off x="10247289" y="1004303"/>
                <a:ext cx="808910" cy="513347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9886078" y="-59727"/>
                <a:ext cx="2211683" cy="5007958"/>
                <a:chOff x="10044616" y="-875296"/>
                <a:chExt cx="2211683" cy="5007958"/>
              </a:xfrm>
            </p:grpSpPr>
            <p:sp>
              <p:nvSpPr>
                <p:cNvPr id="39" name="Flowchart: Data 38"/>
                <p:cNvSpPr/>
                <p:nvPr/>
              </p:nvSpPr>
              <p:spPr>
                <a:xfrm>
                  <a:off x="10663621" y="-875296"/>
                  <a:ext cx="91440" cy="3085541"/>
                </a:xfrm>
                <a:prstGeom prst="flowChartInputOutput">
                  <a:avLst/>
                </a:prstGeom>
                <a:solidFill>
                  <a:srgbClr val="BFD830"/>
                </a:solidFill>
                <a:ln>
                  <a:solidFill>
                    <a:srgbClr val="9AA3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18362714">
                  <a:off x="10148811" y="2025174"/>
                  <a:ext cx="2003293" cy="221168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9" name="TextBox 18"/>
          <p:cNvSpPr txBox="1"/>
          <p:nvPr/>
        </p:nvSpPr>
        <p:spPr>
          <a:xfrm>
            <a:off x="309918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</p:spTree>
    <p:extLst>
      <p:ext uri="{BB962C8B-B14F-4D97-AF65-F5344CB8AC3E}">
        <p14:creationId xmlns:p14="http://schemas.microsoft.com/office/powerpoint/2010/main" val="27679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60508 -0.109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5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28672 -0.0201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-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29323 -0.0210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-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9" grpId="1" animBg="1"/>
      <p:bldP spid="49" grpId="2" animBg="1"/>
      <p:bldP spid="50" grpId="0" animBg="1"/>
      <p:bldP spid="51" grpId="0" animBg="1"/>
      <p:bldP spid="51" grpId="1" animBg="1"/>
      <p:bldP spid="5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/>
          <a:srcRect b="8371"/>
          <a:stretch/>
        </p:blipFill>
        <p:spPr>
          <a:xfrm>
            <a:off x="-528" y="-51218"/>
            <a:ext cx="12193057" cy="6960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64" y="3187103"/>
            <a:ext cx="2336800" cy="2012752"/>
          </a:xfrm>
          <a:prstGeom prst="rect">
            <a:avLst/>
          </a:prstGeom>
        </p:spPr>
      </p:pic>
      <p:sp>
        <p:nvSpPr>
          <p:cNvPr id="48" name="QMsPham"/>
          <p:cNvSpPr/>
          <p:nvPr/>
        </p:nvSpPr>
        <p:spPr>
          <a:xfrm>
            <a:off x="1385683" y="256451"/>
            <a:ext cx="9043327" cy="885625"/>
          </a:xfrm>
          <a:prstGeom prst="rect">
            <a:avLst/>
          </a:prstGeom>
          <a:solidFill>
            <a:schemeClr val="lt1">
              <a:alpha val="75000"/>
            </a:schemeClr>
          </a:solidFill>
          <a:ln w="101600" cmpd="thickThin">
            <a:solidFill>
              <a:srgbClr val="9D6A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/>
            <a:r>
              <a:rPr lang="vi-VN" sz="4400" b="1">
                <a:latin typeface="Cambria" panose="02040503050406030204" pitchFamily="18" charset="0"/>
                <a:ea typeface="Cambria" panose="02040503050406030204" pitchFamily="18" charset="0"/>
              </a:rPr>
              <a:t>Giá treo đồ dưới đây có hình gì?</a:t>
            </a:r>
            <a:endParaRPr lang="en-US" sz="4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1MsPham"/>
          <p:cNvSpPr/>
          <p:nvPr/>
        </p:nvSpPr>
        <p:spPr>
          <a:xfrm>
            <a:off x="871950" y="5256706"/>
            <a:ext cx="3108960" cy="1097280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bình hành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2MsPham"/>
          <p:cNvSpPr/>
          <p:nvPr/>
        </p:nvSpPr>
        <p:spPr>
          <a:xfrm>
            <a:off x="4324717" y="5256706"/>
            <a:ext cx="3108960" cy="1097280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3MsPham"/>
          <p:cNvSpPr/>
          <p:nvPr/>
        </p:nvSpPr>
        <p:spPr>
          <a:xfrm>
            <a:off x="7777483" y="5256706"/>
            <a:ext cx="3108960" cy="1097280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thoi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5" name="Picture 5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7817" y="4034150"/>
            <a:ext cx="2025332" cy="1165705"/>
          </a:xfrm>
          <a:prstGeom prst="rect">
            <a:avLst/>
          </a:prstGeom>
        </p:spPr>
      </p:pic>
      <p:sp>
        <p:nvSpPr>
          <p:cNvPr id="17" name="5-Point Star 16"/>
          <p:cNvSpPr/>
          <p:nvPr/>
        </p:nvSpPr>
        <p:spPr>
          <a:xfrm>
            <a:off x="8959207" y="699689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 rot="388952">
            <a:off x="9185127" y="-1159373"/>
            <a:ext cx="2756284" cy="6329682"/>
            <a:chOff x="9886078" y="-130799"/>
            <a:chExt cx="2211683" cy="50790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0125074" y="-130799"/>
              <a:ext cx="695325" cy="512108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9886078" y="-59727"/>
              <a:ext cx="2211683" cy="5007958"/>
              <a:chOff x="9886078" y="-59727"/>
              <a:chExt cx="2211683" cy="50079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11"/>
              <a:srcRect l="18921" t="-1249" r="51374" b="82397"/>
              <a:stretch/>
            </p:blipFill>
            <p:spPr>
              <a:xfrm>
                <a:off x="10221889" y="2098835"/>
                <a:ext cx="848419" cy="53842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11"/>
              <a:srcRect l="18921" t="-1249" r="51374" b="82397"/>
              <a:stretch/>
            </p:blipFill>
            <p:spPr>
              <a:xfrm>
                <a:off x="10247289" y="1004303"/>
                <a:ext cx="808910" cy="513347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9886078" y="-59727"/>
                <a:ext cx="2211683" cy="5007958"/>
                <a:chOff x="10044616" y="-875296"/>
                <a:chExt cx="2211683" cy="5007958"/>
              </a:xfrm>
            </p:grpSpPr>
            <p:sp>
              <p:nvSpPr>
                <p:cNvPr id="39" name="Flowchart: Data 38"/>
                <p:cNvSpPr/>
                <p:nvPr/>
              </p:nvSpPr>
              <p:spPr>
                <a:xfrm>
                  <a:off x="10663621" y="-875296"/>
                  <a:ext cx="91440" cy="3085541"/>
                </a:xfrm>
                <a:prstGeom prst="flowChartInputOutput">
                  <a:avLst/>
                </a:prstGeom>
                <a:solidFill>
                  <a:srgbClr val="BFD830"/>
                </a:solidFill>
                <a:ln>
                  <a:solidFill>
                    <a:srgbClr val="9AA3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18362714">
                  <a:off x="10148811" y="2025174"/>
                  <a:ext cx="2003293" cy="221168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9" name="TextBox 18"/>
          <p:cNvSpPr txBox="1"/>
          <p:nvPr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pic>
        <p:nvPicPr>
          <p:cNvPr id="21" name="Picture 2" descr="Trắc nghiệm toán 4 kết nối bài 31 Hình bình hành, hình tho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86" y="1280850"/>
            <a:ext cx="3648497" cy="330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60508 -0.10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5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29323 -0.0210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-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28672 -0.02014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-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b="8371"/>
          <a:stretch/>
        </p:blipFill>
        <p:spPr>
          <a:xfrm>
            <a:off x="-528" y="-51218"/>
            <a:ext cx="12193057" cy="6960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47" y="2713969"/>
            <a:ext cx="2336800" cy="20127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0" y="-18491"/>
            <a:ext cx="7782351" cy="18359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16" y="0"/>
            <a:ext cx="7782351" cy="1835980"/>
          </a:xfrm>
          <a:prstGeom prst="rect">
            <a:avLst/>
          </a:prstGeom>
        </p:spPr>
      </p:pic>
      <p:sp>
        <p:nvSpPr>
          <p:cNvPr id="48" name="QMsPham"/>
          <p:cNvSpPr/>
          <p:nvPr/>
        </p:nvSpPr>
        <p:spPr>
          <a:xfrm>
            <a:off x="1143455" y="417841"/>
            <a:ext cx="9471483" cy="873261"/>
          </a:xfrm>
          <a:prstGeom prst="rect">
            <a:avLst/>
          </a:prstGeom>
          <a:solidFill>
            <a:schemeClr val="lt1">
              <a:alpha val="75000"/>
            </a:schemeClr>
          </a:solidFill>
          <a:ln w="101600" cmpd="thickThin">
            <a:solidFill>
              <a:srgbClr val="9D6A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 biểu nào sau đây là đúng?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1MsPham"/>
          <p:cNvSpPr/>
          <p:nvPr/>
        </p:nvSpPr>
        <p:spPr>
          <a:xfrm>
            <a:off x="653292" y="4770783"/>
            <a:ext cx="3394100" cy="1583203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ABCD là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hình bình hành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2MsPham"/>
          <p:cNvSpPr/>
          <p:nvPr/>
        </p:nvSpPr>
        <p:spPr>
          <a:xfrm>
            <a:off x="4324717" y="4770783"/>
            <a:ext cx="3394100" cy="1583203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ABCD là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hình thoi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3MsPham"/>
          <p:cNvSpPr/>
          <p:nvPr/>
        </p:nvSpPr>
        <p:spPr>
          <a:xfrm>
            <a:off x="8098339" y="4851545"/>
            <a:ext cx="3394100" cy="1583203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ABCE là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hình chữ 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5" name="Picture 5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7817" y="4034150"/>
            <a:ext cx="2025332" cy="1165705"/>
          </a:xfrm>
          <a:prstGeom prst="rect">
            <a:avLst/>
          </a:prstGeom>
        </p:spPr>
      </p:pic>
      <p:sp>
        <p:nvSpPr>
          <p:cNvPr id="19" name="5-Point Star 18"/>
          <p:cNvSpPr/>
          <p:nvPr/>
        </p:nvSpPr>
        <p:spPr>
          <a:xfrm>
            <a:off x="1903811" y="71586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 rot="388952">
            <a:off x="9189417" y="-1873739"/>
            <a:ext cx="2756284" cy="6329682"/>
            <a:chOff x="9886078" y="-130799"/>
            <a:chExt cx="2211683" cy="50790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0125074" y="-130799"/>
              <a:ext cx="695325" cy="512108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9886078" y="-59727"/>
              <a:ext cx="2211683" cy="5007958"/>
              <a:chOff x="9886078" y="-59727"/>
              <a:chExt cx="2211683" cy="50079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12"/>
              <a:srcRect l="18921" t="-1249" r="51374" b="82397"/>
              <a:stretch/>
            </p:blipFill>
            <p:spPr>
              <a:xfrm>
                <a:off x="10221889" y="2098835"/>
                <a:ext cx="848419" cy="53842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12"/>
              <a:srcRect l="18921" t="-1249" r="51374" b="82397"/>
              <a:stretch/>
            </p:blipFill>
            <p:spPr>
              <a:xfrm>
                <a:off x="10247289" y="1004303"/>
                <a:ext cx="808910" cy="513347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9886078" y="-59727"/>
                <a:ext cx="2211683" cy="5007958"/>
                <a:chOff x="10044616" y="-875296"/>
                <a:chExt cx="2211683" cy="5007958"/>
              </a:xfrm>
            </p:grpSpPr>
            <p:sp>
              <p:nvSpPr>
                <p:cNvPr id="39" name="Flowchart: Data 38"/>
                <p:cNvSpPr/>
                <p:nvPr/>
              </p:nvSpPr>
              <p:spPr>
                <a:xfrm>
                  <a:off x="10663621" y="-875296"/>
                  <a:ext cx="91440" cy="3085541"/>
                </a:xfrm>
                <a:prstGeom prst="flowChartInputOutput">
                  <a:avLst/>
                </a:prstGeom>
                <a:solidFill>
                  <a:srgbClr val="BFD830"/>
                </a:solidFill>
                <a:ln>
                  <a:solidFill>
                    <a:srgbClr val="9AA3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 rot="18362714">
                  <a:off x="10148811" y="2025174"/>
                  <a:ext cx="2003293" cy="221168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TextBox 20"/>
          <p:cNvSpPr txBox="1"/>
          <p:nvPr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pic>
        <p:nvPicPr>
          <p:cNvPr id="1026" name="Picture 2" descr="Trắc nghiệm toán 4 kết nối bài 31 Hình bình hành, hình tho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23" y="1595638"/>
            <a:ext cx="4621514" cy="24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29323 -0.0210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60508 -0.109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5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28672 -0.0201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-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b="8371"/>
          <a:stretch/>
        </p:blipFill>
        <p:spPr>
          <a:xfrm>
            <a:off x="-528" y="-51218"/>
            <a:ext cx="12193057" cy="6960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04" y="3291659"/>
            <a:ext cx="2336800" cy="20127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0" y="-18491"/>
            <a:ext cx="7782351" cy="18359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16" y="0"/>
            <a:ext cx="7782351" cy="1835980"/>
          </a:xfrm>
          <a:prstGeom prst="rect">
            <a:avLst/>
          </a:prstGeom>
        </p:spPr>
      </p:pic>
      <p:sp>
        <p:nvSpPr>
          <p:cNvPr id="48" name="QMsPham"/>
          <p:cNvSpPr/>
          <p:nvPr/>
        </p:nvSpPr>
        <p:spPr>
          <a:xfrm>
            <a:off x="596347" y="417840"/>
            <a:ext cx="11072192" cy="1963017"/>
          </a:xfrm>
          <a:prstGeom prst="rect">
            <a:avLst/>
          </a:prstGeom>
          <a:solidFill>
            <a:schemeClr val="lt1">
              <a:alpha val="98000"/>
            </a:schemeClr>
          </a:solidFill>
          <a:ln w="101600" cmpd="thickThin">
            <a:solidFill>
              <a:srgbClr val="9D6A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/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Hoa làm một khung ảnh có dạng hình chữ nhật PQRS với PQ = 18 cm và PS = 24cm. Độ dài viền khung ảnh bạn Hoa đã làm là:</a:t>
            </a:r>
          </a:p>
        </p:txBody>
      </p:sp>
      <p:sp>
        <p:nvSpPr>
          <p:cNvPr id="49" name="1MsPham"/>
          <p:cNvSpPr/>
          <p:nvPr/>
        </p:nvSpPr>
        <p:spPr>
          <a:xfrm>
            <a:off x="871950" y="5256706"/>
            <a:ext cx="3108960" cy="1097280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84 cm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2MsPham"/>
          <p:cNvSpPr/>
          <p:nvPr/>
        </p:nvSpPr>
        <p:spPr>
          <a:xfrm>
            <a:off x="4324717" y="5256706"/>
            <a:ext cx="3108960" cy="1097280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42 cm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3MsPham"/>
          <p:cNvSpPr/>
          <p:nvPr/>
        </p:nvSpPr>
        <p:spPr>
          <a:xfrm>
            <a:off x="7777483" y="5256706"/>
            <a:ext cx="3108960" cy="1097280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cm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5" name="Picture 5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7817" y="4034150"/>
            <a:ext cx="2025332" cy="1165705"/>
          </a:xfrm>
          <a:prstGeom prst="rect">
            <a:avLst/>
          </a:prstGeom>
        </p:spPr>
      </p:pic>
      <p:sp>
        <p:nvSpPr>
          <p:cNvPr id="19" name="5-Point Star 18"/>
          <p:cNvSpPr/>
          <p:nvPr/>
        </p:nvSpPr>
        <p:spPr>
          <a:xfrm>
            <a:off x="1851204" y="699859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 rot="388952">
            <a:off x="11411262" y="-1347353"/>
            <a:ext cx="2756284" cy="6329682"/>
            <a:chOff x="9886078" y="-130799"/>
            <a:chExt cx="2211683" cy="50790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0125074" y="-130799"/>
              <a:ext cx="695325" cy="512108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9886078" y="-59727"/>
              <a:ext cx="2211683" cy="5007958"/>
              <a:chOff x="9886078" y="-59727"/>
              <a:chExt cx="2211683" cy="50079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12"/>
              <a:srcRect l="18921" t="-1249" r="51374" b="82397"/>
              <a:stretch/>
            </p:blipFill>
            <p:spPr>
              <a:xfrm>
                <a:off x="10221889" y="2098835"/>
                <a:ext cx="848419" cy="53842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12"/>
              <a:srcRect l="18921" t="-1249" r="51374" b="82397"/>
              <a:stretch/>
            </p:blipFill>
            <p:spPr>
              <a:xfrm>
                <a:off x="10247289" y="1004303"/>
                <a:ext cx="808910" cy="513347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9886078" y="-59727"/>
                <a:ext cx="2211683" cy="5007958"/>
                <a:chOff x="10044616" y="-875296"/>
                <a:chExt cx="2211683" cy="5007958"/>
              </a:xfrm>
            </p:grpSpPr>
            <p:sp>
              <p:nvSpPr>
                <p:cNvPr id="39" name="Flowchart: Data 38"/>
                <p:cNvSpPr/>
                <p:nvPr/>
              </p:nvSpPr>
              <p:spPr>
                <a:xfrm>
                  <a:off x="10663621" y="-875296"/>
                  <a:ext cx="91440" cy="3085541"/>
                </a:xfrm>
                <a:prstGeom prst="flowChartInputOutput">
                  <a:avLst/>
                </a:prstGeom>
                <a:solidFill>
                  <a:srgbClr val="BFD830"/>
                </a:solidFill>
                <a:ln>
                  <a:solidFill>
                    <a:srgbClr val="9AA3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 rot="18362714">
                  <a:off x="10148811" y="2025174"/>
                  <a:ext cx="2003293" cy="221168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TextBox 20"/>
          <p:cNvSpPr txBox="1"/>
          <p:nvPr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</p:spTree>
    <p:extLst>
      <p:ext uri="{BB962C8B-B14F-4D97-AF65-F5344CB8AC3E}">
        <p14:creationId xmlns:p14="http://schemas.microsoft.com/office/powerpoint/2010/main" val="7573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9323 -0.0210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60508 -0.109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5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8672 -0.0201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-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8371"/>
          <a:stretch/>
        </p:blipFill>
        <p:spPr>
          <a:xfrm>
            <a:off x="-528" y="-51218"/>
            <a:ext cx="12193057" cy="6960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04" y="3291659"/>
            <a:ext cx="2336800" cy="2012752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 rot="388952">
            <a:off x="9185127" y="-1159373"/>
            <a:ext cx="2756284" cy="6329682"/>
            <a:chOff x="9886078" y="-130799"/>
            <a:chExt cx="2211683" cy="50790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0125074" y="-130799"/>
              <a:ext cx="695325" cy="512108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9886078" y="-59727"/>
              <a:ext cx="2211683" cy="5007958"/>
              <a:chOff x="9886078" y="-59727"/>
              <a:chExt cx="2211683" cy="50079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7"/>
              <a:srcRect l="18921" t="-1249" r="51374" b="82397"/>
              <a:stretch/>
            </p:blipFill>
            <p:spPr>
              <a:xfrm>
                <a:off x="10221889" y="2098835"/>
                <a:ext cx="848419" cy="53842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7"/>
              <a:srcRect l="18921" t="-1249" r="51374" b="82397"/>
              <a:stretch/>
            </p:blipFill>
            <p:spPr>
              <a:xfrm>
                <a:off x="10247289" y="1004303"/>
                <a:ext cx="808910" cy="513347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9886078" y="-59727"/>
                <a:ext cx="2211683" cy="5007958"/>
                <a:chOff x="10044616" y="-875296"/>
                <a:chExt cx="2211683" cy="5007958"/>
              </a:xfrm>
            </p:grpSpPr>
            <p:sp>
              <p:nvSpPr>
                <p:cNvPr id="39" name="Flowchart: Data 38"/>
                <p:cNvSpPr/>
                <p:nvPr/>
              </p:nvSpPr>
              <p:spPr>
                <a:xfrm>
                  <a:off x="10663621" y="-875296"/>
                  <a:ext cx="91440" cy="3085541"/>
                </a:xfrm>
                <a:prstGeom prst="flowChartInputOutput">
                  <a:avLst/>
                </a:prstGeom>
                <a:solidFill>
                  <a:srgbClr val="BFD830"/>
                </a:solidFill>
                <a:ln>
                  <a:solidFill>
                    <a:srgbClr val="9AA33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8362714">
                  <a:off x="10148811" y="2025174"/>
                  <a:ext cx="2003293" cy="221168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2" name="Dikdörtgen 19">
            <a:hlinkClick r:id="" action="ppaction://hlinkshowjump?jump=nextslide"/>
          </p:cNvPr>
          <p:cNvSpPr/>
          <p:nvPr/>
        </p:nvSpPr>
        <p:spPr>
          <a:xfrm>
            <a:off x="4594412" y="5346609"/>
            <a:ext cx="3003177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START</a:t>
            </a:r>
          </a:p>
        </p:txBody>
      </p:sp>
      <p:sp>
        <p:nvSpPr>
          <p:cNvPr id="14" name="Dikdörtgen 19">
            <a:hlinkClick r:id="" action="ppaction://hlinkshowjump?jump=nextslide"/>
          </p:cNvPr>
          <p:cNvSpPr/>
          <p:nvPr/>
        </p:nvSpPr>
        <p:spPr>
          <a:xfrm>
            <a:off x="4594411" y="5346609"/>
            <a:ext cx="3003177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END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l="24037" r="22815"/>
          <a:stretch/>
        </p:blipFill>
        <p:spPr>
          <a:xfrm>
            <a:off x="4216016" y="2058285"/>
            <a:ext cx="4419600" cy="24264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38599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4692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29010" y="-5121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 non</a:t>
            </a:r>
          </a:p>
        </p:txBody>
      </p:sp>
    </p:spTree>
    <p:extLst>
      <p:ext uri="{BB962C8B-B14F-4D97-AF65-F5344CB8AC3E}">
        <p14:creationId xmlns:p14="http://schemas.microsoft.com/office/powerpoint/2010/main" val="2588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788" y="192712"/>
            <a:ext cx="6539360" cy="1341236"/>
            <a:chOff x="437910" y="490887"/>
            <a:chExt cx="6539360" cy="1341236"/>
          </a:xfrm>
        </p:grpSpPr>
        <p:sp>
          <p:nvSpPr>
            <p:cNvPr id="3" name="Rectangle 2"/>
            <p:cNvSpPr/>
            <p:nvPr/>
          </p:nvSpPr>
          <p:spPr>
            <a:xfrm>
              <a:off x="1590155" y="628681"/>
              <a:ext cx="5387115" cy="76944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 câu</a:t>
              </a:r>
              <a:r>
                <a:rPr kumimoji="0" lang="en-US" sz="40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trả lời đúng</a:t>
              </a:r>
              <a:r>
                <a:rPr kumimoji="0" lang="en-US" sz="44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4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910" y="490887"/>
              <a:ext cx="1152244" cy="134123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10032" y="1005115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có 4 miếng dán như sau:</a:t>
            </a:r>
          </a:p>
        </p:txBody>
      </p:sp>
      <p:sp>
        <p:nvSpPr>
          <p:cNvPr id="6" name="Oval 5"/>
          <p:cNvSpPr/>
          <p:nvPr/>
        </p:nvSpPr>
        <p:spPr>
          <a:xfrm>
            <a:off x="1610032" y="1955846"/>
            <a:ext cx="1108454" cy="1024298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flipH="1">
            <a:off x="3272927" y="1818052"/>
            <a:ext cx="1325719" cy="1172283"/>
          </a:xfrm>
          <a:prstGeom prst="parallelogram">
            <a:avLst>
              <a:gd name="adj" fmla="val 39804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116988" y="1830112"/>
            <a:ext cx="1509457" cy="1086082"/>
          </a:xfrm>
          <a:prstGeom prst="triangl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7148" y="1955846"/>
            <a:ext cx="1183025" cy="96034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788" y="3071196"/>
            <a:ext cx="11333878" cy="1145962"/>
            <a:chOff x="457788" y="3071196"/>
            <a:chExt cx="11333878" cy="1145962"/>
          </a:xfrm>
        </p:grpSpPr>
        <p:sp>
          <p:nvSpPr>
            <p:cNvPr id="10" name="Hình chữ nhật: Góc Tròn 8">
              <a:extLst>
                <a:ext uri="{FF2B5EF4-FFF2-40B4-BE49-F238E27FC236}">
                  <a16:creationId xmlns:a16="http://schemas.microsoft.com/office/drawing/2014/main" id="{E269473F-6A8B-E80D-6775-3AD0F811E809}"/>
                </a:ext>
              </a:extLst>
            </p:cNvPr>
            <p:cNvSpPr/>
            <p:nvPr/>
          </p:nvSpPr>
          <p:spPr>
            <a:xfrm>
              <a:off x="457788" y="3081387"/>
              <a:ext cx="11333878" cy="1135771"/>
            </a:xfrm>
            <a:prstGeom prst="roundRect">
              <a:avLst/>
            </a:prstGeom>
            <a:noFill/>
            <a:ln w="19050">
              <a:solidFill>
                <a:srgbClr val="FF46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1503" y="3071196"/>
              <a:ext cx="10986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 Việt dán hình bình hành sau khi dán hình vuông và trước hình tam giác. Hỏi hình nào dưới đây là sản phẩm của Việt?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6216" y="4483008"/>
            <a:ext cx="11224772" cy="2222274"/>
            <a:chOff x="476216" y="4483008"/>
            <a:chExt cx="11224772" cy="2222274"/>
          </a:xfrm>
        </p:grpSpPr>
        <p:grpSp>
          <p:nvGrpSpPr>
            <p:cNvPr id="17" name="Group 16"/>
            <p:cNvGrpSpPr/>
            <p:nvPr/>
          </p:nvGrpSpPr>
          <p:grpSpPr>
            <a:xfrm>
              <a:off x="476216" y="4498376"/>
              <a:ext cx="2638735" cy="1581989"/>
              <a:chOff x="797193" y="4399894"/>
              <a:chExt cx="2638735" cy="158198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612169" y="4527583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1926471" y="4399894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H="1">
                <a:off x="797193" y="45133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60052" y="5021535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64890" y="4483008"/>
              <a:ext cx="2339859" cy="1614444"/>
              <a:chOff x="4286586" y="4163377"/>
              <a:chExt cx="2339859" cy="1614444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4565206" y="4163377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5300726" y="43519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31667" y="4817473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286586" y="4610004"/>
                <a:ext cx="924716" cy="91425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046295" y="4608699"/>
              <a:ext cx="2758930" cy="1371960"/>
              <a:chOff x="5863933" y="4525628"/>
              <a:chExt cx="2758930" cy="137196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781877" y="4525628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863933" y="4730778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rot="1912842" flipH="1">
                <a:off x="6768759" y="4725305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14409" y="4855570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304297" y="4703230"/>
              <a:ext cx="2396691" cy="1308989"/>
              <a:chOff x="8956152" y="4771324"/>
              <a:chExt cx="2396691" cy="130898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768853" y="4773284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244389" y="5056015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rot="2651796" flipH="1">
                <a:off x="9650687" y="4771324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8956152" y="4949076"/>
                <a:ext cx="1303624" cy="1042533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510485" y="6062709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4135" y="610388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7719" y="6120507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110750" y="608485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10070408" y="6120507"/>
            <a:ext cx="550941" cy="5681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552</Words>
  <Application>Microsoft Office PowerPoint</Application>
  <PresentationFormat>Widescreen</PresentationFormat>
  <Paragraphs>78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Cambria</vt:lpstr>
      <vt:lpstr>Tahoma</vt:lpstr>
      <vt:lpstr>UTM Azuki</vt:lpstr>
      <vt:lpstr>包图简圆体</vt:lpstr>
      <vt:lpstr>字魂92号-新潮海报体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Admin</cp:lastModifiedBy>
  <cp:revision>35</cp:revision>
  <dcterms:created xsi:type="dcterms:W3CDTF">2023-10-29T04:52:20Z</dcterms:created>
  <dcterms:modified xsi:type="dcterms:W3CDTF">2024-12-18T04:33:14Z</dcterms:modified>
</cp:coreProperties>
</file>