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315" r:id="rId4"/>
    <p:sldId id="256" r:id="rId5"/>
    <p:sldId id="333" r:id="rId6"/>
    <p:sldId id="321" r:id="rId7"/>
    <p:sldId id="316" r:id="rId8"/>
    <p:sldId id="332" r:id="rId9"/>
    <p:sldId id="334" r:id="rId10"/>
    <p:sldId id="322" r:id="rId11"/>
    <p:sldId id="317" r:id="rId12"/>
    <p:sldId id="335" r:id="rId13"/>
    <p:sldId id="329" r:id="rId14"/>
    <p:sldId id="312" r:id="rId15"/>
    <p:sldId id="3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4" autoAdjust="0"/>
    <p:restoredTop sz="88455" autoAdjust="0"/>
  </p:normalViewPr>
  <p:slideViewPr>
    <p:cSldViewPr snapToGrid="0">
      <p:cViewPr varScale="1">
        <p:scale>
          <a:sx n="62" d="100"/>
          <a:sy n="62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9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x-none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yêu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hiệt tình tham gia các hoạt động của xã hội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ượt mọi khó khăn, chấp nhận thử thách để làm tốt công việc của 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ự 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374</Words>
  <Application>Microsoft Office PowerPoint</Application>
  <PresentationFormat>Widescreen</PresentationFormat>
  <Paragraphs>31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33</cp:revision>
  <dcterms:created xsi:type="dcterms:W3CDTF">2023-06-29T03:07:26Z</dcterms:created>
  <dcterms:modified xsi:type="dcterms:W3CDTF">2024-11-06T04:24:37Z</dcterms:modified>
</cp:coreProperties>
</file>