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</p:sldMasterIdLst>
  <p:notesMasterIdLst>
    <p:notesMasterId r:id="rId32"/>
  </p:notesMasterIdLst>
  <p:sldIdLst>
    <p:sldId id="256" r:id="rId9"/>
    <p:sldId id="280" r:id="rId10"/>
    <p:sldId id="296" r:id="rId11"/>
    <p:sldId id="297" r:id="rId12"/>
    <p:sldId id="257" r:id="rId13"/>
    <p:sldId id="258" r:id="rId14"/>
    <p:sldId id="259" r:id="rId15"/>
    <p:sldId id="281" r:id="rId16"/>
    <p:sldId id="295" r:id="rId17"/>
    <p:sldId id="293" r:id="rId18"/>
    <p:sldId id="260" r:id="rId19"/>
    <p:sldId id="282" r:id="rId20"/>
    <p:sldId id="283" r:id="rId21"/>
    <p:sldId id="294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87189" autoAdjust="0"/>
  </p:normalViewPr>
  <p:slideViewPr>
    <p:cSldViewPr snapToGrid="0">
      <p:cViewPr varScale="1">
        <p:scale>
          <a:sx n="44" d="100"/>
          <a:sy n="44" d="100"/>
        </p:scale>
        <p:origin x="5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6087-2246-4FB2-BB72-12FF24D6566D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DF0A1-30E7-4EEB-AF5A-55FD823F7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1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con </a:t>
            </a:r>
            <a:r>
              <a:rPr lang="en-US" dirty="0" err="1"/>
              <a:t>thuyền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bão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Có</a:t>
            </a:r>
            <a:r>
              <a:rPr lang="en-US" dirty="0"/>
              <a:t> 5 con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Khi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5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hỉ</a:t>
            </a:r>
            <a:r>
              <a:rPr lang="en-US" dirty="0"/>
              <a:t>, </a:t>
            </a:r>
            <a:r>
              <a:rPr lang="en-US" dirty="0" err="1"/>
              <a:t>cick</a:t>
            </a:r>
            <a:r>
              <a:rPr lang="en-US" dirty="0"/>
              <a:t> next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thuyền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078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6040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50218127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7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19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5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4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BBAD-D93C-097B-45FD-ED9ED1DA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C941E-41B9-5516-7F51-CC0DAA4E0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C51A-12FB-D923-0A7D-DFBFEE2C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29B93-8D29-869F-4188-F85A5376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C75C-D290-8F00-720F-8054FEF7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0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8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 advClick="0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1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07F15-FFDF-F670-A558-19134513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0B25B-77EC-3CA3-F4C2-366B61DA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E5B7-630C-F2BF-145B-1C55E93D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2A42B-94C3-481B-AE7E-729310D3A4C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8F8A2-5AC0-9291-E180-C55A4BE7E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C9A54-1DD2-DAFC-D711-660327463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9142D-DBC9-4A1E-B8FA-92886C993F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25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84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12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96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3.xml"/><Relationship Id="rId7" Type="http://schemas.openxmlformats.org/officeDocument/2006/relationships/slide" Target="slide1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slide" Target="slide20.xml"/><Relationship Id="rId1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slide" Target="slide17.xml"/><Relationship Id="rId12" Type="http://schemas.openxmlformats.org/officeDocument/2006/relationships/image" Target="../media/image36.png"/><Relationship Id="rId17" Type="http://schemas.openxmlformats.org/officeDocument/2006/relationships/slide" Target="slide2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slide" Target="slide19.xml"/><Relationship Id="rId5" Type="http://schemas.openxmlformats.org/officeDocument/2006/relationships/image" Target="../media/image32.png"/><Relationship Id="rId15" Type="http://schemas.openxmlformats.org/officeDocument/2006/relationships/slide" Target="slide21.xml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slide" Target="slide18.xml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10" Type="http://schemas.openxmlformats.org/officeDocument/2006/relationships/image" Target="../media/image46.png"/><Relationship Id="rId4" Type="http://schemas.openxmlformats.org/officeDocument/2006/relationships/audio" Target="../media/audio1.wav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929" y="200591"/>
            <a:ext cx="8608298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63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7610" y="1418857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6972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620281" y="647024"/>
            <a:ext cx="86809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Hoàn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thành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bảng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sau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(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theo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mẫu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).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75718"/>
              </p:ext>
            </p:extLst>
          </p:nvPr>
        </p:nvGraphicFramePr>
        <p:xfrm>
          <a:off x="836580" y="1598076"/>
          <a:ext cx="1071988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148">
                  <a:extLst>
                    <a:ext uri="{9D8B030D-6E8A-4147-A177-3AD203B41FA5}">
                      <a16:colId xmlns:a16="http://schemas.microsoft.com/office/drawing/2014/main" val="226006245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1126991168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Đọc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/>
                        <a:t>Viết</a:t>
                      </a:r>
                      <a:endParaRPr lang="en-US" sz="4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7554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Hai </a:t>
                      </a:r>
                      <a:r>
                        <a:rPr lang="en-US" sz="400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tư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24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44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Ba </a:t>
                      </a:r>
                      <a:r>
                        <a:rPr lang="en-US" sz="4000" dirty="0" err="1" smtClean="0"/>
                        <a:t>trăm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bốn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mươi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57983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1 005 dm</a:t>
                      </a:r>
                      <a:r>
                        <a:rPr lang="en-US" sz="4000" baseline="30000" dirty="0" smtClean="0"/>
                        <a:t>2</a:t>
                      </a:r>
                      <a:endParaRPr lang="en-US" sz="40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4276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4000" dirty="0" err="1" smtClean="0"/>
                        <a:t>Năm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nghìn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đề</a:t>
                      </a:r>
                      <a:r>
                        <a:rPr lang="en-US" sz="4000" baseline="0" dirty="0" smtClean="0"/>
                        <a:t>-xi-</a:t>
                      </a:r>
                      <a:r>
                        <a:rPr lang="en-US" sz="4000" baseline="0" dirty="0" err="1" smtClean="0"/>
                        <a:t>mét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vuông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?</a:t>
                      </a:r>
                      <a:endParaRPr lang="en-US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26931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1" y="13337"/>
            <a:ext cx="2737341" cy="963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04678" y="3354840"/>
            <a:ext cx="198213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340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308" y="4168721"/>
            <a:ext cx="8212455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nghìn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trăm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linh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năm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đề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-xi-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mét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vuông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5497" y="5005299"/>
            <a:ext cx="2315152" cy="60127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5 000 dm</a:t>
            </a:r>
            <a:r>
              <a:rPr lang="en-US" sz="4000" b="1" baseline="30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4572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2766550" y="342900"/>
            <a:ext cx="210118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Số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?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1329046"/>
            <a:ext cx="10936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4400" dirty="0" smtClean="0"/>
              <a:t> 3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		</a:t>
            </a:r>
            <a:r>
              <a:rPr lang="en-US" sz="4400" dirty="0" smtClean="0"/>
              <a:t>300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</a:p>
          <a:p>
            <a:pPr>
              <a:lnSpc>
                <a:spcPct val="200000"/>
              </a:lnSpc>
            </a:pPr>
            <a:r>
              <a:rPr lang="en-US" sz="4400" dirty="0" smtClean="0"/>
              <a:t>b)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		600 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dm</a:t>
            </a:r>
            <a:r>
              <a:rPr lang="en-US" sz="4400" baseline="30000" dirty="0" smtClean="0"/>
              <a:t>2</a:t>
            </a:r>
            <a:endParaRPr lang="en-US" sz="4400" dirty="0" smtClean="0"/>
          </a:p>
          <a:p>
            <a:pPr>
              <a:lnSpc>
                <a:spcPct val="200000"/>
              </a:lnSpc>
            </a:pPr>
            <a:r>
              <a:rPr lang="en-US" sz="4400" dirty="0" smtClean="0"/>
              <a:t>    6 dm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50cm</a:t>
            </a:r>
            <a:r>
              <a:rPr lang="en-US" sz="4400" baseline="30000" dirty="0" smtClean="0"/>
              <a:t>2</a:t>
            </a:r>
            <a:r>
              <a:rPr lang="en-US" sz="4400" dirty="0" smtClean="0"/>
              <a:t> = 		cm</a:t>
            </a:r>
            <a:r>
              <a:rPr lang="en-US" sz="4400" baseline="30000" dirty="0" smtClean="0"/>
              <a:t>2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3329170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29170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83331" y="168812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83331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?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7" y="63497"/>
            <a:ext cx="2737341" cy="96325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29170" y="1691052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29169" y="3083110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600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83331" y="169327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3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3331" y="3077956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9219" y="4360925"/>
            <a:ext cx="1172491" cy="81768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</a:rPr>
              <a:t>650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421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551394" y="694805"/>
            <a:ext cx="98913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Quan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sát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hình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vẽ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rồi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chọn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câu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trả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lời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đúng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740" y="3848309"/>
            <a:ext cx="1093676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vuông</a:t>
            </a:r>
            <a:r>
              <a:rPr lang="en-US" sz="3600" dirty="0" smtClean="0"/>
              <a:t> </a:t>
            </a:r>
            <a:r>
              <a:rPr lang="en-US" sz="3600" dirty="0" err="1" smtClean="0"/>
              <a:t>lớn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 </a:t>
            </a:r>
            <a:r>
              <a:rPr lang="en-US" sz="3600" dirty="0" err="1" smtClean="0"/>
              <a:t>diện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chữ</a:t>
            </a:r>
            <a:r>
              <a:rPr lang="en-US" sz="3600" dirty="0" smtClean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bằng</a:t>
            </a:r>
            <a:r>
              <a:rPr lang="en-US" sz="3600" dirty="0" smtClean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  <a:endParaRPr lang="en-US" sz="3600" dirty="0"/>
          </a:p>
          <a:p>
            <a:pPr marL="742950" indent="-742950">
              <a:lnSpc>
                <a:spcPct val="150000"/>
              </a:lnSpc>
              <a:buFontTx/>
              <a:buAutoNum type="alphaUcPeriod"/>
            </a:pP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 smtClean="0"/>
              <a:t>bé</a:t>
            </a:r>
            <a:r>
              <a:rPr lang="en-US" sz="3600" dirty="0" smtClean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 smtClean="0"/>
              <a:t>nhật</a:t>
            </a:r>
            <a:r>
              <a:rPr lang="en-US" sz="3600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4033" y="1612348"/>
            <a:ext cx="1828800" cy="1828800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379470" y="2979791"/>
            <a:ext cx="7315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214033" y="3361535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2 </a:t>
            </a:r>
            <a:r>
              <a:rPr kumimoji="0" lang="en-US" altLang="zh-CN" sz="320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dm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0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6333147" y="3327322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80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21" name="文本框 81">
            <a:extLst>
              <a:ext uri="{FF2B5EF4-FFF2-40B4-BE49-F238E27FC236}">
                <a16:creationId xmlns:a16="http://schemas.microsoft.com/office/drawing/2014/main" id="{2E4B8493-0708-4C71-A906-8E58DBAA0562}"/>
              </a:ext>
            </a:extLst>
          </p:cNvPr>
          <p:cNvSpPr txBox="1"/>
          <p:nvPr/>
        </p:nvSpPr>
        <p:spPr>
          <a:xfrm>
            <a:off x="10331821" y="2916003"/>
            <a:ext cx="17743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仓耳青禾体-谷力 W04" panose="02020400000000000000" pitchFamily="18" charset="-122"/>
              </a:rPr>
              <a:t>5 cm</a:t>
            </a:r>
            <a:endParaRPr kumimoji="0" lang="zh-CN" altLang="en-US" sz="32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仓耳青禾体-谷力 W04" panose="02020400000000000000" pitchFamily="18" charset="-122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481754" y="1612348"/>
            <a:ext cx="4352192" cy="840706"/>
          </a:xfrm>
          <a:prstGeom prst="wedgeRectCallout">
            <a:avLst>
              <a:gd name="adj1" fmla="val -58005"/>
              <a:gd name="adj2" fmla="val -250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vuông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2 x 2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540195" y="2281078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649916" y="1721214"/>
            <a:ext cx="4352192" cy="840706"/>
          </a:xfrm>
          <a:prstGeom prst="wedgeRectCallout">
            <a:avLst>
              <a:gd name="adj1" fmla="val -35177"/>
              <a:gd name="adj2" fmla="val 84462"/>
            </a:avLst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ysClr val="windowText" lastClr="000000"/>
                </a:solidFill>
              </a:rPr>
              <a:t>Diện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tích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hình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chữ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nhật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</a:rPr>
              <a:t>là</a:t>
            </a:r>
            <a:r>
              <a:rPr lang="en-US" sz="2800" dirty="0" smtClean="0">
                <a:solidFill>
                  <a:sysClr val="windowText" lastClr="000000"/>
                </a:solidFill>
              </a:rPr>
              <a:t>: </a:t>
            </a:r>
          </a:p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80 x 5 = 400 cm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 </a:t>
            </a:r>
            <a:r>
              <a:rPr lang="en-US" sz="2800" dirty="0" smtClean="0">
                <a:solidFill>
                  <a:sysClr val="windowText" lastClr="000000"/>
                </a:solidFill>
              </a:rPr>
              <a:t> = 4 dm</a:t>
            </a:r>
            <a:r>
              <a:rPr lang="en-US" sz="2800" baseline="30000" dirty="0" smtClean="0">
                <a:solidFill>
                  <a:sysClr val="windowText" lastClr="000000"/>
                </a:solidFill>
              </a:rPr>
              <a:t>2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26509" y="3002526"/>
            <a:ext cx="1113971" cy="411727"/>
          </a:xfrm>
          <a:prstGeom prst="round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4 dm</a:t>
            </a:r>
            <a:r>
              <a:rPr lang="en-US" sz="2800" baseline="30000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2</a:t>
            </a:r>
            <a:endParaRPr lang="en-US" sz="2800" dirty="0">
              <a:solidFill>
                <a:schemeClr val="bg1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12052" y="4903880"/>
            <a:ext cx="640450" cy="5729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24" y="-4744"/>
            <a:ext cx="2737341" cy="963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14328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4" grpId="0"/>
      <p:bldP spid="3" grpId="0" animBg="1"/>
      <p:bldP spid="18" grpId="0" animBg="1"/>
      <p:bldP spid="19" grpId="0"/>
      <p:bldP spid="20" grpId="0"/>
      <p:bldP spid="21" grpId="0"/>
      <p:bldP spid="5" grpId="0" animBg="1"/>
      <p:bldP spid="5" grpId="1" animBg="1"/>
      <p:bldP spid="22" grpId="0"/>
      <p:bldP spid="23" grpId="0" animBg="1"/>
      <p:bldP spid="23" grpId="1" animBg="1"/>
      <p:bldP spid="2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237" y="1240751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18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E10B0F5-EAB8-EF11-D701-A321C41EFA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4187F1-D503-7AD4-285D-F3253FC0B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73" b="319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455AC22-5A63-4481-A313-888602C0B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729325" cy="885754"/>
            </a:xfrm>
            <a:prstGeom prst="rect">
              <a:avLst/>
            </a:prstGeom>
          </p:spPr>
        </p:pic>
      </p:grpSp>
      <p:grpSp>
        <p:nvGrpSpPr>
          <p:cNvPr id="6" name="组合 12">
            <a:extLst>
              <a:ext uri="{FF2B5EF4-FFF2-40B4-BE49-F238E27FC236}">
                <a16:creationId xmlns:a16="http://schemas.microsoft.com/office/drawing/2014/main" id="{D5D16095-D829-A889-7CEB-974998E1ED0F}"/>
              </a:ext>
            </a:extLst>
          </p:cNvPr>
          <p:cNvGrpSpPr/>
          <p:nvPr/>
        </p:nvGrpSpPr>
        <p:grpSpPr>
          <a:xfrm>
            <a:off x="207540" y="1982450"/>
            <a:ext cx="11155404" cy="1446550"/>
            <a:chOff x="2081344" y="2215357"/>
            <a:chExt cx="8039152" cy="45583545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7" name="PA-文本框 54">
              <a:extLst>
                <a:ext uri="{FF2B5EF4-FFF2-40B4-BE49-F238E27FC236}">
                  <a16:creationId xmlns:a16="http://schemas.microsoft.com/office/drawing/2014/main" id="{057E440A-B486-0B8F-9067-3AE2A8E95C7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8"/>
              <a:ext cx="8030366" cy="45057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8" name="PA-文本框 54">
              <a:extLst>
                <a:ext uri="{FF2B5EF4-FFF2-40B4-BE49-F238E27FC236}">
                  <a16:creationId xmlns:a16="http://schemas.microsoft.com/office/drawing/2014/main" id="{C8211590-38B3-3EE8-C11D-D69C9C83C42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90130" y="2215357"/>
              <a:ext cx="8030366" cy="45583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  <a:endParaRPr kumimoji="0" lang="zh-CN" altLang="en-US" sz="88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4" name="Picture 3">
            <a:hlinkClick r:id="rId7" action="ppaction://hlinksldjump"/>
            <a:extLst>
              <a:ext uri="{FF2B5EF4-FFF2-40B4-BE49-F238E27FC236}">
                <a16:creationId xmlns:a16="http://schemas.microsoft.com/office/drawing/2014/main" id="{B7FA5989-364C-001D-E999-D55106D4B3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2295" y="3680334"/>
            <a:ext cx="265808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69FDF4-3479-64F9-43D6-57AA656CCED1}"/>
              </a:ext>
            </a:extLst>
          </p:cNvPr>
          <p:cNvGrpSpPr/>
          <p:nvPr/>
        </p:nvGrpSpPr>
        <p:grpSpPr>
          <a:xfrm>
            <a:off x="0" y="-54916"/>
            <a:ext cx="12192000" cy="6912916"/>
            <a:chOff x="0" y="-54916"/>
            <a:chExt cx="12192000" cy="691291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C24050-FC43-7162-4722-993F96F4F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04" r="24528" b="43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534F44-D332-77C4-589C-8DB7E0E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5884" y="-54916"/>
              <a:ext cx="868472" cy="10547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968D568-B960-C9A3-A2D7-0C3F8E851B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441880" y="321275"/>
            <a:ext cx="3462855" cy="2323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DDBE3-EE90-8407-9655-A68735FE31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4114800" y="94733"/>
            <a:ext cx="2730843" cy="2776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C5EB97-CB8F-A087-95F1-62D6E86927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210065" y="3789406"/>
            <a:ext cx="3249827" cy="2318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D19A99-3C7B-8696-B35B-639AD987AD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4114800" y="3707027"/>
            <a:ext cx="3118021" cy="2084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67AAEE-A09B-F2AE-CFEB-17BB9D1C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7384190" y="2980881"/>
            <a:ext cx="3249827" cy="2409567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  <a:extLst>
              <a:ext uri="{FF2B5EF4-FFF2-40B4-BE49-F238E27FC236}">
                <a16:creationId xmlns:a16="http://schemas.microsoft.com/office/drawing/2014/main" id="{BC896769-1754-C469-EC6A-BA12B18CC6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53" y="1482809"/>
            <a:ext cx="1072989" cy="1286367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70C8335E-6C33-CF58-120E-1A039233F3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49" y="1997044"/>
            <a:ext cx="1072989" cy="1286367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  <a:extLst>
              <a:ext uri="{FF2B5EF4-FFF2-40B4-BE49-F238E27FC236}">
                <a16:creationId xmlns:a16="http://schemas.microsoft.com/office/drawing/2014/main" id="{2459B7B2-D1A1-EE94-D8D1-EAC86016D5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0594" y="5148017"/>
            <a:ext cx="1072989" cy="1286367"/>
          </a:xfrm>
          <a:prstGeom prst="rect">
            <a:avLst/>
          </a:prstGeom>
        </p:spPr>
      </p:pic>
      <p:pic>
        <p:nvPicPr>
          <p:cNvPr id="5" name="Picture 4">
            <a:hlinkClick r:id="rId13" action="ppaction://hlinksldjump"/>
            <a:extLst>
              <a:ext uri="{FF2B5EF4-FFF2-40B4-BE49-F238E27FC236}">
                <a16:creationId xmlns:a16="http://schemas.microsoft.com/office/drawing/2014/main" id="{B3287FDE-BE03-FA08-3FE8-02992D5072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46560" y="5038233"/>
            <a:ext cx="1072989" cy="1286367"/>
          </a:xfrm>
          <a:prstGeom prst="rect">
            <a:avLst/>
          </a:prstGeom>
        </p:spPr>
      </p:pic>
      <p:pic>
        <p:nvPicPr>
          <p:cNvPr id="7" name="Picture 6">
            <a:hlinkClick r:id="rId15" action="ppaction://hlinksldjump"/>
            <a:extLst>
              <a:ext uri="{FF2B5EF4-FFF2-40B4-BE49-F238E27FC236}">
                <a16:creationId xmlns:a16="http://schemas.microsoft.com/office/drawing/2014/main" id="{5367F541-4D18-89EF-8EBC-97C8D31468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61" y="4594199"/>
            <a:ext cx="1072989" cy="1286367"/>
          </a:xfrm>
          <a:prstGeom prst="rect">
            <a:avLst/>
          </a:prstGeom>
        </p:spPr>
      </p:pic>
      <p:pic>
        <p:nvPicPr>
          <p:cNvPr id="15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F14D3786-DAFD-7A60-00B2-6F6A796F27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151363" y="5736285"/>
            <a:ext cx="185944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15632" y="28611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C7DB5AB-AD27-2504-DB31-04F81931BD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147870" y="4540794"/>
            <a:ext cx="3462855" cy="2323071"/>
          </a:xfrm>
          <a:prstGeom prst="rect">
            <a:avLst/>
          </a:prstGeom>
        </p:spPr>
      </p:pic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nghìn chín trăm năm mươi tư 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xi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vi-VN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 </a:t>
            </a:r>
            <a:r>
              <a:rPr lang="vi-VN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 viết là:</a:t>
            </a:r>
            <a:endParaRPr kumimoji="0" lang="zh-CN" altLang="en-US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006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48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1 955 dm</a:t>
                </a:r>
                <a:r>
                  <a:rPr lang="en-US" altLang="en-US" sz="48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6"/>
            <a:chOff x="6092322" y="2271847"/>
            <a:chExt cx="4568775" cy="120376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3"/>
              <a:ext cx="4297561" cy="1093600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1 956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9929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1 954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3"/>
              <a:ext cx="4297560" cy="1173694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881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1 957 dm</a:t>
                </a:r>
                <a:r>
                  <a:rPr kumimoji="0" lang="en-US" altLang="en-US" sz="48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48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15A3FD-52F4-35D5-3757-E32287D7A8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07" y="5725744"/>
            <a:ext cx="1072989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6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F006EF8-DE78-837B-500C-470A375DC3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289116" y="4121913"/>
            <a:ext cx="2730843" cy="2776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5E6CBA-6554-7865-9895-96BE8999B8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816" y="5892766"/>
            <a:ext cx="1072989" cy="1286367"/>
          </a:xfrm>
          <a:prstGeom prst="rect">
            <a:avLst/>
          </a:prstGeom>
        </p:spPr>
      </p:pic>
      <p:sp>
        <p:nvSpPr>
          <p:cNvPr id="45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7185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3600" b="0" i="0" u="sng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Câu 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hỏ</a:t>
            </a:r>
            <a:r>
              <a:rPr kumimoji="0" lang="en-US" altLang="zh-CN" sz="3600" b="0" i="0" u="sng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i</a:t>
            </a:r>
            <a:r>
              <a:rPr kumimoji="0" lang="vi-VN" altLang="zh-CN" sz="3600" b="0" i="0" u="sng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:</a:t>
            </a:r>
            <a:r>
              <a:rPr kumimoji="0" lang="en-US" altLang="zh-CN" sz="3600" b="0" i="0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ogue-ExtraBold" panose="020B0500000000000000" pitchFamily="34" charset="0"/>
                <a:cs typeface="Arial" panose="020B0604020202020204" pitchFamily="34" charset="0"/>
                <a:sym typeface="思源黑体 CN" panose="020B0500000000000000" pitchFamily="34" charset="-122"/>
              </a:rPr>
              <a:t> 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Cho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có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 = </a:t>
            </a:r>
            <a:r>
              <a:rPr lang="en-US" sz="3600" b="0" dirty="0" smtClean="0">
                <a:solidFill>
                  <a:schemeClr val="tx1"/>
                </a:solidFill>
                <a:effectLst/>
                <a:latin typeface="+mn-lt"/>
              </a:rPr>
              <a:t>6 dm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Hỏi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diện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tích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hình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ABCD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bằng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bao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nhiêu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đề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-xi-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mét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effectLst/>
                <a:latin typeface="+mn-lt"/>
              </a:rPr>
              <a:t>vuông</a:t>
            </a:r>
            <a:r>
              <a:rPr lang="en-US" sz="3600" b="0" dirty="0">
                <a:solidFill>
                  <a:schemeClr val="tx1"/>
                </a:solidFill>
                <a:effectLst/>
                <a:latin typeface="+mn-lt"/>
              </a:rPr>
              <a:t>?</a:t>
            </a:r>
            <a:endParaRPr kumimoji="0" lang="zh-CN" altLang="en-US" sz="3600" b="1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5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6600" b="1" kern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24 dm</a:t>
                </a:r>
                <a:r>
                  <a:rPr lang="en-US" altLang="en-US" sz="6600" b="1" kern="0" baseline="3000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latin typeface="UTM Avo" panose="02040603050506020204" pitchFamily="18" charset="0"/>
                    <a:ea typeface="微软雅黑" pitchFamily="34" charset="-122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60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9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32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67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36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7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3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40 dm</a:t>
                </a:r>
                <a:r>
                  <a:rPr kumimoji="0" lang="en-US" altLang="en-US" sz="6600" b="1" i="0" u="none" strike="noStrike" kern="0" cap="none" spc="0" normalizeH="0" baseline="3000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2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76" name="Picture 7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56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</a:t>
                </a:r>
                <a:r>
                  <a:rPr kumimoji="0" lang="en-US" altLang="en-US" sz="6600" b="1" i="0" u="none" strike="noStrike" kern="0" cap="none" spc="0" normalizeH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 600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814983" y="4018492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45265" y="507376"/>
            <a:ext cx="898127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56 dm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r>
              <a:rPr lang="en-US" altLang="zh-CN" sz="5400" b="0" spc="-3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 = … cm</a:t>
            </a:r>
            <a:r>
              <a:rPr lang="en-US" altLang="zh-CN" sz="5400" b="0" spc="-300" baseline="30000" dirty="0" smtClean="0">
                <a:solidFill>
                  <a:prstClr val="black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2</a:t>
            </a:r>
            <a:endParaRPr kumimoji="0" lang="vi-VN" altLang="zh-CN" sz="5400" b="1" i="0" u="none" strike="noStrike" kern="1200" cap="none" spc="-30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788AAB2-B89E-1A28-C24D-BC6F99F200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-1170" r="-1206" b="67357"/>
          <a:stretch/>
        </p:blipFill>
        <p:spPr>
          <a:xfrm flipH="1">
            <a:off x="172600" y="4437400"/>
            <a:ext cx="3249827" cy="23189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518005C-98A4-18A8-0614-4E14E8EB00A6}"/>
              </a:ext>
            </a:extLst>
          </p:cNvPr>
          <p:cNvGrpSpPr/>
          <p:nvPr/>
        </p:nvGrpSpPr>
        <p:grpSpPr>
          <a:xfrm>
            <a:off x="722535" y="5822543"/>
            <a:ext cx="775186" cy="830997"/>
            <a:chOff x="1125534" y="667455"/>
            <a:chExt cx="775186" cy="830997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D533EEF2-D9BE-2FD4-B9ED-8B4F6D704001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PA-文本框 54">
              <a:extLst>
                <a:ext uri="{FF2B5EF4-FFF2-40B4-BE49-F238E27FC236}">
                  <a16:creationId xmlns:a16="http://schemas.microsoft.com/office/drawing/2014/main" id="{354D1126-795D-C4DA-4C50-45BB20ABE15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3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AC75495-DEAB-8A53-1F5E-31E81DCB6E5F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E9D62FE-0E30-6170-D76D-46D023E139CB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59D51BD5-C928-C41B-3FA5-9847B3D1A2BB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4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538747E-B8EA-B6EA-A347-FC8B3516045E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BD4AEF7B-0EFF-7728-E81F-1EE45D144FA8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3" name="Rectangle 33">
                <a:extLst>
                  <a:ext uri="{FF2B5EF4-FFF2-40B4-BE49-F238E27FC236}">
                    <a16:creationId xmlns:a16="http://schemas.microsoft.com/office/drawing/2014/main" id="{1E291EE3-75F0-7074-2148-6C246C9CA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56 000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7A24766-8CF1-06DD-8E10-AB88DD0F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D126E09E-6238-4B5A-B398-572CBDBB9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12" y="1310054"/>
            <a:ext cx="6163489" cy="60789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71" y="1431401"/>
            <a:ext cx="4858933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399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54375" y="184949"/>
            <a:ext cx="85311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lvl="0" algn="ctr">
              <a:defRPr/>
            </a:pPr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E35F5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endParaRPr kumimoji="0" lang="en-US" altLang="zh-CN" sz="4800" b="0" i="0" u="none" strike="noStrike" kern="1200" cap="none" spc="-300" normalizeH="0" baseline="0" noProof="0" dirty="0" smtClean="0">
              <a:ln>
                <a:noFill/>
              </a:ln>
              <a:solidFill>
                <a:srgbClr val="E35F5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思源黑体 CN" panose="020B0500000000000000" pitchFamily="34" charset="-122"/>
            </a:endParaRPr>
          </a:p>
          <a:p>
            <a:pPr lvl="0" algn="ctr">
              <a:defRPr/>
            </a:pP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3 070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.......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+ 70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zh-CN" altLang="en-US" sz="4800" b="1" i="0" u="none" strike="noStrike" kern="1200" cap="none" spc="-3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Arial" panose="020B0604020202020204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9"/>
            <a:ext cx="4292321" cy="1205445"/>
            <a:chOff x="1092954" y="2371437"/>
            <a:chExt cx="4611922" cy="120544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7"/>
              <a:ext cx="4248331" cy="1205445"/>
              <a:chOff x="1108416" y="4554145"/>
              <a:chExt cx="5124211" cy="145983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3418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&lt;</a:t>
                </a:r>
                <a:endParaRPr kumimoji="0" lang="en-US" altLang="en-US" sz="66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29507"/>
            <a:chOff x="6092322" y="2271847"/>
            <a:chExt cx="4568775" cy="122950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2"/>
              <a:ext cx="4297561" cy="1119342"/>
              <a:chOff x="1122602" y="2520411"/>
              <a:chExt cx="5016486" cy="13375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3239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&gt;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609" y="2676697"/>
                <a:ext cx="4353477" cy="1323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=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174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+</a:t>
                </a:r>
                <a:endParaRPr kumimoji="0" lang="en-US" altLang="en-US" sz="66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7D38093-E4F0-E628-718A-2343271687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93439" y="4496737"/>
            <a:ext cx="3118021" cy="208417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64FE1B0-7794-F9BC-5FE0-7D7EDE6E5079}"/>
              </a:ext>
            </a:extLst>
          </p:cNvPr>
          <p:cNvGrpSpPr/>
          <p:nvPr/>
        </p:nvGrpSpPr>
        <p:grpSpPr>
          <a:xfrm>
            <a:off x="406182" y="6067069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958E5B5-86E7-6F43-1B55-49EBC85B4882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B94A9C07-8612-8B71-E1EE-D9988F65C84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D31E3-E4D0-69CB-66F2-6CBE70D9A3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3">
            <a:extLst>
              <a:ext uri="{FF2B5EF4-FFF2-40B4-BE49-F238E27FC236}">
                <a16:creationId xmlns:a16="http://schemas.microsoft.com/office/drawing/2014/main" id="{45500D67-EB71-898A-650B-7B2123A19DB5}"/>
              </a:ext>
            </a:extLst>
          </p:cNvPr>
          <p:cNvGrpSpPr/>
          <p:nvPr/>
        </p:nvGrpSpPr>
        <p:grpSpPr>
          <a:xfrm>
            <a:off x="616154" y="282543"/>
            <a:ext cx="10959691" cy="5675075"/>
            <a:chOff x="781050" y="749301"/>
            <a:chExt cx="10420350" cy="5480049"/>
          </a:xfrm>
          <a:solidFill>
            <a:schemeClr val="bg1">
              <a:alpha val="74000"/>
            </a:schemeClr>
          </a:solidFill>
        </p:grpSpPr>
        <p:sp>
          <p:nvSpPr>
            <p:cNvPr id="7" name="圆角矩形 22">
              <a:extLst>
                <a:ext uri="{FF2B5EF4-FFF2-40B4-BE49-F238E27FC236}">
                  <a16:creationId xmlns:a16="http://schemas.microsoft.com/office/drawing/2014/main" id="{0160DC88-0CED-795A-0DAA-6F5DFDD213FC}"/>
                </a:ext>
              </a:extLst>
            </p:cNvPr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  <p:sp>
          <p:nvSpPr>
            <p:cNvPr id="8" name="圆角矩形 25">
              <a:extLst>
                <a:ext uri="{FF2B5EF4-FFF2-40B4-BE49-F238E27FC236}">
                  <a16:creationId xmlns:a16="http://schemas.microsoft.com/office/drawing/2014/main" id="{40042854-ED9C-0C9E-7274-2A9A0D2B5B05}"/>
                </a:ext>
              </a:extLst>
            </p:cNvPr>
            <p:cNvSpPr/>
            <p:nvPr/>
          </p:nvSpPr>
          <p:spPr>
            <a:xfrm>
              <a:off x="882196" y="867227"/>
              <a:ext cx="10218058" cy="5244196"/>
            </a:xfrm>
            <a:prstGeom prst="roundRect">
              <a:avLst>
                <a:gd name="adj" fmla="val 49764"/>
              </a:avLst>
            </a:prstGeom>
            <a:grpFill/>
            <a:ln w="28575">
              <a:solidFill>
                <a:srgbClr val="3E8DB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思源黑体 CN"/>
                <a:cs typeface="+mn-cs"/>
              </a:endParaRPr>
            </a:p>
          </p:txBody>
        </p:sp>
      </p:grpSp>
      <p:sp>
        <p:nvSpPr>
          <p:cNvPr id="13" name="PA-文本框 54">
            <a:extLst>
              <a:ext uri="{FF2B5EF4-FFF2-40B4-BE49-F238E27FC236}">
                <a16:creationId xmlns:a16="http://schemas.microsoft.com/office/drawing/2014/main" id="{98F66E05-E91A-BD14-D8D0-B96E1C9E214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12557" y="720604"/>
            <a:ext cx="85311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kumimoji="0" lang="vi-VN" altLang="zh-CN" sz="4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Câu hỏi: </a:t>
            </a:r>
            <a:r>
              <a:rPr kumimoji="0" lang="en-US" altLang="zh-CN" sz="48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思源黑体 CN" panose="020B0500000000000000" pitchFamily="34" charset="-122"/>
              </a:rPr>
              <a:t>C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họn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dm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+ 9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b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....... cm</a:t>
            </a:r>
            <a:r>
              <a:rPr lang="en-US" b="0" baseline="30000" dirty="0" smtClean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b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9D8DEF-DC99-8DC0-31E0-2A8C985BE5EC}"/>
              </a:ext>
            </a:extLst>
          </p:cNvPr>
          <p:cNvGrpSpPr/>
          <p:nvPr/>
        </p:nvGrpSpPr>
        <p:grpSpPr>
          <a:xfrm>
            <a:off x="1819311" y="2413908"/>
            <a:ext cx="4292321" cy="1170582"/>
            <a:chOff x="1092954" y="2371436"/>
            <a:chExt cx="4611922" cy="117058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12F2B2A-DCE7-1F33-5791-309289792D43}"/>
                </a:ext>
              </a:extLst>
            </p:cNvPr>
            <p:cNvGrpSpPr/>
            <p:nvPr/>
          </p:nvGrpSpPr>
          <p:grpSpPr>
            <a:xfrm>
              <a:off x="1456545" y="2371436"/>
              <a:ext cx="4248331" cy="1132616"/>
              <a:chOff x="1108416" y="4554145"/>
              <a:chExt cx="5124211" cy="137163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73BB41-BA51-EB0E-A99F-DC508CF6A43A}"/>
                  </a:ext>
                </a:extLst>
              </p:cNvPr>
              <p:cNvGrpSpPr/>
              <p:nvPr/>
            </p:nvGrpSpPr>
            <p:grpSpPr>
              <a:xfrm>
                <a:off x="1108416" y="4554145"/>
                <a:ext cx="5124211" cy="1371634"/>
                <a:chOff x="1153352" y="404137"/>
                <a:chExt cx="10870885" cy="4944813"/>
              </a:xfrm>
            </p:grpSpPr>
            <p:sp>
              <p:nvSpPr>
                <p:cNvPr id="21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76E917C7-0C5B-BF62-2C40-96EB2DBDC0A8}"/>
                    </a:ext>
                  </a:extLst>
                </p:cNvPr>
                <p:cNvSpPr/>
                <p:nvPr/>
              </p:nvSpPr>
              <p:spPr>
                <a:xfrm>
                  <a:off x="1153352" y="404137"/>
                  <a:ext cx="10870885" cy="4944813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47C6F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F09D5DD-4BAD-2362-9D10-84A5C6C4407C}"/>
                    </a:ext>
                  </a:extLst>
                </p:cNvPr>
                <p:cNvSpPr/>
                <p:nvPr/>
              </p:nvSpPr>
              <p:spPr>
                <a:xfrm>
                  <a:off x="1153352" y="684742"/>
                  <a:ext cx="10800569" cy="4579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0" name="Rectangle 6">
                <a:extLst>
                  <a:ext uri="{FF2B5EF4-FFF2-40B4-BE49-F238E27FC236}">
                    <a16:creationId xmlns:a16="http://schemas.microsoft.com/office/drawing/2014/main" id="{E0A30A46-BE6B-089F-769C-922369804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284" y="4672159"/>
                <a:ext cx="4450474" cy="1118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2E74B4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+mn-cs"/>
                  </a:rPr>
                  <a:t>59</a:t>
                </a:r>
                <a:endParaRPr kumimoji="0" lang="en-US" altLang="en-US" sz="5400" b="1" i="0" u="none" strike="noStrike" kern="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2E74B4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+mn-cs"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82563-EE63-7381-E377-C752AF484A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6" r="80948" b="81481"/>
            <a:stretch/>
          </p:blipFill>
          <p:spPr>
            <a:xfrm>
              <a:off x="1092954" y="2386318"/>
              <a:ext cx="888921" cy="11557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4BDF05-2E2A-7C83-E836-B3490BCA52CA}"/>
              </a:ext>
            </a:extLst>
          </p:cNvPr>
          <p:cNvGrpSpPr/>
          <p:nvPr/>
        </p:nvGrpSpPr>
        <p:grpSpPr>
          <a:xfrm>
            <a:off x="6311333" y="2281120"/>
            <a:ext cx="4382495" cy="1203763"/>
            <a:chOff x="6092322" y="2271847"/>
            <a:chExt cx="4568775" cy="120376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077966B-FD46-8401-7959-2D1B996F0EDF}"/>
                </a:ext>
              </a:extLst>
            </p:cNvPr>
            <p:cNvGrpSpPr/>
            <p:nvPr/>
          </p:nvGrpSpPr>
          <p:grpSpPr>
            <a:xfrm>
              <a:off x="6363536" y="2382011"/>
              <a:ext cx="4297561" cy="1093599"/>
              <a:chOff x="1122602" y="2520411"/>
              <a:chExt cx="5016486" cy="1306792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EB99293-2358-8C62-77A3-86BB0C35F4CB}"/>
                  </a:ext>
                </a:extLst>
              </p:cNvPr>
              <p:cNvGrpSpPr/>
              <p:nvPr/>
            </p:nvGrpSpPr>
            <p:grpSpPr>
              <a:xfrm>
                <a:off x="1122602" y="2520411"/>
                <a:ext cx="5016486" cy="1306792"/>
                <a:chOff x="1183448" y="577127"/>
                <a:chExt cx="10642349" cy="4711056"/>
              </a:xfrm>
            </p:grpSpPr>
            <p:sp>
              <p:nvSpPr>
                <p:cNvPr id="28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8A1E6E-0E99-7545-2BA1-9B0913AD3902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471105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32397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29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D99C2D33-B556-EC73-B33C-37AE65A971E4}"/>
                    </a:ext>
                  </a:extLst>
                </p:cNvPr>
                <p:cNvSpPr/>
                <p:nvPr/>
              </p:nvSpPr>
              <p:spPr>
                <a:xfrm>
                  <a:off x="1183448" y="738688"/>
                  <a:ext cx="10448355" cy="443199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id="{953DFFDC-45F7-BE8A-DD59-A7CFDE36C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061" y="2533970"/>
                <a:ext cx="4306831" cy="110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32397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590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32397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841999-AC57-6C49-C2BC-85DD1501A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1" t="-1242" r="65801" b="82167"/>
            <a:stretch/>
          </p:blipFill>
          <p:spPr>
            <a:xfrm>
              <a:off x="6092322" y="2271847"/>
              <a:ext cx="763252" cy="11788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1F2D60-08B5-C5D0-97D4-96BC13B2138E}"/>
              </a:ext>
            </a:extLst>
          </p:cNvPr>
          <p:cNvGrpSpPr/>
          <p:nvPr/>
        </p:nvGrpSpPr>
        <p:grpSpPr>
          <a:xfrm>
            <a:off x="1738957" y="3902174"/>
            <a:ext cx="4281016" cy="1277243"/>
            <a:chOff x="990071" y="3965496"/>
            <a:chExt cx="4714805" cy="127724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ABC6977-3535-1284-53AE-2ACD9A182371}"/>
                </a:ext>
              </a:extLst>
            </p:cNvPr>
            <p:cNvGrpSpPr/>
            <p:nvPr/>
          </p:nvGrpSpPr>
          <p:grpSpPr>
            <a:xfrm>
              <a:off x="1458184" y="3965496"/>
              <a:ext cx="4246692" cy="1277243"/>
              <a:chOff x="1181980" y="2520411"/>
              <a:chExt cx="4957108" cy="152623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735857-B9B7-E04D-4381-084C850237A7}"/>
                  </a:ext>
                </a:extLst>
              </p:cNvPr>
              <p:cNvGrpSpPr/>
              <p:nvPr/>
            </p:nvGrpSpPr>
            <p:grpSpPr>
              <a:xfrm>
                <a:off x="1181980" y="2520411"/>
                <a:ext cx="4957108" cy="1526236"/>
                <a:chOff x="1309417" y="577127"/>
                <a:chExt cx="10516380" cy="5502166"/>
              </a:xfrm>
            </p:grpSpPr>
            <p:sp>
              <p:nvSpPr>
                <p:cNvPr id="35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A15C52F7-0FE1-D6BD-926A-080F49AA5CF0}"/>
                    </a:ext>
                  </a:extLst>
                </p:cNvPr>
                <p:cNvSpPr/>
                <p:nvPr/>
              </p:nvSpPr>
              <p:spPr>
                <a:xfrm>
                  <a:off x="1309417" y="577127"/>
                  <a:ext cx="10516380" cy="5502166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99C31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36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D7CFF67-412F-2A9F-FDFA-BB25938E7C5A}"/>
                    </a:ext>
                  </a:extLst>
                </p:cNvPr>
                <p:cNvSpPr/>
                <p:nvPr/>
              </p:nvSpPr>
              <p:spPr>
                <a:xfrm>
                  <a:off x="1370244" y="749729"/>
                  <a:ext cx="10310145" cy="5208358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7EEAF94-6044-D690-0747-EFF575E8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52" y="2676697"/>
                <a:ext cx="4716433" cy="1103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54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99C312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5 900</a:t>
                </a:r>
                <a:endParaRPr kumimoji="0" lang="en-US" altLang="en-US" sz="54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99C312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ABE485-488C-6E12-F192-0B0E6D3FD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22" t="268" r="50475" b="80657"/>
            <a:stretch/>
          </p:blipFill>
          <p:spPr>
            <a:xfrm>
              <a:off x="990071" y="3965497"/>
              <a:ext cx="799425" cy="127724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004B91E-C966-FAA0-205E-21E4066C7D7E}"/>
              </a:ext>
            </a:extLst>
          </p:cNvPr>
          <p:cNvGrpSpPr/>
          <p:nvPr/>
        </p:nvGrpSpPr>
        <p:grpSpPr>
          <a:xfrm>
            <a:off x="6352842" y="3879370"/>
            <a:ext cx="4393647" cy="1399865"/>
            <a:chOff x="6047625" y="4021001"/>
            <a:chExt cx="4664340" cy="12420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C609F4C-11DC-2885-EA6F-536C7A9DC490}"/>
                </a:ext>
              </a:extLst>
            </p:cNvPr>
            <p:cNvGrpSpPr/>
            <p:nvPr/>
          </p:nvGrpSpPr>
          <p:grpSpPr>
            <a:xfrm>
              <a:off x="6414405" y="4021001"/>
              <a:ext cx="4297560" cy="1173693"/>
              <a:chOff x="1122603" y="2520411"/>
              <a:chExt cx="5016485" cy="140249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76F74C2-BC45-2C7C-9BA4-85CFA23EE3D6}"/>
                  </a:ext>
                </a:extLst>
              </p:cNvPr>
              <p:cNvGrpSpPr/>
              <p:nvPr/>
            </p:nvGrpSpPr>
            <p:grpSpPr>
              <a:xfrm>
                <a:off x="1122603" y="2520411"/>
                <a:ext cx="5016485" cy="1402498"/>
                <a:chOff x="1183450" y="577127"/>
                <a:chExt cx="10642347" cy="5056080"/>
              </a:xfrm>
            </p:grpSpPr>
            <p:sp>
              <p:nvSpPr>
                <p:cNvPr id="42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EDF237B8-5D1D-F23B-6507-AE20398A0508}"/>
                    </a:ext>
                  </a:extLst>
                </p:cNvPr>
                <p:cNvSpPr/>
                <p:nvPr/>
              </p:nvSpPr>
              <p:spPr>
                <a:xfrm>
                  <a:off x="1309418" y="577127"/>
                  <a:ext cx="10516379" cy="5056080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solidFill>
                  <a:srgbClr val="FF346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  <p:sp>
              <p:nvSpPr>
                <p:cNvPr id="43" name="สี่เหลี่ยมผืนผ้ามุมมน 2">
                  <a:extLst>
                    <a:ext uri="{FF2B5EF4-FFF2-40B4-BE49-F238E27FC236}">
                      <a16:creationId xmlns:a16="http://schemas.microsoft.com/office/drawing/2014/main" id="{03C778A5-5107-981D-1734-542BEAF87D8A}"/>
                    </a:ext>
                  </a:extLst>
                </p:cNvPr>
                <p:cNvSpPr/>
                <p:nvPr/>
              </p:nvSpPr>
              <p:spPr>
                <a:xfrm>
                  <a:off x="1183450" y="630896"/>
                  <a:ext cx="10448355" cy="4864077"/>
                </a:xfrm>
                <a:custGeom>
                  <a:avLst/>
                  <a:gdLst>
                    <a:gd name="connsiteX0" fmla="*/ 0 w 9144000"/>
                    <a:gd name="connsiteY0" fmla="*/ 814500 h 4886900"/>
                    <a:gd name="connsiteX1" fmla="*/ 814500 w 9144000"/>
                    <a:gd name="connsiteY1" fmla="*/ 0 h 4886900"/>
                    <a:gd name="connsiteX2" fmla="*/ 8329500 w 9144000"/>
                    <a:gd name="connsiteY2" fmla="*/ 0 h 4886900"/>
                    <a:gd name="connsiteX3" fmla="*/ 9144000 w 9144000"/>
                    <a:gd name="connsiteY3" fmla="*/ 814500 h 4886900"/>
                    <a:gd name="connsiteX4" fmla="*/ 9144000 w 9144000"/>
                    <a:gd name="connsiteY4" fmla="*/ 4072400 h 4886900"/>
                    <a:gd name="connsiteX5" fmla="*/ 8329500 w 9144000"/>
                    <a:gd name="connsiteY5" fmla="*/ 4886900 h 4886900"/>
                    <a:gd name="connsiteX6" fmla="*/ 814500 w 9144000"/>
                    <a:gd name="connsiteY6" fmla="*/ 4886900 h 4886900"/>
                    <a:gd name="connsiteX7" fmla="*/ 0 w 9144000"/>
                    <a:gd name="connsiteY7" fmla="*/ 4072400 h 4886900"/>
                    <a:gd name="connsiteX8" fmla="*/ 0 w 9144000"/>
                    <a:gd name="connsiteY8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814572 w 9144072"/>
                    <a:gd name="connsiteY6" fmla="*/ 4886900 h 4886900"/>
                    <a:gd name="connsiteX7" fmla="*/ 72 w 9144072"/>
                    <a:gd name="connsiteY7" fmla="*/ 4072400 h 4886900"/>
                    <a:gd name="connsiteX8" fmla="*/ 327875 w 9144072"/>
                    <a:gd name="connsiteY8" fmla="*/ 2519203 h 4886900"/>
                    <a:gd name="connsiteX9" fmla="*/ 72 w 9144072"/>
                    <a:gd name="connsiteY9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72400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9144072 w 9144072"/>
                    <a:gd name="connsiteY4" fmla="*/ 4020641 h 4886900"/>
                    <a:gd name="connsiteX5" fmla="*/ 8329572 w 9144072"/>
                    <a:gd name="connsiteY5" fmla="*/ 4886900 h 4886900"/>
                    <a:gd name="connsiteX6" fmla="*/ 3157339 w 9144072"/>
                    <a:gd name="connsiteY6" fmla="*/ 4572290 h 4886900"/>
                    <a:gd name="connsiteX7" fmla="*/ 814572 w 9144072"/>
                    <a:gd name="connsiteY7" fmla="*/ 4886900 h 4886900"/>
                    <a:gd name="connsiteX8" fmla="*/ 72 w 9144072"/>
                    <a:gd name="connsiteY8" fmla="*/ 4072400 h 4886900"/>
                    <a:gd name="connsiteX9" fmla="*/ 327875 w 9144072"/>
                    <a:gd name="connsiteY9" fmla="*/ 2519203 h 4886900"/>
                    <a:gd name="connsiteX10" fmla="*/ 72 w 9144072"/>
                    <a:gd name="connsiteY10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8329572 w 9144072"/>
                    <a:gd name="connsiteY2" fmla="*/ 0 h 4886900"/>
                    <a:gd name="connsiteX3" fmla="*/ 9144072 w 9144072"/>
                    <a:gd name="connsiteY3" fmla="*/ 814500 h 4886900"/>
                    <a:gd name="connsiteX4" fmla="*/ 8919784 w 9144072"/>
                    <a:gd name="connsiteY4" fmla="*/ 2795249 h 4886900"/>
                    <a:gd name="connsiteX5" fmla="*/ 9144072 w 9144072"/>
                    <a:gd name="connsiteY5" fmla="*/ 4020641 h 4886900"/>
                    <a:gd name="connsiteX6" fmla="*/ 8329572 w 9144072"/>
                    <a:gd name="connsiteY6" fmla="*/ 4886900 h 4886900"/>
                    <a:gd name="connsiteX7" fmla="*/ 3157339 w 9144072"/>
                    <a:gd name="connsiteY7" fmla="*/ 4572290 h 4886900"/>
                    <a:gd name="connsiteX8" fmla="*/ 814572 w 9144072"/>
                    <a:gd name="connsiteY8" fmla="*/ 4886900 h 4886900"/>
                    <a:gd name="connsiteX9" fmla="*/ 72 w 9144072"/>
                    <a:gd name="connsiteY9" fmla="*/ 4072400 h 4886900"/>
                    <a:gd name="connsiteX10" fmla="*/ 327875 w 9144072"/>
                    <a:gd name="connsiteY10" fmla="*/ 2519203 h 4886900"/>
                    <a:gd name="connsiteX11" fmla="*/ 72 w 9144072"/>
                    <a:gd name="connsiteY11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4744599 w 9144072"/>
                    <a:gd name="connsiteY2" fmla="*/ 310841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814500 h 4886900"/>
                    <a:gd name="connsiteX1" fmla="*/ 814572 w 9144072"/>
                    <a:gd name="connsiteY1" fmla="*/ 0 h 4886900"/>
                    <a:gd name="connsiteX2" fmla="*/ 5538229 w 9144072"/>
                    <a:gd name="connsiteY2" fmla="*/ 224577 h 4886900"/>
                    <a:gd name="connsiteX3" fmla="*/ 8329572 w 9144072"/>
                    <a:gd name="connsiteY3" fmla="*/ 0 h 4886900"/>
                    <a:gd name="connsiteX4" fmla="*/ 9144072 w 9144072"/>
                    <a:gd name="connsiteY4" fmla="*/ 814500 h 4886900"/>
                    <a:gd name="connsiteX5" fmla="*/ 8919784 w 9144072"/>
                    <a:gd name="connsiteY5" fmla="*/ 2795249 h 4886900"/>
                    <a:gd name="connsiteX6" fmla="*/ 9144072 w 9144072"/>
                    <a:gd name="connsiteY6" fmla="*/ 4020641 h 4886900"/>
                    <a:gd name="connsiteX7" fmla="*/ 8329572 w 9144072"/>
                    <a:gd name="connsiteY7" fmla="*/ 4886900 h 4886900"/>
                    <a:gd name="connsiteX8" fmla="*/ 3157339 w 9144072"/>
                    <a:gd name="connsiteY8" fmla="*/ 4572290 h 4886900"/>
                    <a:gd name="connsiteX9" fmla="*/ 814572 w 9144072"/>
                    <a:gd name="connsiteY9" fmla="*/ 4886900 h 4886900"/>
                    <a:gd name="connsiteX10" fmla="*/ 72 w 9144072"/>
                    <a:gd name="connsiteY10" fmla="*/ 4072400 h 4886900"/>
                    <a:gd name="connsiteX11" fmla="*/ 327875 w 9144072"/>
                    <a:gd name="connsiteY11" fmla="*/ 2519203 h 4886900"/>
                    <a:gd name="connsiteX12" fmla="*/ 72 w 9144072"/>
                    <a:gd name="connsiteY12" fmla="*/ 814500 h 4886900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8329572 w 9144072"/>
                    <a:gd name="connsiteY3" fmla="*/ 465536 h 5352436"/>
                    <a:gd name="connsiteX4" fmla="*/ 9144072 w 9144072"/>
                    <a:gd name="connsiteY4" fmla="*/ 1280036 h 5352436"/>
                    <a:gd name="connsiteX5" fmla="*/ 8919784 w 9144072"/>
                    <a:gd name="connsiteY5" fmla="*/ 3260785 h 5352436"/>
                    <a:gd name="connsiteX6" fmla="*/ 9144072 w 9144072"/>
                    <a:gd name="connsiteY6" fmla="*/ 4486177 h 5352436"/>
                    <a:gd name="connsiteX7" fmla="*/ 8329572 w 9144072"/>
                    <a:gd name="connsiteY7" fmla="*/ 5352436 h 5352436"/>
                    <a:gd name="connsiteX8" fmla="*/ 3157339 w 9144072"/>
                    <a:gd name="connsiteY8" fmla="*/ 5037826 h 5352436"/>
                    <a:gd name="connsiteX9" fmla="*/ 814572 w 9144072"/>
                    <a:gd name="connsiteY9" fmla="*/ 5352436 h 5352436"/>
                    <a:gd name="connsiteX10" fmla="*/ 72 w 9144072"/>
                    <a:gd name="connsiteY10" fmla="*/ 4537936 h 5352436"/>
                    <a:gd name="connsiteX11" fmla="*/ 327875 w 9144072"/>
                    <a:gd name="connsiteY11" fmla="*/ 2984739 h 5352436"/>
                    <a:gd name="connsiteX12" fmla="*/ 72 w 9144072"/>
                    <a:gd name="connsiteY12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329572 w 9144072"/>
                    <a:gd name="connsiteY4" fmla="*/ 465536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17792 w 9144072"/>
                    <a:gd name="connsiteY3" fmla="*/ 483079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352436"/>
                    <a:gd name="connsiteX1" fmla="*/ 814572 w 9144072"/>
                    <a:gd name="connsiteY1" fmla="*/ 465536 h 5352436"/>
                    <a:gd name="connsiteX2" fmla="*/ 3105580 w 9144072"/>
                    <a:gd name="connsiteY2" fmla="*/ 0 h 5352436"/>
                    <a:gd name="connsiteX3" fmla="*/ 5986804 w 9144072"/>
                    <a:gd name="connsiteY3" fmla="*/ 414068 h 5352436"/>
                    <a:gd name="connsiteX4" fmla="*/ 8277814 w 9144072"/>
                    <a:gd name="connsiteY4" fmla="*/ 206743 h 5352436"/>
                    <a:gd name="connsiteX5" fmla="*/ 9144072 w 9144072"/>
                    <a:gd name="connsiteY5" fmla="*/ 1280036 h 5352436"/>
                    <a:gd name="connsiteX6" fmla="*/ 8919784 w 9144072"/>
                    <a:gd name="connsiteY6" fmla="*/ 3260785 h 5352436"/>
                    <a:gd name="connsiteX7" fmla="*/ 9144072 w 9144072"/>
                    <a:gd name="connsiteY7" fmla="*/ 4486177 h 5352436"/>
                    <a:gd name="connsiteX8" fmla="*/ 8329572 w 9144072"/>
                    <a:gd name="connsiteY8" fmla="*/ 5352436 h 5352436"/>
                    <a:gd name="connsiteX9" fmla="*/ 3157339 w 9144072"/>
                    <a:gd name="connsiteY9" fmla="*/ 5037826 h 5352436"/>
                    <a:gd name="connsiteX10" fmla="*/ 814572 w 9144072"/>
                    <a:gd name="connsiteY10" fmla="*/ 5352436 h 5352436"/>
                    <a:gd name="connsiteX11" fmla="*/ 72 w 9144072"/>
                    <a:gd name="connsiteY11" fmla="*/ 4537936 h 5352436"/>
                    <a:gd name="connsiteX12" fmla="*/ 327875 w 9144072"/>
                    <a:gd name="connsiteY12" fmla="*/ 2984739 h 5352436"/>
                    <a:gd name="connsiteX13" fmla="*/ 72 w 9144072"/>
                    <a:gd name="connsiteY13" fmla="*/ 1280036 h 5352436"/>
                    <a:gd name="connsiteX0" fmla="*/ 72 w 9144072"/>
                    <a:gd name="connsiteY0" fmla="*/ 1280036 h 5550990"/>
                    <a:gd name="connsiteX1" fmla="*/ 814572 w 9144072"/>
                    <a:gd name="connsiteY1" fmla="*/ 465536 h 5550990"/>
                    <a:gd name="connsiteX2" fmla="*/ 3105580 w 9144072"/>
                    <a:gd name="connsiteY2" fmla="*/ 0 h 5550990"/>
                    <a:gd name="connsiteX3" fmla="*/ 5986804 w 9144072"/>
                    <a:gd name="connsiteY3" fmla="*/ 414068 h 5550990"/>
                    <a:gd name="connsiteX4" fmla="*/ 8277814 w 9144072"/>
                    <a:gd name="connsiteY4" fmla="*/ 206743 h 5550990"/>
                    <a:gd name="connsiteX5" fmla="*/ 9144072 w 9144072"/>
                    <a:gd name="connsiteY5" fmla="*/ 1280036 h 5550990"/>
                    <a:gd name="connsiteX6" fmla="*/ 8919784 w 9144072"/>
                    <a:gd name="connsiteY6" fmla="*/ 3260785 h 5550990"/>
                    <a:gd name="connsiteX7" fmla="*/ 9144072 w 9144072"/>
                    <a:gd name="connsiteY7" fmla="*/ 4486177 h 5550990"/>
                    <a:gd name="connsiteX8" fmla="*/ 8329572 w 9144072"/>
                    <a:gd name="connsiteY8" fmla="*/ 5352436 h 5550990"/>
                    <a:gd name="connsiteX9" fmla="*/ 5917792 w 9144072"/>
                    <a:gd name="connsiteY9" fmla="*/ 5538158 h 5550990"/>
                    <a:gd name="connsiteX10" fmla="*/ 3157339 w 9144072"/>
                    <a:gd name="connsiteY10" fmla="*/ 5037826 h 5550990"/>
                    <a:gd name="connsiteX11" fmla="*/ 814572 w 9144072"/>
                    <a:gd name="connsiteY11" fmla="*/ 5352436 h 5550990"/>
                    <a:gd name="connsiteX12" fmla="*/ 72 w 9144072"/>
                    <a:gd name="connsiteY12" fmla="*/ 4537936 h 5550990"/>
                    <a:gd name="connsiteX13" fmla="*/ 327875 w 9144072"/>
                    <a:gd name="connsiteY13" fmla="*/ 2984739 h 5550990"/>
                    <a:gd name="connsiteX14" fmla="*/ 72 w 9144072"/>
                    <a:gd name="connsiteY14" fmla="*/ 1280036 h 5550990"/>
                    <a:gd name="connsiteX0" fmla="*/ 72 w 9144072"/>
                    <a:gd name="connsiteY0" fmla="*/ 1280036 h 5545698"/>
                    <a:gd name="connsiteX1" fmla="*/ 814572 w 9144072"/>
                    <a:gd name="connsiteY1" fmla="*/ 465536 h 5545698"/>
                    <a:gd name="connsiteX2" fmla="*/ 3105580 w 9144072"/>
                    <a:gd name="connsiteY2" fmla="*/ 0 h 5545698"/>
                    <a:gd name="connsiteX3" fmla="*/ 5986804 w 9144072"/>
                    <a:gd name="connsiteY3" fmla="*/ 414068 h 5545698"/>
                    <a:gd name="connsiteX4" fmla="*/ 8277814 w 9144072"/>
                    <a:gd name="connsiteY4" fmla="*/ 206743 h 5545698"/>
                    <a:gd name="connsiteX5" fmla="*/ 9144072 w 9144072"/>
                    <a:gd name="connsiteY5" fmla="*/ 1280036 h 5545698"/>
                    <a:gd name="connsiteX6" fmla="*/ 8919784 w 9144072"/>
                    <a:gd name="connsiteY6" fmla="*/ 3260785 h 5545698"/>
                    <a:gd name="connsiteX7" fmla="*/ 9144072 w 9144072"/>
                    <a:gd name="connsiteY7" fmla="*/ 4486177 h 5545698"/>
                    <a:gd name="connsiteX8" fmla="*/ 8329572 w 9144072"/>
                    <a:gd name="connsiteY8" fmla="*/ 5352436 h 5545698"/>
                    <a:gd name="connsiteX9" fmla="*/ 5917792 w 9144072"/>
                    <a:gd name="connsiteY9" fmla="*/ 5538158 h 5545698"/>
                    <a:gd name="connsiteX10" fmla="*/ 3157339 w 9144072"/>
                    <a:gd name="connsiteY10" fmla="*/ 5037826 h 5545698"/>
                    <a:gd name="connsiteX11" fmla="*/ 814572 w 9144072"/>
                    <a:gd name="connsiteY11" fmla="*/ 5352436 h 5545698"/>
                    <a:gd name="connsiteX12" fmla="*/ 72 w 9144072"/>
                    <a:gd name="connsiteY12" fmla="*/ 4537936 h 5545698"/>
                    <a:gd name="connsiteX13" fmla="*/ 327875 w 9144072"/>
                    <a:gd name="connsiteY13" fmla="*/ 2984739 h 5545698"/>
                    <a:gd name="connsiteX14" fmla="*/ 72 w 9144072"/>
                    <a:gd name="connsiteY14" fmla="*/ 1280036 h 5545698"/>
                    <a:gd name="connsiteX0" fmla="*/ 72 w 9144072"/>
                    <a:gd name="connsiteY0" fmla="*/ 1280036 h 5538158"/>
                    <a:gd name="connsiteX1" fmla="*/ 814572 w 9144072"/>
                    <a:gd name="connsiteY1" fmla="*/ 465536 h 5538158"/>
                    <a:gd name="connsiteX2" fmla="*/ 3105580 w 9144072"/>
                    <a:gd name="connsiteY2" fmla="*/ 0 h 5538158"/>
                    <a:gd name="connsiteX3" fmla="*/ 5986804 w 9144072"/>
                    <a:gd name="connsiteY3" fmla="*/ 414068 h 5538158"/>
                    <a:gd name="connsiteX4" fmla="*/ 8277814 w 9144072"/>
                    <a:gd name="connsiteY4" fmla="*/ 206743 h 5538158"/>
                    <a:gd name="connsiteX5" fmla="*/ 9144072 w 9144072"/>
                    <a:gd name="connsiteY5" fmla="*/ 1280036 h 5538158"/>
                    <a:gd name="connsiteX6" fmla="*/ 8919784 w 9144072"/>
                    <a:gd name="connsiteY6" fmla="*/ 3260785 h 5538158"/>
                    <a:gd name="connsiteX7" fmla="*/ 9144072 w 9144072"/>
                    <a:gd name="connsiteY7" fmla="*/ 4486177 h 5538158"/>
                    <a:gd name="connsiteX8" fmla="*/ 8329572 w 9144072"/>
                    <a:gd name="connsiteY8" fmla="*/ 5352436 h 5538158"/>
                    <a:gd name="connsiteX9" fmla="*/ 5917792 w 9144072"/>
                    <a:gd name="connsiteY9" fmla="*/ 5538158 h 5538158"/>
                    <a:gd name="connsiteX10" fmla="*/ 3157339 w 9144072"/>
                    <a:gd name="connsiteY10" fmla="*/ 5037826 h 5538158"/>
                    <a:gd name="connsiteX11" fmla="*/ 814572 w 9144072"/>
                    <a:gd name="connsiteY11" fmla="*/ 5352436 h 5538158"/>
                    <a:gd name="connsiteX12" fmla="*/ 72 w 9144072"/>
                    <a:gd name="connsiteY12" fmla="*/ 4537936 h 5538158"/>
                    <a:gd name="connsiteX13" fmla="*/ 327875 w 9144072"/>
                    <a:gd name="connsiteY13" fmla="*/ 2984739 h 5538158"/>
                    <a:gd name="connsiteX14" fmla="*/ 72 w 9144072"/>
                    <a:gd name="connsiteY14" fmla="*/ 1280036 h 5538158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574937"/>
                    <a:gd name="connsiteX1" fmla="*/ 814572 w 9144072"/>
                    <a:gd name="connsiteY1" fmla="*/ 465536 h 5574937"/>
                    <a:gd name="connsiteX2" fmla="*/ 3105580 w 9144072"/>
                    <a:gd name="connsiteY2" fmla="*/ 0 h 5574937"/>
                    <a:gd name="connsiteX3" fmla="*/ 5986804 w 9144072"/>
                    <a:gd name="connsiteY3" fmla="*/ 414068 h 5574937"/>
                    <a:gd name="connsiteX4" fmla="*/ 8277814 w 9144072"/>
                    <a:gd name="connsiteY4" fmla="*/ 206743 h 5574937"/>
                    <a:gd name="connsiteX5" fmla="*/ 9144072 w 9144072"/>
                    <a:gd name="connsiteY5" fmla="*/ 1280036 h 5574937"/>
                    <a:gd name="connsiteX6" fmla="*/ 8919784 w 9144072"/>
                    <a:gd name="connsiteY6" fmla="*/ 3260785 h 5574937"/>
                    <a:gd name="connsiteX7" fmla="*/ 9144072 w 9144072"/>
                    <a:gd name="connsiteY7" fmla="*/ 4486177 h 5574937"/>
                    <a:gd name="connsiteX8" fmla="*/ 8329572 w 9144072"/>
                    <a:gd name="connsiteY8" fmla="*/ 5352436 h 5574937"/>
                    <a:gd name="connsiteX9" fmla="*/ 5917792 w 9144072"/>
                    <a:gd name="connsiteY9" fmla="*/ 5538158 h 5574937"/>
                    <a:gd name="connsiteX10" fmla="*/ 3157339 w 9144072"/>
                    <a:gd name="connsiteY10" fmla="*/ 5037826 h 5574937"/>
                    <a:gd name="connsiteX11" fmla="*/ 814572 w 9144072"/>
                    <a:gd name="connsiteY11" fmla="*/ 5352436 h 5574937"/>
                    <a:gd name="connsiteX12" fmla="*/ 72 w 9144072"/>
                    <a:gd name="connsiteY12" fmla="*/ 4537936 h 5574937"/>
                    <a:gd name="connsiteX13" fmla="*/ 327875 w 9144072"/>
                    <a:gd name="connsiteY13" fmla="*/ 2984739 h 5574937"/>
                    <a:gd name="connsiteX14" fmla="*/ 72 w 9144072"/>
                    <a:gd name="connsiteY14" fmla="*/ 1280036 h 5574937"/>
                    <a:gd name="connsiteX0" fmla="*/ 72 w 9144072"/>
                    <a:gd name="connsiteY0" fmla="*/ 1280036 h 5617420"/>
                    <a:gd name="connsiteX1" fmla="*/ 814572 w 9144072"/>
                    <a:gd name="connsiteY1" fmla="*/ 465536 h 5617420"/>
                    <a:gd name="connsiteX2" fmla="*/ 3105580 w 9144072"/>
                    <a:gd name="connsiteY2" fmla="*/ 0 h 5617420"/>
                    <a:gd name="connsiteX3" fmla="*/ 5986804 w 9144072"/>
                    <a:gd name="connsiteY3" fmla="*/ 414068 h 5617420"/>
                    <a:gd name="connsiteX4" fmla="*/ 8277814 w 9144072"/>
                    <a:gd name="connsiteY4" fmla="*/ 206743 h 5617420"/>
                    <a:gd name="connsiteX5" fmla="*/ 9144072 w 9144072"/>
                    <a:gd name="connsiteY5" fmla="*/ 1280036 h 5617420"/>
                    <a:gd name="connsiteX6" fmla="*/ 8919784 w 9144072"/>
                    <a:gd name="connsiteY6" fmla="*/ 3260785 h 5617420"/>
                    <a:gd name="connsiteX7" fmla="*/ 9144072 w 9144072"/>
                    <a:gd name="connsiteY7" fmla="*/ 4486177 h 5617420"/>
                    <a:gd name="connsiteX8" fmla="*/ 8329572 w 9144072"/>
                    <a:gd name="connsiteY8" fmla="*/ 5352436 h 5617420"/>
                    <a:gd name="connsiteX9" fmla="*/ 5917792 w 9144072"/>
                    <a:gd name="connsiteY9" fmla="*/ 5538158 h 5617420"/>
                    <a:gd name="connsiteX10" fmla="*/ 2973790 w 9144072"/>
                    <a:gd name="connsiteY10" fmla="*/ 5503653 h 5617420"/>
                    <a:gd name="connsiteX11" fmla="*/ 814572 w 9144072"/>
                    <a:gd name="connsiteY11" fmla="*/ 5352436 h 5617420"/>
                    <a:gd name="connsiteX12" fmla="*/ 72 w 9144072"/>
                    <a:gd name="connsiteY12" fmla="*/ 4537936 h 5617420"/>
                    <a:gd name="connsiteX13" fmla="*/ 327875 w 9144072"/>
                    <a:gd name="connsiteY13" fmla="*/ 2984739 h 5617420"/>
                    <a:gd name="connsiteX14" fmla="*/ 72 w 9144072"/>
                    <a:gd name="connsiteY14" fmla="*/ 1280036 h 5617420"/>
                    <a:gd name="connsiteX0" fmla="*/ 72 w 9144072"/>
                    <a:gd name="connsiteY0" fmla="*/ 1280036 h 5541262"/>
                    <a:gd name="connsiteX1" fmla="*/ 814572 w 9144072"/>
                    <a:gd name="connsiteY1" fmla="*/ 465536 h 5541262"/>
                    <a:gd name="connsiteX2" fmla="*/ 3105580 w 9144072"/>
                    <a:gd name="connsiteY2" fmla="*/ 0 h 5541262"/>
                    <a:gd name="connsiteX3" fmla="*/ 5986804 w 9144072"/>
                    <a:gd name="connsiteY3" fmla="*/ 414068 h 5541262"/>
                    <a:gd name="connsiteX4" fmla="*/ 8277814 w 9144072"/>
                    <a:gd name="connsiteY4" fmla="*/ 206743 h 5541262"/>
                    <a:gd name="connsiteX5" fmla="*/ 9144072 w 9144072"/>
                    <a:gd name="connsiteY5" fmla="*/ 1280036 h 5541262"/>
                    <a:gd name="connsiteX6" fmla="*/ 8919784 w 9144072"/>
                    <a:gd name="connsiteY6" fmla="*/ 3260785 h 5541262"/>
                    <a:gd name="connsiteX7" fmla="*/ 9144072 w 9144072"/>
                    <a:gd name="connsiteY7" fmla="*/ 4486177 h 5541262"/>
                    <a:gd name="connsiteX8" fmla="*/ 8329572 w 9144072"/>
                    <a:gd name="connsiteY8" fmla="*/ 5352436 h 5541262"/>
                    <a:gd name="connsiteX9" fmla="*/ 5867734 w 9144072"/>
                    <a:gd name="connsiteY9" fmla="*/ 5434641 h 5541262"/>
                    <a:gd name="connsiteX10" fmla="*/ 2973790 w 9144072"/>
                    <a:gd name="connsiteY10" fmla="*/ 5503653 h 5541262"/>
                    <a:gd name="connsiteX11" fmla="*/ 814572 w 9144072"/>
                    <a:gd name="connsiteY11" fmla="*/ 5352436 h 5541262"/>
                    <a:gd name="connsiteX12" fmla="*/ 72 w 9144072"/>
                    <a:gd name="connsiteY12" fmla="*/ 4537936 h 5541262"/>
                    <a:gd name="connsiteX13" fmla="*/ 327875 w 9144072"/>
                    <a:gd name="connsiteY13" fmla="*/ 2984739 h 5541262"/>
                    <a:gd name="connsiteX14" fmla="*/ 72 w 9144072"/>
                    <a:gd name="connsiteY14" fmla="*/ 1280036 h 5541262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552655"/>
                    <a:gd name="connsiteX1" fmla="*/ 814572 w 9144072"/>
                    <a:gd name="connsiteY1" fmla="*/ 465536 h 5552655"/>
                    <a:gd name="connsiteX2" fmla="*/ 3105580 w 9144072"/>
                    <a:gd name="connsiteY2" fmla="*/ 0 h 5552655"/>
                    <a:gd name="connsiteX3" fmla="*/ 5986804 w 9144072"/>
                    <a:gd name="connsiteY3" fmla="*/ 414068 h 5552655"/>
                    <a:gd name="connsiteX4" fmla="*/ 8277814 w 9144072"/>
                    <a:gd name="connsiteY4" fmla="*/ 206743 h 5552655"/>
                    <a:gd name="connsiteX5" fmla="*/ 9144072 w 9144072"/>
                    <a:gd name="connsiteY5" fmla="*/ 1280036 h 5552655"/>
                    <a:gd name="connsiteX6" fmla="*/ 8919784 w 9144072"/>
                    <a:gd name="connsiteY6" fmla="*/ 3260785 h 5552655"/>
                    <a:gd name="connsiteX7" fmla="*/ 9144072 w 9144072"/>
                    <a:gd name="connsiteY7" fmla="*/ 4486177 h 5552655"/>
                    <a:gd name="connsiteX8" fmla="*/ 8329572 w 9144072"/>
                    <a:gd name="connsiteY8" fmla="*/ 5507712 h 5552655"/>
                    <a:gd name="connsiteX9" fmla="*/ 5867734 w 9144072"/>
                    <a:gd name="connsiteY9" fmla="*/ 5434641 h 5552655"/>
                    <a:gd name="connsiteX10" fmla="*/ 2973790 w 9144072"/>
                    <a:gd name="connsiteY10" fmla="*/ 5503653 h 5552655"/>
                    <a:gd name="connsiteX11" fmla="*/ 814572 w 9144072"/>
                    <a:gd name="connsiteY11" fmla="*/ 5352436 h 5552655"/>
                    <a:gd name="connsiteX12" fmla="*/ 72 w 9144072"/>
                    <a:gd name="connsiteY12" fmla="*/ 4537936 h 5552655"/>
                    <a:gd name="connsiteX13" fmla="*/ 327875 w 9144072"/>
                    <a:gd name="connsiteY13" fmla="*/ 2984739 h 5552655"/>
                    <a:gd name="connsiteX14" fmla="*/ 72 w 9144072"/>
                    <a:gd name="connsiteY14" fmla="*/ 1280036 h 5552655"/>
                    <a:gd name="connsiteX0" fmla="*/ 72 w 9144072"/>
                    <a:gd name="connsiteY0" fmla="*/ 1280036 h 5655267"/>
                    <a:gd name="connsiteX1" fmla="*/ 814572 w 9144072"/>
                    <a:gd name="connsiteY1" fmla="*/ 465536 h 5655267"/>
                    <a:gd name="connsiteX2" fmla="*/ 3105580 w 9144072"/>
                    <a:gd name="connsiteY2" fmla="*/ 0 h 5655267"/>
                    <a:gd name="connsiteX3" fmla="*/ 5986804 w 9144072"/>
                    <a:gd name="connsiteY3" fmla="*/ 414068 h 5655267"/>
                    <a:gd name="connsiteX4" fmla="*/ 8277814 w 9144072"/>
                    <a:gd name="connsiteY4" fmla="*/ 206743 h 5655267"/>
                    <a:gd name="connsiteX5" fmla="*/ 9144072 w 9144072"/>
                    <a:gd name="connsiteY5" fmla="*/ 1280036 h 5655267"/>
                    <a:gd name="connsiteX6" fmla="*/ 8919784 w 9144072"/>
                    <a:gd name="connsiteY6" fmla="*/ 3260785 h 5655267"/>
                    <a:gd name="connsiteX7" fmla="*/ 9144072 w 9144072"/>
                    <a:gd name="connsiteY7" fmla="*/ 4486177 h 5655267"/>
                    <a:gd name="connsiteX8" fmla="*/ 8329572 w 9144072"/>
                    <a:gd name="connsiteY8" fmla="*/ 5507712 h 5655267"/>
                    <a:gd name="connsiteX9" fmla="*/ 5867734 w 9144072"/>
                    <a:gd name="connsiteY9" fmla="*/ 5434641 h 5655267"/>
                    <a:gd name="connsiteX10" fmla="*/ 2973790 w 9144072"/>
                    <a:gd name="connsiteY10" fmla="*/ 5503653 h 5655267"/>
                    <a:gd name="connsiteX11" fmla="*/ 814572 w 9144072"/>
                    <a:gd name="connsiteY11" fmla="*/ 5352436 h 5655267"/>
                    <a:gd name="connsiteX12" fmla="*/ 72 w 9144072"/>
                    <a:gd name="connsiteY12" fmla="*/ 4537936 h 5655267"/>
                    <a:gd name="connsiteX13" fmla="*/ 327875 w 9144072"/>
                    <a:gd name="connsiteY13" fmla="*/ 2984739 h 5655267"/>
                    <a:gd name="connsiteX14" fmla="*/ 72 w 9144072"/>
                    <a:gd name="connsiteY14" fmla="*/ 1280036 h 5655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72" h="5655267">
                      <a:moveTo>
                        <a:pt x="72" y="1280036"/>
                      </a:moveTo>
                      <a:cubicBezTo>
                        <a:pt x="72" y="830200"/>
                        <a:pt x="364736" y="465536"/>
                        <a:pt x="814572" y="465536"/>
                      </a:cubicBezTo>
                      <a:cubicBezTo>
                        <a:pt x="2118830" y="465633"/>
                        <a:pt x="1801322" y="-97"/>
                        <a:pt x="3105580" y="0"/>
                      </a:cubicBezTo>
                      <a:cubicBezTo>
                        <a:pt x="4042984" y="80513"/>
                        <a:pt x="5049400" y="419819"/>
                        <a:pt x="5986804" y="414068"/>
                      </a:cubicBezTo>
                      <a:cubicBezTo>
                        <a:pt x="6750474" y="344960"/>
                        <a:pt x="7410627" y="155082"/>
                        <a:pt x="8277814" y="206743"/>
                      </a:cubicBezTo>
                      <a:cubicBezTo>
                        <a:pt x="8813914" y="258502"/>
                        <a:pt x="9144072" y="830200"/>
                        <a:pt x="9144072" y="1280036"/>
                      </a:cubicBezTo>
                      <a:cubicBezTo>
                        <a:pt x="9144072" y="1808014"/>
                        <a:pt x="8919784" y="2732807"/>
                        <a:pt x="8919784" y="3260785"/>
                      </a:cubicBezTo>
                      <a:lnTo>
                        <a:pt x="9144072" y="4486177"/>
                      </a:lnTo>
                      <a:cubicBezTo>
                        <a:pt x="9144072" y="4936013"/>
                        <a:pt x="8796661" y="5386942"/>
                        <a:pt x="8329572" y="5507712"/>
                      </a:cubicBezTo>
                      <a:cubicBezTo>
                        <a:pt x="7705595" y="5697419"/>
                        <a:pt x="6816037" y="5211031"/>
                        <a:pt x="5867734" y="5434641"/>
                      </a:cubicBezTo>
                      <a:cubicBezTo>
                        <a:pt x="4971189" y="5640998"/>
                        <a:pt x="3740896" y="5773271"/>
                        <a:pt x="2973790" y="5503653"/>
                      </a:cubicBezTo>
                      <a:cubicBezTo>
                        <a:pt x="2242927" y="5177203"/>
                        <a:pt x="1595494" y="5247566"/>
                        <a:pt x="814572" y="5352436"/>
                      </a:cubicBezTo>
                      <a:cubicBezTo>
                        <a:pt x="364736" y="5352436"/>
                        <a:pt x="72" y="4987772"/>
                        <a:pt x="72" y="4537936"/>
                      </a:cubicBezTo>
                      <a:cubicBezTo>
                        <a:pt x="-5679" y="4002951"/>
                        <a:pt x="333626" y="3519724"/>
                        <a:pt x="327875" y="2984739"/>
                      </a:cubicBezTo>
                      <a:cubicBezTo>
                        <a:pt x="333626" y="2433757"/>
                        <a:pt x="-5679" y="1831018"/>
                        <a:pt x="72" y="128003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ED7D31">
                        <a:lumMod val="20000"/>
                        <a:lumOff val="80000"/>
                      </a:srgbClr>
                    </a:gs>
                    <a:gs pos="37000">
                      <a:sysClr val="window" lastClr="FFFFFF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1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思源黑体 CN"/>
                    <a:cs typeface="+mn-cs"/>
                  </a:endParaRPr>
                </a:p>
              </p:txBody>
            </p:sp>
          </p:grpSp>
          <p:sp>
            <p:nvSpPr>
              <p:cNvPr id="41" name="Rectangle 33">
                <a:extLst>
                  <a:ext uri="{FF2B5EF4-FFF2-40B4-BE49-F238E27FC236}">
                    <a16:creationId xmlns:a16="http://schemas.microsoft.com/office/drawing/2014/main" id="{7F7D599F-6531-E282-2743-A05978DA8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8199" y="2709247"/>
                <a:ext cx="4288084" cy="1076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6000" b="1" i="0" u="none" strike="noStrike" kern="0" cap="none" spc="0" normalizeH="0" baseline="0" noProof="0" dirty="0" smtClean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FF3464"/>
                    </a:solidFill>
                    <a:effectLst>
                      <a:outerShdw dist="38100" dir="2700000" algn="bl" rotWithShape="0">
                        <a:srgbClr val="5B9BD5"/>
                      </a:outerShdw>
                    </a:effectLst>
                    <a:uLnTx/>
                    <a:uFillTx/>
                    <a:latin typeface="UTM Avo" panose="02040603050506020204" pitchFamily="18" charset="0"/>
                    <a:ea typeface="微软雅黑" pitchFamily="34" charset="-122"/>
                    <a:cs typeface="Arial" panose="020B0604020202020204" pitchFamily="34" charset="0"/>
                  </a:rPr>
                  <a:t>509</a:t>
                </a:r>
                <a:endParaRPr kumimoji="0" lang="en-US" altLang="en-US" sz="6000" b="1" i="0" u="none" strike="noStrike" kern="0" cap="none" spc="0" normalizeH="0" baseline="0" noProof="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3464"/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uLnTx/>
                  <a:uFillTx/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3D7F56F-1952-241B-FD2B-5342E57A1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4" t="-144" r="31943" b="81069"/>
            <a:stretch/>
          </p:blipFill>
          <p:spPr>
            <a:xfrm>
              <a:off x="6047625" y="4021001"/>
              <a:ext cx="929283" cy="1242022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48BC7C9B-DA62-CEDD-7C7A-4A675E99BF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77068" y="4381761"/>
            <a:ext cx="3249827" cy="2409567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25F4D-49A3-A1A8-26AD-57A3C04954BB}"/>
              </a:ext>
            </a:extLst>
          </p:cNvPr>
          <p:cNvGrpSpPr/>
          <p:nvPr/>
        </p:nvGrpSpPr>
        <p:grpSpPr>
          <a:xfrm>
            <a:off x="334942" y="5993667"/>
            <a:ext cx="775186" cy="830997"/>
            <a:chOff x="1125534" y="667455"/>
            <a:chExt cx="775186" cy="830997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EC774D3F-BC1E-9D15-794F-346CE2D6C1F7}"/>
                </a:ext>
              </a:extLst>
            </p:cNvPr>
            <p:cNvSpPr/>
            <p:nvPr/>
          </p:nvSpPr>
          <p:spPr>
            <a:xfrm>
              <a:off x="1240973" y="839756"/>
              <a:ext cx="593736" cy="593736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PA-文本框 54">
              <a:extLst>
                <a:ext uri="{FF2B5EF4-FFF2-40B4-BE49-F238E27FC236}">
                  <a16:creationId xmlns:a16="http://schemas.microsoft.com/office/drawing/2014/main" id="{19500255-C2D4-A2C8-EF40-AE268315526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25534" y="667455"/>
              <a:ext cx="77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0" i="0" u="none" strike="noStrike" kern="1200" cap="none" spc="-300" normalizeH="0" baseline="0" noProof="0" dirty="0">
                  <a:ln>
                    <a:noFill/>
                  </a:ln>
                  <a:solidFill>
                    <a:srgbClr val="3E8DB8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5</a:t>
              </a:r>
              <a:endParaRPr kumimoji="0" lang="zh-CN" altLang="en-US" sz="4800" b="0" i="0" u="none" strike="noStrike" kern="1200" cap="none" spc="-300" normalizeH="0" baseline="0" noProof="0" dirty="0">
                <a:ln>
                  <a:noFill/>
                </a:ln>
                <a:solidFill>
                  <a:srgbClr val="3E8DB8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pic>
        <p:nvPicPr>
          <p:cNvPr id="50" name="Picture 49">
            <a:hlinkClick r:id="rId8" action="ppaction://hlinksldjump"/>
            <a:extLst>
              <a:ext uri="{FF2B5EF4-FFF2-40B4-BE49-F238E27FC236}">
                <a16:creationId xmlns:a16="http://schemas.microsoft.com/office/drawing/2014/main" id="{D4BA3F19-C9A8-998B-768E-613649B31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31095" y="5872998"/>
            <a:ext cx="184115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0E695-DB3D-E7FF-7211-CA08F0540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b="31978"/>
          <a:stretch/>
        </p:blipFill>
        <p:spPr>
          <a:xfrm>
            <a:off x="-6350" y="182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461EC-3DDF-97FC-0755-B31586BFB4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59" b="66126"/>
          <a:stretch/>
        </p:blipFill>
        <p:spPr>
          <a:xfrm>
            <a:off x="-8798918" y="3429000"/>
            <a:ext cx="3462855" cy="2323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E51385-918B-354C-76A8-E1F5091E292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" t="42584" r="54394" b="16936"/>
          <a:stretch/>
        </p:blipFill>
        <p:spPr>
          <a:xfrm>
            <a:off x="-3672851" y="4414001"/>
            <a:ext cx="2370241" cy="24095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39B1E-29A1-A071-CAC7-744DD7A6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0" t="36036" r="-5007" b="33573"/>
          <a:stretch/>
        </p:blipFill>
        <p:spPr>
          <a:xfrm>
            <a:off x="-3550491" y="8321040"/>
            <a:ext cx="2808112" cy="1877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5AA3C-4F1E-26C9-967B-FBAE56FF72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5" t="65886" r="7647" b="-1021"/>
          <a:stretch/>
        </p:blipFill>
        <p:spPr>
          <a:xfrm>
            <a:off x="-1302610" y="7004241"/>
            <a:ext cx="3249827" cy="2409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43355B-C0AC-6D1C-F9B8-A82701E0CA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1" b="65601"/>
          <a:stretch/>
        </p:blipFill>
        <p:spPr>
          <a:xfrm>
            <a:off x="-9150750" y="6553961"/>
            <a:ext cx="4952129" cy="3310126"/>
          </a:xfrm>
          <a:prstGeom prst="rect">
            <a:avLst/>
          </a:prstGeom>
        </p:spPr>
      </p:pic>
      <p:grpSp>
        <p:nvGrpSpPr>
          <p:cNvPr id="15" name="组合 12">
            <a:extLst>
              <a:ext uri="{FF2B5EF4-FFF2-40B4-BE49-F238E27FC236}">
                <a16:creationId xmlns:a16="http://schemas.microsoft.com/office/drawing/2014/main" id="{8470AD2B-CBFE-44AB-4364-B7E9F5FBDD1A}"/>
              </a:ext>
            </a:extLst>
          </p:cNvPr>
          <p:cNvGrpSpPr/>
          <p:nvPr/>
        </p:nvGrpSpPr>
        <p:grpSpPr>
          <a:xfrm>
            <a:off x="522742" y="1986222"/>
            <a:ext cx="11146515" cy="2576253"/>
            <a:chOff x="2078964" y="1673038"/>
            <a:chExt cx="8032746" cy="81182638"/>
          </a:xfrm>
          <a:effectLst>
            <a:outerShdw blurRad="2540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6" name="PA-文本框 54">
              <a:extLst>
                <a:ext uri="{FF2B5EF4-FFF2-40B4-BE49-F238E27FC236}">
                  <a16:creationId xmlns:a16="http://schemas.microsoft.com/office/drawing/2014/main" id="{E55A02B3-32E3-60F8-6945-F27177076FA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81344" y="2357099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 w="1905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 w="190500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7" name="PA-文本框 54">
              <a:extLst>
                <a:ext uri="{FF2B5EF4-FFF2-40B4-BE49-F238E27FC236}">
                  <a16:creationId xmlns:a16="http://schemas.microsoft.com/office/drawing/2014/main" id="{144FF45D-1489-3BBD-B313-C9D308334F3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078964" y="1673038"/>
              <a:ext cx="8030366" cy="8049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ĐƯA THUYỀN VỀ CẢNG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94E1B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THÀNH CÔNG!</a:t>
              </a:r>
              <a:endParaRPr kumimoji="0" lang="zh-CN" altLang="en-US" sz="8000" b="0" i="0" u="none" strike="noStrike" kern="1200" cap="none" spc="-300" normalizeH="0" baseline="0" noProof="0" dirty="0">
                <a:ln>
                  <a:noFill/>
                </a:ln>
                <a:solidFill>
                  <a:srgbClr val="E94E1B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9646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91875 -0.3458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7" y="-17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80573 -0.51504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2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0.79062 -0.8083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31" y="-40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57045 -0.3513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-17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7724 -0.4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0" y="-22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762177" y="1082235"/>
            <a:ext cx="2743201" cy="545108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AE048A-7457-4291-9302-028B24BD8A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9" y="0"/>
            <a:ext cx="2862803" cy="286280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A13476-84BF-409C-BAE4-69CE7FF3F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86481" y="4027701"/>
            <a:ext cx="2862803" cy="28628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886" y="1478904"/>
            <a:ext cx="4188315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32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62" y="550599"/>
            <a:ext cx="8333954" cy="780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2066" y="1523989"/>
            <a:ext cx="9663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+ 7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 = 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.........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2066" y="3081883"/>
            <a:ext cx="9753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600" i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</a:t>
            </a:r>
            <a:r>
              <a:rPr lang="en-US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&gt; , &lt; , =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kg </a:t>
            </a:r>
            <a:r>
              <a:rPr lang="en-US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..... </a:t>
            </a:r>
            <a:r>
              <a:rPr lang="en-US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835 kg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66" y="4639777"/>
            <a:ext cx="103500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vi-VN" sz="3600" i="1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thích hợp vào ô trống: </a:t>
            </a:r>
            <a:endParaRPr lang="en-US" sz="3600" i="1" dirty="0" smtClean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600" dirty="0" smtClean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 gạo giống nhau cân được 235kg. Vậy 8 bao gạo như vậy nặng .......... kg?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2365" y="2594186"/>
            <a:ext cx="10270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2 034 kg : 3 + 714 kg : 6 = 678 kg + 119 kg = 797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82079" y="2035723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797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0225" y="4172709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3600" i="1" dirty="0" err="1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kg = 8 035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3598082"/>
            <a:ext cx="1030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11008" y="5747772"/>
            <a:ext cx="4511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235 : 5 x 8 = 376 kg</a:t>
            </a:r>
            <a:endParaRPr lang="en-US" sz="3600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84413" y="5681472"/>
            <a:ext cx="1096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376</a:t>
            </a:r>
            <a:endParaRPr lang="en-US" sz="36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2373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699B1A7-B4C7-4A27-A274-1D4D4BC0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2"/>
          <a:stretch/>
        </p:blipFill>
        <p:spPr>
          <a:xfrm>
            <a:off x="0" y="0"/>
            <a:ext cx="3032567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7FD0FE2-12B4-4FF4-89AA-05D34B7835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9" t="6092" r="28183"/>
          <a:stretch/>
        </p:blipFill>
        <p:spPr>
          <a:xfrm flipH="1">
            <a:off x="2057399" y="1464052"/>
            <a:ext cx="3009491" cy="59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010" y="-201692"/>
            <a:ext cx="1951989" cy="19519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427" y="5767484"/>
            <a:ext cx="932769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311" y="139572"/>
            <a:ext cx="7968163" cy="66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6259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71809C-39CD-40A1-A859-3AF6A0CC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507068-CC56-455C-8DA9-DCBE6B710F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19388B4E-2D65-4D96-A153-24478A48D41D}"/>
              </a:ext>
            </a:extLst>
          </p:cNvPr>
          <p:cNvSpPr/>
          <p:nvPr/>
        </p:nvSpPr>
        <p:spPr>
          <a:xfrm>
            <a:off x="607707" y="457200"/>
            <a:ext cx="10976586" cy="6172200"/>
          </a:xfrm>
          <a:prstGeom prst="roundRect">
            <a:avLst>
              <a:gd name="adj" fmla="val 1709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đặc thù:</a:t>
                </a:r>
                <a:endParaRPr lang="en-US" sz="3200" b="1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Nhận biết được đơn vị đo diện tích đề-xi-mét vuông, biết kí hiệu của đề-xi-mét vuông: dm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Biết đổi và tính toán với các số đo diện tích (cm</a:t>
                </a:r>
                <a:r>
                  <a:rPr lang="vi-VN" sz="3200" kern="1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vi-VN" sz="3200" kern="1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vi-VN" sz="3200" i="1" kern="1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chung: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Năng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lực tư duy, giải quyết vấn đề, giao tiếp hợp tác.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§"/>
                </a:pPr>
                <a:r>
                  <a:rPr lang="vi-VN" sz="3200" b="1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Phẩm </a:t>
                </a:r>
                <a:r>
                  <a:rPr lang="vi-VN" sz="3200" b="1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chất: </a:t>
                </a:r>
                <a:endParaRPr lang="en-US" sz="3200" b="1" kern="1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/>
                <a:r>
                  <a:rPr lang="en-US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- </a:t>
                </a:r>
                <a:r>
                  <a:rPr lang="vi-VN" sz="3200" kern="1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Chăm </a:t>
                </a:r>
                <a:r>
                  <a:rPr lang="vi-VN" sz="3200" kern="1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chỉ, cẩn thận, có tinh thần tự học.</a:t>
                </a:r>
                <a:endParaRPr lang="en-US" sz="3200" kern="1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57" y="1606600"/>
                <a:ext cx="9885484" cy="4134465"/>
              </a:xfrm>
              <a:prstGeom prst="rect">
                <a:avLst/>
              </a:prstGeom>
              <a:blipFill>
                <a:blip r:embed="rId4"/>
                <a:stretch>
                  <a:fillRect l="-1541" t="-2065" r="-1541" b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853" y="599047"/>
            <a:ext cx="5425910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5138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7779BC-85D7-46C4-B97A-A803FF15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062B54D-AD29-47FC-9039-E6185F686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2" y="1075439"/>
            <a:ext cx="5096021" cy="46713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9A50DE-241A-4700-95BD-F6A95504D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54" y="-12544"/>
            <a:ext cx="2862803" cy="286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49DFEF-8182-48EF-B3E9-E567E3929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0041" y="4035224"/>
            <a:ext cx="2862803" cy="2862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685" y="1406064"/>
            <a:ext cx="486503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0814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/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141"/>
          <a:stretch/>
        </p:blipFill>
        <p:spPr>
          <a:xfrm>
            <a:off x="688543" y="697948"/>
            <a:ext cx="10961265" cy="5486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263768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4D8876-682B-4CF1-B0B4-B02404E7C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43" y="3156438"/>
            <a:ext cx="4033466" cy="403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8004" y="1794221"/>
            <a:ext cx="80071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000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1dm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100 cm</a:t>
            </a:r>
            <a:r>
              <a:rPr lang="en-US" sz="4000" b="1" baseline="30000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69" y="607101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34092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1ïḍê">
            <a:extLst>
              <a:ext uri="{FF2B5EF4-FFF2-40B4-BE49-F238E27FC236}">
                <a16:creationId xmlns:a16="http://schemas.microsoft.com/office/drawing/2014/main" id="{13AEFE13-CFA1-4CDD-A2D2-DF1142BE5292}"/>
              </a:ext>
            </a:extLst>
          </p:cNvPr>
          <p:cNvSpPr/>
          <p:nvPr/>
        </p:nvSpPr>
        <p:spPr>
          <a:xfrm>
            <a:off x="553915" y="342900"/>
            <a:ext cx="11215591" cy="619649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 cap="rnd">
            <a:solidFill>
              <a:schemeClr val="tx1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1635" y="1688383"/>
            <a:ext cx="553652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con: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683" y="1946034"/>
            <a:ext cx="5328366" cy="532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4790" y="3317801"/>
            <a:ext cx="665021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lăm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4790" y="2515142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Ba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-xi-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4790" y="4742501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85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94790" y="5551648"/>
            <a:ext cx="66502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9 600 cm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= … dm</a:t>
            </a:r>
            <a:r>
              <a:rPr lang="en-US" sz="4000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067" y="581586"/>
            <a:ext cx="5535648" cy="1012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7977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6483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26555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595</Words>
  <Application>Microsoft Office PowerPoint</Application>
  <PresentationFormat>Widescreen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50" baseType="lpstr">
      <vt:lpstr>微软雅黑</vt:lpstr>
      <vt:lpstr>#9Slide07 HoneyCream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SVN-Cookies</vt:lpstr>
      <vt:lpstr>SVN-Newton</vt:lpstr>
      <vt:lpstr>Times New Roman</vt:lpstr>
      <vt:lpstr>UTM Avo</vt:lpstr>
      <vt:lpstr>Vogue-ExtraBold</vt:lpstr>
      <vt:lpstr>Wingdings</vt:lpstr>
      <vt:lpstr>仓耳青禾体-谷力 W04</vt:lpstr>
      <vt:lpstr>字魂156号-萌趣苏打饼</vt:lpstr>
      <vt:lpstr>字魂59号-创粗黑</vt:lpstr>
      <vt:lpstr>思源黑体 CN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</cp:lastModifiedBy>
  <cp:revision>18</cp:revision>
  <dcterms:created xsi:type="dcterms:W3CDTF">2023-08-30T07:21:32Z</dcterms:created>
  <dcterms:modified xsi:type="dcterms:W3CDTF">2023-10-30T03:18:10Z</dcterms:modified>
</cp:coreProperties>
</file>