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332" r:id="rId2"/>
    <p:sldId id="333" r:id="rId3"/>
    <p:sldId id="334" r:id="rId4"/>
    <p:sldId id="7311" r:id="rId5"/>
    <p:sldId id="259" r:id="rId6"/>
    <p:sldId id="7307" r:id="rId7"/>
    <p:sldId id="321" r:id="rId8"/>
    <p:sldId id="322" r:id="rId9"/>
    <p:sldId id="7308" r:id="rId10"/>
    <p:sldId id="7309" r:id="rId11"/>
    <p:sldId id="7310" r:id="rId12"/>
    <p:sldId id="335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Vogue-ExtraBold" panose="020B05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338"/>
    <a:srgbClr val="36A42B"/>
    <a:srgbClr val="84C665"/>
    <a:srgbClr val="923722"/>
    <a:srgbClr val="E0C09C"/>
    <a:srgbClr val="AE7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2C5FE-20BC-4836-A07A-F5E03E668C4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4BA3-CA6A-44A6-B501-014A52123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4BA3-CA6A-44A6-B501-014A521239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1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7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20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1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6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3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488950"/>
            <a:ext cx="11287125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32E3316-6888-6233-3A84-44842C1F7D91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C41101-B6F8-AD99-666E-6CAEC78E104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8A312-2238-7FE7-F238-7D81BA28B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24878-4676-9E1C-5AF7-D23B973D54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D1150-B787-66E6-18E9-463BCA2754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0CE52-D442-AED1-4F2D-1940D368B1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FFA6098-E75B-76DE-0D92-86C8BC1494B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116BC0-9731-D126-863F-DE78648A4F9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434F71-A82B-EA8D-AAB0-7C042F39D1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8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sp>
        <p:nvSpPr>
          <p:cNvPr id="2" name="矩形: 圆角 26">
            <a:extLst>
              <a:ext uri="{FF2B5EF4-FFF2-40B4-BE49-F238E27FC236}">
                <a16:creationId xmlns:a16="http://schemas.microsoft.com/office/drawing/2014/main" id="{D1F489CB-0B7C-2EDB-1F6A-7FFCCDA9D80F}"/>
              </a:ext>
            </a:extLst>
          </p:cNvPr>
          <p:cNvSpPr/>
          <p:nvPr/>
        </p:nvSpPr>
        <p:spPr>
          <a:xfrm>
            <a:off x="5906225" y="4686300"/>
            <a:ext cx="2527436" cy="562124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39)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3DE7B-AA3F-1FD8-44CF-C358A3F93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31" y="1342590"/>
            <a:ext cx="896799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55933-D3E0-D798-19C1-748D6C72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59" y="1389290"/>
            <a:ext cx="10299886" cy="2937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BBE964-685A-C2C0-23C0-860DBBD1E162}"/>
              </a:ext>
            </a:extLst>
          </p:cNvPr>
          <p:cNvSpPr txBox="1"/>
          <p:nvPr/>
        </p:nvSpPr>
        <p:spPr>
          <a:xfrm>
            <a:off x="934255" y="4240775"/>
            <a:ext cx="321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32 000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4693D-D4BA-98F5-CB9E-1975B77C2038}"/>
              </a:ext>
            </a:extLst>
          </p:cNvPr>
          <p:cNvSpPr txBox="1"/>
          <p:nvPr/>
        </p:nvSpPr>
        <p:spPr>
          <a:xfrm>
            <a:off x="1255527" y="742959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FF104-BFC2-224F-854B-F3DC7309D90E}"/>
              </a:ext>
            </a:extLst>
          </p:cNvPr>
          <p:cNvSpPr txBox="1"/>
          <p:nvPr/>
        </p:nvSpPr>
        <p:spPr>
          <a:xfrm>
            <a:off x="5087165" y="4326700"/>
            <a:ext cx="2041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704 000 </a:t>
            </a:r>
            <a:r>
              <a:rPr lang="en-US" sz="36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60FDC-A91D-AE98-1149-795B19F558EF}"/>
              </a:ext>
            </a:extLst>
          </p:cNvPr>
          <p:cNvSpPr txBox="1"/>
          <p:nvPr/>
        </p:nvSpPr>
        <p:spPr>
          <a:xfrm>
            <a:off x="8204509" y="4240775"/>
            <a:ext cx="3252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1 000 000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67E2FE-E809-4E07-3694-E1159556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54" y="3075057"/>
            <a:ext cx="3429000" cy="3095625"/>
          </a:xfrm>
          <a:prstGeom prst="rect">
            <a:avLst/>
          </a:prstGeom>
        </p:spPr>
      </p:pic>
      <p:sp>
        <p:nvSpPr>
          <p:cNvPr id="2" name="矩形: 圆角 10">
            <a:extLst>
              <a:ext uri="{FF2B5EF4-FFF2-40B4-BE49-F238E27FC236}">
                <a16:creationId xmlns:a16="http://schemas.microsoft.com/office/drawing/2014/main" id="{6F136FD9-6CB6-5632-1125-910370685A81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5: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D2126-B4F5-B388-E521-62DB666F0A92}"/>
              </a:ext>
            </a:extLst>
          </p:cNvPr>
          <p:cNvSpPr txBox="1"/>
          <p:nvPr/>
        </p:nvSpPr>
        <p:spPr>
          <a:xfrm>
            <a:off x="3205248" y="729826"/>
            <a:ext cx="821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lập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chẵn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thỏa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mãn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điều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kiện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: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E6090-8479-A949-C84B-E0FF6F3B29CD}"/>
              </a:ext>
            </a:extLst>
          </p:cNvPr>
          <p:cNvSpPr txBox="1"/>
          <p:nvPr/>
        </p:nvSpPr>
        <p:spPr>
          <a:xfrm>
            <a:off x="547947" y="2283590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0, 0, 3;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E10F6-B3F5-9851-02F3-C5FAB0390C36}"/>
              </a:ext>
            </a:extLst>
          </p:cNvPr>
          <p:cNvSpPr txBox="1"/>
          <p:nvPr/>
        </p:nvSpPr>
        <p:spPr>
          <a:xfrm>
            <a:off x="547946" y="3075057"/>
            <a:ext cx="821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gồm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8, 1, 1.</a:t>
            </a:r>
            <a:endParaRPr lang="en-US" sz="40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E4CDF791-3D61-DD8A-AB3D-D33524BB36F7}"/>
              </a:ext>
            </a:extLst>
          </p:cNvPr>
          <p:cNvSpPr/>
          <p:nvPr/>
        </p:nvSpPr>
        <p:spPr>
          <a:xfrm>
            <a:off x="1599059" y="4241721"/>
            <a:ext cx="4755775" cy="1470183"/>
          </a:xfrm>
          <a:prstGeom prst="roundRect">
            <a:avLst>
              <a:gd name="adj" fmla="val 50000"/>
            </a:avLst>
          </a:prstGeom>
          <a:solidFill>
            <a:srgbClr val="84C665"/>
          </a:solidFill>
          <a:ln w="19050">
            <a:solidFill>
              <a:srgbClr val="36A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300 118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27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thân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mới</a:t>
            </a:r>
            <a:r>
              <a:rPr lang="en-US" sz="4000" b="1" i="0" dirty="0">
                <a:solidFill>
                  <a:srgbClr val="685338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2ABBBE-7F5E-3762-2517-DFA2A02A8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>
          <a:xfrm>
            <a:off x="-471070" y="-264948"/>
            <a:ext cx="12192000" cy="6870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4C19EA-D242-0719-0515-6E441315C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09" y="1864943"/>
            <a:ext cx="2834886" cy="4993057"/>
          </a:xfrm>
          <a:prstGeom prst="rect">
            <a:avLst/>
          </a:prstGeom>
        </p:spPr>
      </p:pic>
      <p:grpSp>
        <p:nvGrpSpPr>
          <p:cNvPr id="2" name="组合 23">
            <a:extLst>
              <a:ext uri="{FF2B5EF4-FFF2-40B4-BE49-F238E27FC236}">
                <a16:creationId xmlns:a16="http://schemas.microsoft.com/office/drawing/2014/main" id="{BB063406-9CE5-88A1-F33C-016D72949097}"/>
              </a:ext>
            </a:extLst>
          </p:cNvPr>
          <p:cNvGrpSpPr/>
          <p:nvPr/>
        </p:nvGrpSpPr>
        <p:grpSpPr>
          <a:xfrm>
            <a:off x="3617841" y="769718"/>
            <a:ext cx="5277156" cy="570719"/>
            <a:chOff x="3770312" y="3958134"/>
            <a:chExt cx="1192120" cy="483228"/>
          </a:xfrm>
          <a:noFill/>
        </p:grpSpPr>
        <p:sp>
          <p:nvSpPr>
            <p:cNvPr id="4" name="矩形: 圆角 26">
              <a:extLst>
                <a:ext uri="{FF2B5EF4-FFF2-40B4-BE49-F238E27FC236}">
                  <a16:creationId xmlns:a16="http://schemas.microsoft.com/office/drawing/2014/main" id="{0D1A5A33-3B32-AF16-E266-B8A1ADD54FE8}"/>
                </a:ext>
              </a:extLst>
            </p:cNvPr>
            <p:cNvSpPr/>
            <p:nvPr/>
          </p:nvSpPr>
          <p:spPr>
            <a:xfrm>
              <a:off x="3770312" y="3965411"/>
              <a:ext cx="1192120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 CẦU CẦN ĐẠT</a:t>
              </a:r>
              <a:endParaRPr kumimoji="0" lang="zh-CN" alt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文本框 28">
              <a:extLst>
                <a:ext uri="{FF2B5EF4-FFF2-40B4-BE49-F238E27FC236}">
                  <a16:creationId xmlns:a16="http://schemas.microsoft.com/office/drawing/2014/main" id="{4DBF358B-1373-2BD1-EEC5-7E2AEA3C28D2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F06CCB-8A6C-F26E-B2EE-C6C6D7D69181}"/>
              </a:ext>
            </a:extLst>
          </p:cNvPr>
          <p:cNvSpPr txBox="1"/>
          <p:nvPr/>
        </p:nvSpPr>
        <p:spPr>
          <a:xfrm>
            <a:off x="1346473" y="1667060"/>
            <a:ext cx="85569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biết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triệu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nghìn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lớp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đơn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effectLst/>
                <a:latin typeface="Cambria" panose="02040503050406030204" pitchFamily="18" charset="0"/>
              </a:rPr>
              <a:t>vị</a:t>
            </a:r>
            <a:r>
              <a:rPr lang="en-US" sz="4000" b="1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hang </a:t>
            </a:r>
            <a:r>
              <a:rPr lang="en-US" sz="4000" b="1" dirty="0" err="1">
                <a:latin typeface="Cambria" panose="02040503050406030204" pitchFamily="18" charset="0"/>
              </a:rPr>
              <a:t>tương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ứng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tròn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86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16 182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538 772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894A-0022-E16A-95EE-FBC87D86E986}"/>
              </a:ext>
            </a:extLst>
          </p:cNvPr>
          <p:cNvSpPr txBox="1"/>
          <p:nvPr/>
        </p:nvSpPr>
        <p:spPr>
          <a:xfrm>
            <a:off x="1252757" y="2843949"/>
            <a:ext cx="3957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Mười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sáu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AD3B6-E638-FB93-5146-F813C1F6BE31}"/>
              </a:ext>
            </a:extLst>
          </p:cNvPr>
          <p:cNvSpPr txBox="1"/>
          <p:nvPr/>
        </p:nvSpPr>
        <p:spPr>
          <a:xfrm>
            <a:off x="6272993" y="284395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bảy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0E0B-66AB-862E-A2E1-D6A15821327E}"/>
              </a:ext>
            </a:extLst>
          </p:cNvPr>
          <p:cNvSpPr txBox="1"/>
          <p:nvPr/>
        </p:nvSpPr>
        <p:spPr>
          <a:xfrm>
            <a:off x="1125641" y="5125526"/>
            <a:ext cx="395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ba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mươi</a:t>
            </a:r>
            <a:r>
              <a:rPr lang="en-US" sz="2800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tám</a:t>
            </a:r>
            <a:endParaRPr lang="en-US" sz="2800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9" grpId="0" animBg="1"/>
      <p:bldP spid="10" grpId="0" animBg="1"/>
      <p:bldP spid="12" grpId="0" animBg="1"/>
      <p:bldP spid="15" grpId="0"/>
      <p:bldP spid="16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ở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2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: 圆角 10">
            <a:extLst>
              <a:ext uri="{FF2B5EF4-FFF2-40B4-BE49-F238E27FC236}">
                <a16:creationId xmlns:a16="http://schemas.microsoft.com/office/drawing/2014/main" id="{B6F33B25-B022-6228-B074-0F81DFF175B6}"/>
              </a:ext>
            </a:extLst>
          </p:cNvPr>
          <p:cNvSpPr/>
          <p:nvPr/>
        </p:nvSpPr>
        <p:spPr>
          <a:xfrm>
            <a:off x="1887796" y="2049409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16 1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C64EE41A-3C55-07F6-9ADD-416F935896AA}"/>
              </a:ext>
            </a:extLst>
          </p:cNvPr>
          <p:cNvSpPr/>
          <p:nvPr/>
        </p:nvSpPr>
        <p:spPr>
          <a:xfrm>
            <a:off x="7124163" y="1943468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53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772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B89C0DE-631B-CA61-E450-39E0F07764AA}"/>
              </a:ext>
            </a:extLst>
          </p:cNvPr>
          <p:cNvSpPr/>
          <p:nvPr/>
        </p:nvSpPr>
        <p:spPr>
          <a:xfrm>
            <a:off x="1887796" y="4191507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00 000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2" name="矩形: 圆角 10">
            <a:extLst>
              <a:ext uri="{FF2B5EF4-FFF2-40B4-BE49-F238E27FC236}">
                <a16:creationId xmlns:a16="http://schemas.microsoft.com/office/drawing/2014/main" id="{97429978-19C0-9233-5AFB-15A56EBA18E0}"/>
              </a:ext>
            </a:extLst>
          </p:cNvPr>
          <p:cNvSpPr/>
          <p:nvPr/>
        </p:nvSpPr>
        <p:spPr>
          <a:xfrm>
            <a:off x="7124163" y="4150655"/>
            <a:ext cx="2687475" cy="802178"/>
          </a:xfrm>
          <a:prstGeom prst="roundRect">
            <a:avLst>
              <a:gd name="adj" fmla="val 50000"/>
            </a:avLst>
          </a:prstGeom>
          <a:solidFill>
            <a:srgbClr val="E0C09C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32 23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8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894A-0022-E16A-95EE-FBC87D86E986}"/>
              </a:ext>
            </a:extLst>
          </p:cNvPr>
          <p:cNvSpPr txBox="1"/>
          <p:nvPr/>
        </p:nvSpPr>
        <p:spPr>
          <a:xfrm>
            <a:off x="1039897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AD3B6-E638-FB93-5146-F813C1F6BE31}"/>
              </a:ext>
            </a:extLst>
          </p:cNvPr>
          <p:cNvSpPr txBox="1"/>
          <p:nvPr/>
        </p:nvSpPr>
        <p:spPr>
          <a:xfrm>
            <a:off x="6537075" y="2817718"/>
            <a:ext cx="4383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060E0B-66AB-862E-A2E1-D6A15821327E}"/>
              </a:ext>
            </a:extLst>
          </p:cNvPr>
          <p:cNvSpPr txBox="1"/>
          <p:nvPr/>
        </p:nvSpPr>
        <p:spPr>
          <a:xfrm>
            <a:off x="493529" y="5080415"/>
            <a:ext cx="54760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trăm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1BEAF-3711-DED4-6AD5-4CD617BFC17C}"/>
              </a:ext>
            </a:extLst>
          </p:cNvPr>
          <p:cNvSpPr txBox="1"/>
          <p:nvPr/>
        </p:nvSpPr>
        <p:spPr>
          <a:xfrm>
            <a:off x="6096000" y="5023480"/>
            <a:ext cx="4666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vị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822864" y="634578"/>
            <a:ext cx="85569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Chọn câu trả lời đúng.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 nào dưới đây thoả mãn các điều kiện: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Gồm các chữ số khác nhau;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Không chứa chữ só 0 ở lớp đơn vị;</a:t>
            </a:r>
          </a:p>
          <a:p>
            <a:r>
              <a:rPr lang="vi-VN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- Chứa chữ số 5 ở lớp nghìn.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380D6-C0EC-7883-8FC1-D5B0DD3AFE00}"/>
              </a:ext>
            </a:extLst>
          </p:cNvPr>
          <p:cNvGrpSpPr/>
          <p:nvPr/>
        </p:nvGrpSpPr>
        <p:grpSpPr>
          <a:xfrm>
            <a:off x="6868855" y="5093536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DF867AC-F995-B768-8FD8-5B26398D838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291C70-E6AB-0767-7B0E-7DBB91A475C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405 239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94AC5E-8E61-1696-BA23-01E995415480}"/>
              </a:ext>
            </a:extLst>
          </p:cNvPr>
          <p:cNvGrpSpPr/>
          <p:nvPr/>
        </p:nvGrpSpPr>
        <p:grpSpPr>
          <a:xfrm>
            <a:off x="6843427" y="3388196"/>
            <a:ext cx="4537107" cy="1129886"/>
            <a:chOff x="981375" y="2864057"/>
            <a:chExt cx="4537107" cy="1129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2C3202-99AC-BFF6-ACFB-0DB518E7275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463160-38FA-98F4-1007-D1274E3E8AE4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207 495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4A28DA-8E10-8EE5-8BBB-14066C088678}"/>
              </a:ext>
            </a:extLst>
          </p:cNvPr>
          <p:cNvGrpSpPr/>
          <p:nvPr/>
        </p:nvGrpSpPr>
        <p:grpSpPr>
          <a:xfrm>
            <a:off x="895630" y="5216071"/>
            <a:ext cx="4537107" cy="1129886"/>
            <a:chOff x="981375" y="4872764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AD9E0DB-2914-80B0-A9C3-FB8BDCAF2CB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5CAF9C-4ABA-E9C4-4510-85499DC97E85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371 905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B7B86E-EA0A-B255-269A-D29CD70FDCC3}"/>
              </a:ext>
            </a:extLst>
          </p:cNvPr>
          <p:cNvGrpSpPr/>
          <p:nvPr/>
        </p:nvGrpSpPr>
        <p:grpSpPr>
          <a:xfrm>
            <a:off x="1021850" y="3374483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599043C-CC81-11B8-2B90-1B18F6B7B659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5815DA-B05E-EF01-7FB9-5410EF62CBE1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500 374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691A7C3-50F4-05F8-3FA2-230843E1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65541" y="5297547"/>
            <a:ext cx="953350" cy="8575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2732F2-7F10-D688-2E06-F24DAB41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0322" y="3441394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C87654-7D5C-501E-B9C4-28C4E2F7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7111" y="5346632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1DA114-6D08-0EC3-279A-479F7CC4A1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0247" y="3491194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91DD7A-0BEA-234A-423A-75B342C7A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5" y="3197454"/>
            <a:ext cx="1475271" cy="14920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89954E-D220-92FD-8D79-CB35B24E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8714" y="3287745"/>
            <a:ext cx="1385564" cy="1400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91AF003-E5AB-E8C5-DD31-5153AAC16D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0" y="5009471"/>
            <a:ext cx="1487889" cy="15707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E2F33-08D7-2836-8774-211C6D1F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911" y="4924976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3338253" y="752722"/>
            <a:ext cx="1266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?</a:t>
            </a:r>
            <a:endParaRPr lang="en-US" sz="48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39F75-3074-D1C7-9EDD-4229E333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18" y="1849726"/>
            <a:ext cx="10538363" cy="3653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0A168-1609-30A9-7854-3E7AF84FAF74}"/>
              </a:ext>
            </a:extLst>
          </p:cNvPr>
          <p:cNvSpPr txBox="1"/>
          <p:nvPr/>
        </p:nvSpPr>
        <p:spPr>
          <a:xfrm>
            <a:off x="8695700" y="1945857"/>
            <a:ext cx="20660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FAC40-B4BF-AD72-0A29-81D03F817D03}"/>
              </a:ext>
            </a:extLst>
          </p:cNvPr>
          <p:cNvSpPr txBox="1"/>
          <p:nvPr/>
        </p:nvSpPr>
        <p:spPr>
          <a:xfrm>
            <a:off x="3205248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200 000 000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1BAB-DAB3-EAD4-B074-BCC6EA35BF3D}"/>
              </a:ext>
            </a:extLst>
          </p:cNvPr>
          <p:cNvSpPr txBox="1"/>
          <p:nvPr/>
        </p:nvSpPr>
        <p:spPr>
          <a:xfrm>
            <a:off x="8446652" y="3826573"/>
            <a:ext cx="25641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900 000 000</a:t>
            </a:r>
            <a:endParaRPr lang="en-US" sz="32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9AFD2146-A94B-D5D5-5989-9D5FF3581C99}"/>
              </a:ext>
            </a:extLst>
          </p:cNvPr>
          <p:cNvSpPr/>
          <p:nvPr/>
        </p:nvSpPr>
        <p:spPr>
          <a:xfrm>
            <a:off x="1435637" y="81340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sym typeface="+mn-ea"/>
              </a:rPr>
              <a:t> 4: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E7575-85A4-B44D-F60E-112EECDE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42" y="1557645"/>
            <a:ext cx="8661556" cy="226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F4D8C-B70B-8F53-200A-C510D5DDA16F}"/>
              </a:ext>
            </a:extLst>
          </p:cNvPr>
          <p:cNvSpPr txBox="1"/>
          <p:nvPr/>
        </p:nvSpPr>
        <p:spPr>
          <a:xfrm>
            <a:off x="3295907" y="569842"/>
            <a:ext cx="80335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món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như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dưới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923722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C67E0-70D9-D59D-8D1B-51B9F60A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221" y="3997079"/>
            <a:ext cx="8033558" cy="229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39EE5-F385-63ED-4D67-12F0F12BE07D}"/>
              </a:ext>
            </a:extLst>
          </p:cNvPr>
          <p:cNvSpPr txBox="1"/>
          <p:nvPr/>
        </p:nvSpPr>
        <p:spPr>
          <a:xfrm>
            <a:off x="354982" y="3607715"/>
            <a:ext cx="803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giỏ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quà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1" i="0" dirty="0">
                <a:solidFill>
                  <a:srgbClr val="923722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92372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2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355</Words>
  <Application>Microsoft Office PowerPoint</Application>
  <PresentationFormat>Widescreen</PresentationFormat>
  <Paragraphs>56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Vogue-ExtraBold</vt:lpstr>
      <vt:lpstr>Times New Roman</vt:lpstr>
      <vt:lpstr>SVN-Newton</vt:lpstr>
      <vt:lpstr>Cambria</vt:lpstr>
      <vt:lpstr>SVN-Ready</vt:lpstr>
      <vt:lpstr>Arial</vt:lpstr>
      <vt:lpstr>#9Slide07 HoneyCream</vt:lpstr>
      <vt:lpstr>Calibri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19</cp:revision>
  <dcterms:created xsi:type="dcterms:W3CDTF">2023-06-19T12:53:35Z</dcterms:created>
  <dcterms:modified xsi:type="dcterms:W3CDTF">2024-10-09T04:31:20Z</dcterms:modified>
</cp:coreProperties>
</file>