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86" r:id="rId3"/>
  </p:sldMasterIdLst>
  <p:notesMasterIdLst>
    <p:notesMasterId r:id="rId31"/>
  </p:notesMasterIdLst>
  <p:handoutMasterIdLst>
    <p:handoutMasterId r:id="rId32"/>
  </p:handoutMasterIdLst>
  <p:sldIdLst>
    <p:sldId id="256" r:id="rId4"/>
    <p:sldId id="2007579155" r:id="rId5"/>
    <p:sldId id="331" r:id="rId6"/>
    <p:sldId id="295" r:id="rId7"/>
    <p:sldId id="260" r:id="rId8"/>
    <p:sldId id="296" r:id="rId9"/>
    <p:sldId id="293" r:id="rId10"/>
    <p:sldId id="299" r:id="rId11"/>
    <p:sldId id="292" r:id="rId12"/>
    <p:sldId id="301" r:id="rId13"/>
    <p:sldId id="294" r:id="rId14"/>
    <p:sldId id="304" r:id="rId15"/>
    <p:sldId id="310" r:id="rId16"/>
    <p:sldId id="306" r:id="rId17"/>
    <p:sldId id="311" r:id="rId18"/>
    <p:sldId id="308" r:id="rId19"/>
    <p:sldId id="309" r:id="rId20"/>
    <p:sldId id="2007579157" r:id="rId21"/>
    <p:sldId id="2007579159" r:id="rId22"/>
    <p:sldId id="2007579164" r:id="rId23"/>
    <p:sldId id="2007579162" r:id="rId24"/>
    <p:sldId id="2007579163" r:id="rId25"/>
    <p:sldId id="2007579160" r:id="rId26"/>
    <p:sldId id="2007579165" r:id="rId27"/>
    <p:sldId id="2007579166" r:id="rId28"/>
    <p:sldId id="2007579161" r:id="rId29"/>
    <p:sldId id="445" r:id="rId30"/>
  </p:sldIdLst>
  <p:sldSz cx="12192000" cy="6858000"/>
  <p:notesSz cx="6858000" cy="9144000"/>
  <p:embeddedFontLst>
    <p:embeddedFont>
      <p:font typeface="#9Slide07 HoneyCream" panose="020B0604020202020204" charset="0"/>
      <p:regular r:id="rId33"/>
    </p:embeddedFont>
    <p:embeddedFont>
      <p:font typeface="#9Slide07 IcielStormtrooper" panose="020B0604020202020204" charset="0"/>
      <p:regular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Vogue-ExtraBold" panose="020B0500000000000000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4E20"/>
    <a:srgbClr val="FECD00"/>
    <a:srgbClr val="148F81"/>
    <a:srgbClr val="102F8F"/>
    <a:srgbClr val="00AE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76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7.fntdata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>
            <a:extLst>
              <a:ext uri="{FF2B5EF4-FFF2-40B4-BE49-F238E27FC236}">
                <a16:creationId xmlns:a16="http://schemas.microsoft.com/office/drawing/2014/main" id="{EDAFEA10-34D1-24CF-06C3-64AD4A5F2A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E1E061B-572F-881A-46BA-588D1D7CB3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3EE9C-441E-4889-A2FA-5701A9BCD027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22BDEF8-AB14-3E67-8473-EE74769F37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01BB7F97-AE7F-BF06-3F6A-52204674D4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63261-322D-41AC-84D3-7C38DA74D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4681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58560-C594-4B75-8597-8CA4961E823E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0AEF65-DE02-4497-9CF0-AE00148FF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9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75FDC-08C3-4E5D-D5EF-F7060838E1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B4BA07-7995-C5D0-82F0-C6FBC4598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1C940-BA29-FB92-90C6-AF89C53E1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411B1-3941-6FFE-5B45-F81BA8D8B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8C73C-9078-89EF-306B-C8BBB0FA1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23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4AF57-69A2-4225-6905-4A2B717A3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4B0B72-0CE2-A972-4EA8-94674715E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B86C7-AFAE-6AC1-79CE-7D3A74006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2D9F8-1995-6BB7-E6CF-1BD765E11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5247D-6E9C-365B-6404-F36B86338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803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B68B81-4C15-642E-0045-79F53F0B50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E0B898-B855-51ED-602B-A198E51B5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C0350-F49D-4CAF-4D6D-98FFCCF68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D4EE2-7DEA-1ADE-3A93-7F7ACE3F0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E2DD9-3EB1-2A96-EF74-5F568B1C8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91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0D48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0274B890-0894-D30E-6008-43CC79A6C7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8" y="-794"/>
            <a:ext cx="12169519" cy="682148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F2F1AE-973E-A21E-C460-B31FFA70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9943" cy="5448300"/>
          </a:xfrm>
          <a:prstGeom prst="rect">
            <a:avLst/>
          </a:prstGeom>
        </p:spPr>
      </p:pic>
      <p:sp>
        <p:nvSpPr>
          <p:cNvPr id="13" name="椭圆 12">
            <a:extLst>
              <a:ext uri="{FF2B5EF4-FFF2-40B4-BE49-F238E27FC236}">
                <a16:creationId xmlns:a16="http://schemas.microsoft.com/office/drawing/2014/main" id="{CF3F2B68-19FB-C316-C2BD-279CAEAE0D34}"/>
              </a:ext>
            </a:extLst>
          </p:cNvPr>
          <p:cNvSpPr/>
          <p:nvPr userDrawn="1"/>
        </p:nvSpPr>
        <p:spPr>
          <a:xfrm>
            <a:off x="2767012" y="85724"/>
            <a:ext cx="6657975" cy="6657975"/>
          </a:xfrm>
          <a:prstGeom prst="ellipse">
            <a:avLst/>
          </a:prstGeom>
          <a:solidFill>
            <a:srgbClr val="00AE7A"/>
          </a:solidFill>
          <a:ln w="254000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7ABAFC86-FD35-48A8-A260-4A0471983A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89" y="4271798"/>
            <a:ext cx="2695508" cy="145204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56199C-10E6-A9B9-9CEC-5AB3D22EFF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21"/>
          <a:stretch/>
        </p:blipFill>
        <p:spPr>
          <a:xfrm>
            <a:off x="-24139" y="4705178"/>
            <a:ext cx="12192000" cy="21540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8A8A598-7CC1-657C-9D1B-13CB7F02CA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262" y="4599"/>
            <a:ext cx="2068600" cy="136700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44B11DA6-7CF8-BE57-2993-D3D1D99934D2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69F32CB-1886-0479-D681-DFBDA7EE272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78A922-F571-2123-2BF1-1B7DE444826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D77F89-B147-5A3F-906E-83365AF2F4A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FAD426-B2E3-A9F5-CAE1-92F3775B2F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EFE385-6328-8A5D-FF06-B8E3FF22EC4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6376E44-5B23-AC43-78AE-730FB33554F4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bg1"/>
              </a:solidFill>
              <a:latin typeface="SVN-Ready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55D3E4-3112-8F47-5D4F-7B71E0195CE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06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0D48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2CC3C4A-B762-320B-284E-0017384B71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9A9A8B-6CA5-C895-F7BE-A1766111DE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9943" cy="54483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791E76-0B83-6327-1047-6F4634BDE4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21"/>
          <a:stretch/>
        </p:blipFill>
        <p:spPr>
          <a:xfrm>
            <a:off x="0" y="4699388"/>
            <a:ext cx="12192000" cy="215401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F6063A7-D4DA-273A-1838-7C201CB490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262" y="4599"/>
            <a:ext cx="2068600" cy="136700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A38D3FE2-54C1-C17F-C335-738A27467852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BF48AB-5110-A876-2D54-F9C3B43E8BDE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34F3C5-73C6-58B6-F904-07C7FE80F8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00AC1-28DE-B3BA-5089-972283E49DF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67A927-0AD1-7E9C-6928-1A6C3F8F823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0718B3-5E2A-1972-2BD9-0DA04176E9B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391CFB9-A66E-D8E1-7078-F8F3BAB2AB0C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bg1"/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7D5F57-6F20-16EA-2CC4-172859C6534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88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0D48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8E8990F-C9C5-C25A-33E4-C8230F46DD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0" y="0"/>
            <a:ext cx="12169519" cy="6821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073AFA4-FAC4-EEB0-ACB4-4947EBD6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46" y="4436632"/>
            <a:ext cx="3011116" cy="14322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0852F85-1663-F8F2-A47F-20E5990705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53657" cy="4648200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075D4A80-15AC-2514-9DB2-0C9972CC7439}"/>
              </a:ext>
            </a:extLst>
          </p:cNvPr>
          <p:cNvSpPr/>
          <p:nvPr userDrawn="1"/>
        </p:nvSpPr>
        <p:spPr>
          <a:xfrm flipV="1">
            <a:off x="-11241" y="4866913"/>
            <a:ext cx="12192000" cy="1954576"/>
          </a:xfrm>
          <a:custGeom>
            <a:avLst/>
            <a:gdLst>
              <a:gd name="connsiteX0" fmla="*/ 0 w 12192000"/>
              <a:gd name="connsiteY0" fmla="*/ 2365742 h 2365742"/>
              <a:gd name="connsiteX1" fmla="*/ 174427 w 12192000"/>
              <a:gd name="connsiteY1" fmla="*/ 2270792 h 2365742"/>
              <a:gd name="connsiteX2" fmla="*/ 1981200 w 12192000"/>
              <a:gd name="connsiteY2" fmla="*/ 1659868 h 2365742"/>
              <a:gd name="connsiteX3" fmla="*/ 6083301 w 12192000"/>
              <a:gd name="connsiteY3" fmla="*/ 2275377 h 2365742"/>
              <a:gd name="connsiteX4" fmla="*/ 9385300 w 12192000"/>
              <a:gd name="connsiteY4" fmla="*/ 1430841 h 2365742"/>
              <a:gd name="connsiteX5" fmla="*/ 11620500 w 12192000"/>
              <a:gd name="connsiteY5" fmla="*/ 2304005 h 2365742"/>
              <a:gd name="connsiteX6" fmla="*/ 12142688 w 12192000"/>
              <a:gd name="connsiteY6" fmla="*/ 2224607 h 2365742"/>
              <a:gd name="connsiteX7" fmla="*/ 12192000 w 12192000"/>
              <a:gd name="connsiteY7" fmla="*/ 2207291 h 2365742"/>
              <a:gd name="connsiteX8" fmla="*/ 12192000 w 12192000"/>
              <a:gd name="connsiteY8" fmla="*/ 0 h 2365742"/>
              <a:gd name="connsiteX9" fmla="*/ 0 w 12192000"/>
              <a:gd name="connsiteY9" fmla="*/ 0 h 236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2365742">
                <a:moveTo>
                  <a:pt x="0" y="2365742"/>
                </a:moveTo>
                <a:lnTo>
                  <a:pt x="174427" y="2270792"/>
                </a:lnTo>
                <a:cubicBezTo>
                  <a:pt x="590947" y="2036957"/>
                  <a:pt x="1198563" y="1681339"/>
                  <a:pt x="1981200" y="1659868"/>
                </a:cubicBezTo>
                <a:cubicBezTo>
                  <a:pt x="3024717" y="1631240"/>
                  <a:pt x="4849283" y="2313548"/>
                  <a:pt x="6083301" y="2275377"/>
                </a:cubicBezTo>
                <a:cubicBezTo>
                  <a:pt x="7317317" y="2237205"/>
                  <a:pt x="8462433" y="1426070"/>
                  <a:pt x="9385300" y="1430841"/>
                </a:cubicBezTo>
                <a:cubicBezTo>
                  <a:pt x="10308167" y="1435612"/>
                  <a:pt x="10945283" y="2261063"/>
                  <a:pt x="11620500" y="2304005"/>
                </a:cubicBezTo>
                <a:cubicBezTo>
                  <a:pt x="11789304" y="2314741"/>
                  <a:pt x="11966575" y="2281043"/>
                  <a:pt x="12142688" y="2224607"/>
                </a:cubicBezTo>
                <a:lnTo>
                  <a:pt x="12192000" y="2207291"/>
                </a:lnTo>
                <a:lnTo>
                  <a:pt x="12192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556CD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66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4F47350-9737-3926-AA8B-71E0B87F97C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262" y="4599"/>
            <a:ext cx="2068600" cy="136700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5F053A75-82F2-9C96-024D-988BB77FF39B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5FB7F43-88C1-CE3F-DACB-5128BAC649F1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7F979-7915-B5F0-29DD-E649A2BCD0C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21F425-44BE-11D9-3A9B-4AC513DE605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17A81E-6002-D29F-8C4C-CB495358CB5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26839C-A74A-7442-F9AD-CABE154BEF3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4C684C0-44CC-AF6C-A638-7E96A0B67558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bg1"/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9679B9-BEF8-73AD-DA9D-9399286CF4E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04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94B612-3535-CF96-2EAB-1CAD4CB25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B2F049E-6B95-2556-3190-796FCE0DC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16F2CC8-EA21-6880-5248-63BE35169B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5717A3-B1AD-2AA1-5149-AEFC0A1F6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AA97B73-DAE1-8449-F7E7-66FFB3173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C72E55-82C6-F24D-1C24-9AE23649C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963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267B4E-6804-894B-632F-E8F66262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238954B-F8D5-020B-8966-D552E370D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0001DF-FA69-0D90-ECB4-1BFB3A95F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57EED45-4473-41A6-0F88-E3BA851F96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AD0C40D-204C-F023-9212-2A09F64498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037B32B-9B95-6C84-BAC0-164D4D7D6C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3EF201-00C7-C550-0A07-7A6B768CF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0C94C38-CB0A-49A3-2AB6-37853C5A1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707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A4F806-9B0A-4E44-6152-C15087E13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8D75AC8-2DCD-451B-25D9-0FAC7AF822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872290A-AA6C-6F7A-E12B-DE9476DEC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D31E354-3BC3-7577-E1AB-7B700B796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468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5E8A557-C9AE-E9E8-EBB6-A5F693C3A1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FF2E5A1-522C-2F45-DAC8-B4331D6B5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DA455AA-B326-ECF7-C0E5-D420658C0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391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9A7FDD-DD72-B9F7-5524-C346A8B6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FCF7E0-72C4-C9A2-8188-AB9E08752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22B8B10-80BD-30D9-BB98-8A9B048A3F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6A39DE-3206-1510-5E0D-564E4834CD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CAA955-D29C-E8DB-5D63-94FC2B2CA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2E2B519-2E43-FF74-5C41-A0EC5A315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357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BB115-67DB-3B8E-7D88-8C5DE8AE8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2F6D8-8388-F011-3704-28DB4FA6F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B7C98-6048-7B98-9FC5-3747B58F3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27CCA-17B2-C6F9-C5F9-2655D80C7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4AF23-342C-8484-7E75-2B2A12F9E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2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73E810E-9ED5-3221-B35B-4ADE8E814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3DDB1F7-D852-360D-F960-C00648E1EE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82" b="77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6CFF8DA-13F3-DB2B-13E0-3E5DA3BCBB02}"/>
              </a:ext>
            </a:extLst>
          </p:cNvPr>
          <p:cNvSpPr/>
          <p:nvPr userDrawn="1"/>
        </p:nvSpPr>
        <p:spPr>
          <a:xfrm>
            <a:off x="392876" y="300038"/>
            <a:ext cx="11406247" cy="625792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88C31B7-A145-4F86-190E-99E605EE26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0"/>
          <a:stretch/>
        </p:blipFill>
        <p:spPr>
          <a:xfrm>
            <a:off x="10706100" y="371476"/>
            <a:ext cx="1485900" cy="1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22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DFD376B-C0D0-58CC-1180-8E1593CB1D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79326F9-4D21-9062-F496-B44A2F0CE9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82" b="77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9">
            <a:extLst>
              <a:ext uri="{FF2B5EF4-FFF2-40B4-BE49-F238E27FC236}">
                <a16:creationId xmlns:a16="http://schemas.microsoft.com/office/drawing/2014/main" id="{08C5B433-31A6-20D8-E415-D3AE64405FB4}"/>
              </a:ext>
            </a:extLst>
          </p:cNvPr>
          <p:cNvSpPr/>
          <p:nvPr userDrawn="1"/>
        </p:nvSpPr>
        <p:spPr>
          <a:xfrm>
            <a:off x="347241" y="371476"/>
            <a:ext cx="11406247" cy="625792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4208A94-A8FC-8627-AC8D-76A8B87743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0"/>
          <a:stretch/>
        </p:blipFill>
        <p:spPr>
          <a:xfrm>
            <a:off x="10706100" y="371476"/>
            <a:ext cx="1485900" cy="1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2CCBB80-79C7-E4AA-49E2-B43863FA2E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864B471-8192-484B-F07F-3FA91E005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82" b="77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9">
            <a:extLst>
              <a:ext uri="{FF2B5EF4-FFF2-40B4-BE49-F238E27FC236}">
                <a16:creationId xmlns:a16="http://schemas.microsoft.com/office/drawing/2014/main" id="{D3C564BF-34CD-E837-5273-DE8E043AA9CB}"/>
              </a:ext>
            </a:extLst>
          </p:cNvPr>
          <p:cNvSpPr/>
          <p:nvPr userDrawn="1"/>
        </p:nvSpPr>
        <p:spPr>
          <a:xfrm>
            <a:off x="347241" y="371476"/>
            <a:ext cx="11406247" cy="625792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CDA9398-E5A6-83B4-E78A-E73DB211E1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0"/>
          <a:stretch/>
        </p:blipFill>
        <p:spPr>
          <a:xfrm>
            <a:off x="10706100" y="371476"/>
            <a:ext cx="1485900" cy="1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69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5B2E1FD-3E0B-0F38-A941-BF9CA6703A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16E6B80-4349-F7BF-6293-94A45BCC3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82" b="77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9">
            <a:extLst>
              <a:ext uri="{FF2B5EF4-FFF2-40B4-BE49-F238E27FC236}">
                <a16:creationId xmlns:a16="http://schemas.microsoft.com/office/drawing/2014/main" id="{F5A70175-616F-3F0C-E2C1-136EB9A809E8}"/>
              </a:ext>
            </a:extLst>
          </p:cNvPr>
          <p:cNvSpPr/>
          <p:nvPr userDrawn="1"/>
        </p:nvSpPr>
        <p:spPr>
          <a:xfrm>
            <a:off x="347241" y="371476"/>
            <a:ext cx="11406247" cy="625792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997BF80-8E70-46BB-FF87-65BBFF3905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0"/>
          <a:stretch/>
        </p:blipFill>
        <p:spPr>
          <a:xfrm>
            <a:off x="10706100" y="371476"/>
            <a:ext cx="1485900" cy="1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55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id="{65F97B1F-41CD-3138-587E-C0B687B9A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82" b="57714"/>
          <a:stretch/>
        </p:blipFill>
        <p:spPr>
          <a:xfrm>
            <a:off x="1" y="0"/>
            <a:ext cx="1981200" cy="4352924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id="{14AF3F37-1B20-740F-DC6B-D2DEB91C8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11" r="3081" b="71536"/>
          <a:stretch/>
        </p:blipFill>
        <p:spPr>
          <a:xfrm>
            <a:off x="10344150" y="4763"/>
            <a:ext cx="1638300" cy="293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79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4">
            <a:extLst>
              <a:ext uri="{FF2B5EF4-FFF2-40B4-BE49-F238E27FC236}">
                <a16:creationId xmlns:a16="http://schemas.microsoft.com/office/drawing/2014/main" id="{10020A98-5024-FFA6-C2DA-D19450488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 t="15264" r="86395" b="60214"/>
          <a:stretch/>
        </p:blipFill>
        <p:spPr>
          <a:xfrm rot="5400000">
            <a:off x="1456607" y="-1456606"/>
            <a:ext cx="1276798" cy="4190016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id="{C343F6E4-0D87-0005-6FB6-D6FB9C55C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5" r="6352" b="75100"/>
          <a:stretch/>
        </p:blipFill>
        <p:spPr>
          <a:xfrm rot="16200000">
            <a:off x="9081378" y="-1343343"/>
            <a:ext cx="1767280" cy="4453964"/>
          </a:xfrm>
          <a:prstGeom prst="rect">
            <a:avLst/>
          </a:prstGeom>
        </p:spPr>
      </p:pic>
      <p:sp>
        <p:nvSpPr>
          <p:cNvPr id="2" name="矩形: 圆角 6">
            <a:extLst>
              <a:ext uri="{FF2B5EF4-FFF2-40B4-BE49-F238E27FC236}">
                <a16:creationId xmlns:a16="http://schemas.microsoft.com/office/drawing/2014/main" id="{0B1E60C3-9521-0908-E20F-17099CBDA311}"/>
              </a:ext>
            </a:extLst>
          </p:cNvPr>
          <p:cNvSpPr/>
          <p:nvPr userDrawn="1"/>
        </p:nvSpPr>
        <p:spPr>
          <a:xfrm>
            <a:off x="390525" y="542611"/>
            <a:ext cx="11410950" cy="5915339"/>
          </a:xfrm>
          <a:prstGeom prst="roundRect">
            <a:avLst>
              <a:gd name="adj" fmla="val 40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30">
            <a:extLst>
              <a:ext uri="{FF2B5EF4-FFF2-40B4-BE49-F238E27FC236}">
                <a16:creationId xmlns:a16="http://schemas.microsoft.com/office/drawing/2014/main" id="{3D308B17-293F-7E13-20AF-859CB600BD31}"/>
              </a:ext>
            </a:extLst>
          </p:cNvPr>
          <p:cNvGrpSpPr/>
          <p:nvPr userDrawn="1"/>
        </p:nvGrpSpPr>
        <p:grpSpPr>
          <a:xfrm>
            <a:off x="0" y="6101307"/>
            <a:ext cx="12192000" cy="756693"/>
            <a:chOff x="0" y="6101307"/>
            <a:chExt cx="12192000" cy="756693"/>
          </a:xfrm>
        </p:grpSpPr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id="{8E1908ED-961D-7D46-EEDE-F32606CCC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9752"/>
              <a:ext cx="12192000" cy="318198"/>
            </a:xfrm>
            <a:prstGeom prst="rect">
              <a:avLst/>
            </a:prstGeom>
          </p:spPr>
        </p:pic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id="{EE3E86DF-340A-5D58-27D7-0CDA249C5D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36" b="7230"/>
            <a:stretch/>
          </p:blipFill>
          <p:spPr>
            <a:xfrm>
              <a:off x="0" y="6101307"/>
              <a:ext cx="12192000" cy="756693"/>
            </a:xfrm>
            <a:prstGeom prst="rect">
              <a:avLst/>
            </a:prstGeom>
          </p:spPr>
        </p:pic>
        <p:pic>
          <p:nvPicPr>
            <p:cNvPr id="9" name="图片 27">
              <a:extLst>
                <a:ext uri="{FF2B5EF4-FFF2-40B4-BE49-F238E27FC236}">
                  <a16:creationId xmlns:a16="http://schemas.microsoft.com/office/drawing/2014/main" id="{04085452-ED7E-577C-6DE6-6AED9BA1EF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b="8780"/>
            <a:stretch/>
          </p:blipFill>
          <p:spPr>
            <a:xfrm>
              <a:off x="0" y="6247599"/>
              <a:ext cx="7540188" cy="605638"/>
            </a:xfrm>
            <a:prstGeom prst="rect">
              <a:avLst/>
            </a:prstGeom>
          </p:spPr>
        </p:pic>
        <p:pic>
          <p:nvPicPr>
            <p:cNvPr id="10" name="图片 28">
              <a:extLst>
                <a:ext uri="{FF2B5EF4-FFF2-40B4-BE49-F238E27FC236}">
                  <a16:creationId xmlns:a16="http://schemas.microsoft.com/office/drawing/2014/main" id="{F2CDB38B-8ABE-21F0-1B2E-34DF85B937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 b="8781"/>
            <a:stretch/>
          </p:blipFill>
          <p:spPr>
            <a:xfrm>
              <a:off x="4991100" y="6247599"/>
              <a:ext cx="7200900" cy="605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6335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67E4AE-461B-26BB-3FBD-50F58B69D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BA388A1-ADB8-9EA0-DE80-A4253676A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D14873-70D4-2975-3D54-AFE6B136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30/10/2024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6F2B637-33C8-6A2B-208D-6CB0B632A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A3B2697-FB37-0054-8D94-62D91423D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3588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C0D53D-75A0-9303-ACCB-E7F026E4E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7EA32F2-8424-AFD8-44F0-C1A5D69BBC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54A240F-B8A3-288C-7790-973089E7EF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4079454-D491-1E2E-64D9-4CBF636EC3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30/10/2024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8C51057-9821-82A6-4B79-89CF7376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D4A641A-7B57-D8C5-FEB6-9A55421E4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7122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21BA53-A3E9-667B-F0B5-BFC2CA69E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AEDA2D8-B8E6-5F2E-E8AF-E6796221D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75DA8F8-3993-98B9-AE10-838160343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F03AEBD-8893-9115-7B89-8ADC192B84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D726ADD-3C1D-F2AC-C921-1D88DD4BC1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F5104A5-AE94-09DB-BEFF-898DA4FE3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30/10/2024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5752C3EC-C477-C993-204D-5538B4B9E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74990B9B-ED4E-2284-66F1-E3A5C1673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4852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428724-7F16-7D6D-E625-5B1F5AE81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4152DE2-84F4-086E-DC46-D1B85509DC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30/10/2024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FF9BC6E-B836-FE2A-6C26-71572C904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E6D6E49-CBAA-5C1B-073B-EA496F81E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124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D7BC4-F0C9-6485-8F0C-029EC454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7D92C6-F488-02A3-4E89-6611852FF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F9887-B2B1-D6E4-40D0-D48F79D1A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DEF1E-4119-8572-0D69-36BFB1D9E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79ECB-4FA7-6E71-CC85-30E1D4FA4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7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ồ họa 4">
            <a:extLst>
              <a:ext uri="{FF2B5EF4-FFF2-40B4-BE49-F238E27FC236}">
                <a16:creationId xmlns:a16="http://schemas.microsoft.com/office/drawing/2014/main" id="{9BDDF274-9993-7EE4-540B-CEEFB7A48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4064" r="-184" b="8820"/>
          <a:stretch/>
        </p:blipFill>
        <p:spPr>
          <a:xfrm>
            <a:off x="-45431" y="-1"/>
            <a:ext cx="12378417" cy="69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12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ồ họa 4">
            <a:extLst>
              <a:ext uri="{FF2B5EF4-FFF2-40B4-BE49-F238E27FC236}">
                <a16:creationId xmlns:a16="http://schemas.microsoft.com/office/drawing/2014/main" id="{9BDDF274-9993-7EE4-540B-CEEFB7A48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833" r="6842" b="35999"/>
          <a:stretch/>
        </p:blipFill>
        <p:spPr>
          <a:xfrm>
            <a:off x="-204502" y="0"/>
            <a:ext cx="12485818" cy="69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00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D352C4-BF35-9993-9F5C-751A916D1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9CBC5E2-CD1D-C460-63EA-4092A29DD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E3E1D10-F4F8-7E0C-98C0-B5D3CC1B5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F97F471-0DD6-0AA0-5EF4-3FE0D8BD33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30/10/2024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8BFB544-2661-3250-8C2A-F928B6D77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9ABBDCA-A097-A999-0C37-0E55FF3FA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1037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C09F3E6-9262-560D-0FEA-5F779FB79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532BC3E-31E2-38AA-C0D6-C03D695C3B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E78AE7D-100E-242E-0F11-01AABD212A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D38F215-313B-4A30-E6A1-5CC39F33C1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30/10/2024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02BF8EA-1C96-9021-78B8-9711C5251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79B927-FD18-2783-ACAD-6DB550F83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4623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9051303-3FCE-2B57-4817-7E9DE0955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E31C580-E821-CB87-44DC-12F939C32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F09683-8DF1-D6F4-3943-0D3F57BE2C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30/10/2024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9F08214-9A64-24DD-01DC-A4E7595D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6D755F-0844-51AF-622F-7DC7AC19E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147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EAF0EA0-8EC9-BDC0-407C-F0C81E89FE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A5DA7B1-A1D0-94D6-C745-8ECC0CFB06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B944D00-E50F-A340-FDBE-615173A42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30/10/2024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779B5C2-A9EC-AEAD-CA52-B84482F08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1247121-27FE-4443-F8DA-78D0CF74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3178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E9A4-5A03-DD8F-53A0-A0D95578D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EA0F7-FC4F-20A4-D287-7E78DD5E15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CEDCD9-8F3D-9A92-CF77-7C978A80C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C27B37-BB48-FCBC-E0FD-1528CB919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CE4FA-D579-A226-B630-0ADD62EBF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F8758-1FE2-1B0C-663B-55E8A08CB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175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80DCC-F5A5-4505-5B36-9C4A15FA2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B54AE-2678-2978-4BAF-B816EDEC77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75D03C-A7DC-FEC1-1991-6FB7E5597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A09D1F-1BEC-4C96-43FD-1DEDB41C08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D94449-B601-04B5-A448-ED491096A1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C604C5-9361-9139-2764-00EE99C14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4AA47E-EB14-D28C-BA4A-66E555E1B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17B7FE-0E8E-EFC9-3631-BF3540E29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73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E0B21-B14F-D66F-EC80-9DFA4F74D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44066B-D3BE-3362-507B-20EB9A374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5F9B7B-277E-E59E-F590-24EC7FA39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1B8432-A8AB-0BED-BAF1-9C1F80ECB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13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15AAF1-6F5D-5008-C572-4AA6F2542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7F997F-DD1D-5C30-4D83-2BF1EF11E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18121-C96A-D08D-D2DD-5CAD845CB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36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C634C-CCB0-83F0-E360-606F44DBF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1C577-F23F-A630-027B-2E2B1F670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914CCD-9916-D75D-1109-6EB16CE3D2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E9D78E-5586-910B-D77C-355E3293F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CA8847-D78F-A91E-811F-55659F3BC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C8C0B3-98E7-3630-B494-75A6B72D7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31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D9C6A-3DF8-8AA5-9DAA-EDE67C604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3A3C5D-D9AA-B615-6310-146ECDE37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1BB7F-7161-2ED6-9E59-C2B2ECC16E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6CA350-16B3-B3EB-C7BD-0BB98EB2C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7B43DD-B5EA-B3E0-E25B-2E016AF54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A616B-DD02-E651-EF46-F59B00D17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06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26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3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33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D90583-A9FE-685E-D244-1F17977CC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81795-48E6-CD1E-B88B-017973E46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D2AAC-312C-BEBF-5AE2-1AF0D166C1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4A05A-941F-4028-9E02-8974FCE7E7B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D6613-81BF-3876-7DA3-49E2A6DC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4EFDA-B4E9-DD20-89E0-C05B41EE82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9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611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5B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8498CEB1-5712-0322-9BA8-DA605D76DE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23" b="8888"/>
          <a:stretch/>
        </p:blipFill>
        <p:spPr>
          <a:xfrm>
            <a:off x="0" y="4357687"/>
            <a:ext cx="12192000" cy="2495550"/>
          </a:xfrm>
          <a:prstGeom prst="rect">
            <a:avLst/>
          </a:prstGeom>
        </p:spPr>
      </p:pic>
      <p:grpSp>
        <p:nvGrpSpPr>
          <p:cNvPr id="3" name="组合 29">
            <a:extLst>
              <a:ext uri="{FF2B5EF4-FFF2-40B4-BE49-F238E27FC236}">
                <a16:creationId xmlns:a16="http://schemas.microsoft.com/office/drawing/2014/main" id="{D2D6E236-C3BB-997D-1D5D-0618884D81CB}"/>
              </a:ext>
            </a:extLst>
          </p:cNvPr>
          <p:cNvGrpSpPr/>
          <p:nvPr userDrawn="1"/>
        </p:nvGrpSpPr>
        <p:grpSpPr>
          <a:xfrm>
            <a:off x="0" y="4593061"/>
            <a:ext cx="12192000" cy="1560978"/>
            <a:chOff x="0" y="4593061"/>
            <a:chExt cx="12192000" cy="1560978"/>
          </a:xfrm>
        </p:grpSpPr>
        <p:pic>
          <p:nvPicPr>
            <p:cNvPr id="4" name="图片 23">
              <a:extLst>
                <a:ext uri="{FF2B5EF4-FFF2-40B4-BE49-F238E27FC236}">
                  <a16:creationId xmlns:a16="http://schemas.microsoft.com/office/drawing/2014/main" id="{B53F2A17-EC77-0723-055A-82B81C2390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/>
            <a:stretch/>
          </p:blipFill>
          <p:spPr>
            <a:xfrm>
              <a:off x="0" y="4612111"/>
              <a:ext cx="7540188" cy="1541928"/>
            </a:xfrm>
            <a:prstGeom prst="rect">
              <a:avLst/>
            </a:prstGeom>
          </p:spPr>
        </p:pic>
        <p:pic>
          <p:nvPicPr>
            <p:cNvPr id="5" name="图片 26">
              <a:extLst>
                <a:ext uri="{FF2B5EF4-FFF2-40B4-BE49-F238E27FC236}">
                  <a16:creationId xmlns:a16="http://schemas.microsoft.com/office/drawing/2014/main" id="{E0E02252-FEA5-49E9-F7BA-6A8306D4A70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/>
            <a:stretch/>
          </p:blipFill>
          <p:spPr>
            <a:xfrm>
              <a:off x="4991100" y="4593061"/>
              <a:ext cx="7200900" cy="1541928"/>
            </a:xfrm>
            <a:prstGeom prst="rect">
              <a:avLst/>
            </a:prstGeom>
          </p:spPr>
        </p:pic>
      </p:grpSp>
      <p:grpSp>
        <p:nvGrpSpPr>
          <p:cNvPr id="6" name="组合 30">
            <a:extLst>
              <a:ext uri="{FF2B5EF4-FFF2-40B4-BE49-F238E27FC236}">
                <a16:creationId xmlns:a16="http://schemas.microsoft.com/office/drawing/2014/main" id="{9F9C00F6-6212-0A3C-3BDF-6CDE8FB38BED}"/>
              </a:ext>
            </a:extLst>
          </p:cNvPr>
          <p:cNvGrpSpPr/>
          <p:nvPr userDrawn="1"/>
        </p:nvGrpSpPr>
        <p:grpSpPr>
          <a:xfrm>
            <a:off x="0" y="6101307"/>
            <a:ext cx="12192000" cy="756693"/>
            <a:chOff x="0" y="6101307"/>
            <a:chExt cx="12192000" cy="756693"/>
          </a:xfrm>
        </p:grpSpPr>
        <p:pic>
          <p:nvPicPr>
            <p:cNvPr id="7" name="图片 19">
              <a:extLst>
                <a:ext uri="{FF2B5EF4-FFF2-40B4-BE49-F238E27FC236}">
                  <a16:creationId xmlns:a16="http://schemas.microsoft.com/office/drawing/2014/main" id="{9783B763-FF28-F0C4-FA90-3DC7410039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9752"/>
              <a:ext cx="12192000" cy="318198"/>
            </a:xfrm>
            <a:prstGeom prst="rect">
              <a:avLst/>
            </a:prstGeom>
          </p:spPr>
        </p:pic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id="{7BC4ED0A-656A-87D5-B205-61360AD0D7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36" b="7230"/>
            <a:stretch/>
          </p:blipFill>
          <p:spPr>
            <a:xfrm>
              <a:off x="0" y="6101307"/>
              <a:ext cx="12192000" cy="756693"/>
            </a:xfrm>
            <a:prstGeom prst="rect">
              <a:avLst/>
            </a:prstGeom>
          </p:spPr>
        </p:pic>
        <p:pic>
          <p:nvPicPr>
            <p:cNvPr id="10" name="图片 27">
              <a:extLst>
                <a:ext uri="{FF2B5EF4-FFF2-40B4-BE49-F238E27FC236}">
                  <a16:creationId xmlns:a16="http://schemas.microsoft.com/office/drawing/2014/main" id="{6EEE85CC-D1BC-FB28-EE9F-F81106D501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b="8780"/>
            <a:stretch/>
          </p:blipFill>
          <p:spPr>
            <a:xfrm>
              <a:off x="0" y="6247599"/>
              <a:ext cx="7540188" cy="605638"/>
            </a:xfrm>
            <a:prstGeom prst="rect">
              <a:avLst/>
            </a:prstGeom>
          </p:spPr>
        </p:pic>
        <p:pic>
          <p:nvPicPr>
            <p:cNvPr id="11" name="图片 28">
              <a:extLst>
                <a:ext uri="{FF2B5EF4-FFF2-40B4-BE49-F238E27FC236}">
                  <a16:creationId xmlns:a16="http://schemas.microsoft.com/office/drawing/2014/main" id="{D4EBF279-39D0-3224-3D0E-4581572E9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 b="8781"/>
            <a:stretch/>
          </p:blipFill>
          <p:spPr>
            <a:xfrm>
              <a:off x="4991100" y="6247599"/>
              <a:ext cx="7200900" cy="605638"/>
            </a:xfrm>
            <a:prstGeom prst="rect">
              <a:avLst/>
            </a:prstGeom>
          </p:spPr>
        </p:pic>
      </p:grpSp>
      <p:sp>
        <p:nvSpPr>
          <p:cNvPr id="14" name="TextBox 3">
            <a:extLst>
              <a:ext uri="{FF2B5EF4-FFF2-40B4-BE49-F238E27FC236}">
                <a16:creationId xmlns:a16="http://schemas.microsoft.com/office/drawing/2014/main" id="{A04E7072-20A1-B6EC-E39E-3B97399C7149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FCD22D00-6735-7EA8-E944-410A0751D499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27210D46-5223-F9DB-A643-49840B7FE5A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12EAED52-9010-D99B-9157-576D6F04F7C1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D7748584-48D5-1961-70A1-644B7B8A8EB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81BB944F-8990-9C2A-FEED-2D96D8CEE3B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1" name="Picture 14">
            <a:extLst>
              <a:ext uri="{FF2B5EF4-FFF2-40B4-BE49-F238E27FC236}">
                <a16:creationId xmlns:a16="http://schemas.microsoft.com/office/drawing/2014/main" id="{A9D9047C-FF39-7C87-20CF-5EEED44A5AF3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2" name="Picture 15">
            <a:extLst>
              <a:ext uri="{FF2B5EF4-FFF2-40B4-BE49-F238E27FC236}">
                <a16:creationId xmlns:a16="http://schemas.microsoft.com/office/drawing/2014/main" id="{61BE8D56-121A-D8ED-59E7-5961161BA61B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06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10" Type="http://schemas.openxmlformats.org/officeDocument/2006/relationships/image" Target="../media/image29.svg"/><Relationship Id="rId4" Type="http://schemas.openxmlformats.org/officeDocument/2006/relationships/image" Target="../media/image35.sv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2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2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svg"/><Relationship Id="rId11" Type="http://schemas.openxmlformats.org/officeDocument/2006/relationships/image" Target="../media/image28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2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34.png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2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9.svg"/><Relationship Id="rId7" Type="http://schemas.openxmlformats.org/officeDocument/2006/relationships/image" Target="../media/image27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6.png"/><Relationship Id="rId5" Type="http://schemas.openxmlformats.org/officeDocument/2006/relationships/image" Target="../media/image33.svg"/><Relationship Id="rId10" Type="http://schemas.openxmlformats.org/officeDocument/2006/relationships/image" Target="../media/image44.png"/><Relationship Id="rId4" Type="http://schemas.openxmlformats.org/officeDocument/2006/relationships/image" Target="../media/image32.png"/><Relationship Id="rId9" Type="http://schemas.openxmlformats.org/officeDocument/2006/relationships/image" Target="../media/image4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2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svg"/><Relationship Id="rId11" Type="http://schemas.openxmlformats.org/officeDocument/2006/relationships/image" Target="../media/image28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2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svg"/><Relationship Id="rId11" Type="http://schemas.openxmlformats.org/officeDocument/2006/relationships/image" Target="../media/image28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E7BDB2F-ECD2-872D-77E1-878AE4C4D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920" y="1849582"/>
            <a:ext cx="2877324" cy="50811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E949DE-2A5F-A7DD-F261-067B950A7020}"/>
              </a:ext>
            </a:extLst>
          </p:cNvPr>
          <p:cNvSpPr txBox="1"/>
          <p:nvPr/>
        </p:nvSpPr>
        <p:spPr>
          <a:xfrm>
            <a:off x="6546796" y="4297776"/>
            <a:ext cx="2885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(Trang 48)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4DF9FC-4C17-CD3D-5F54-676F01343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183"/>
            <a:ext cx="1406027" cy="1406027"/>
          </a:xfrm>
          <a:prstGeom prst="rect">
            <a:avLst/>
          </a:prstGeom>
        </p:spPr>
      </p:pic>
      <p:pic>
        <p:nvPicPr>
          <p:cNvPr id="8" name="图片 22">
            <a:extLst>
              <a:ext uri="{FF2B5EF4-FFF2-40B4-BE49-F238E27FC236}">
                <a16:creationId xmlns:a16="http://schemas.microsoft.com/office/drawing/2014/main" id="{696CF721-4D68-610E-7CA5-FC907F75212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80" y="1676869"/>
            <a:ext cx="3179891" cy="61818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5A7B0F1-CE9E-4206-E361-A9018D1C5AE6}"/>
              </a:ext>
            </a:extLst>
          </p:cNvPr>
          <p:cNvGrpSpPr/>
          <p:nvPr/>
        </p:nvGrpSpPr>
        <p:grpSpPr>
          <a:xfrm>
            <a:off x="4951053" y="1587165"/>
            <a:ext cx="2119746" cy="707886"/>
            <a:chOff x="4932217" y="4322618"/>
            <a:chExt cx="2119746" cy="70788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EB5374C-07AA-370E-57F1-8FD557866143}"/>
                </a:ext>
              </a:extLst>
            </p:cNvPr>
            <p:cNvSpPr/>
            <p:nvPr/>
          </p:nvSpPr>
          <p:spPr>
            <a:xfrm>
              <a:off x="5036127" y="4322618"/>
              <a:ext cx="1911927" cy="70788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2EBDC28-E406-76DD-77BF-E753E422CB78}"/>
                </a:ext>
              </a:extLst>
            </p:cNvPr>
            <p:cNvSpPr txBox="1"/>
            <p:nvPr/>
          </p:nvSpPr>
          <p:spPr>
            <a:xfrm>
              <a:off x="4932217" y="4322618"/>
              <a:ext cx="21197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rgbClr val="00AE7A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lang="en-US" sz="40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1B0A434-EBE2-5EC2-CE7B-0AA516A66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0748" y="2432217"/>
            <a:ext cx="6633023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70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01768" y="3740635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35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06 -0.01967 L 0.01406 -0.01967 C 0.0138 -0.02569 0.01367 -0.03148 0.01328 -0.0375 C 0.01315 -0.04213 0.0125 -0.04653 0.01263 -0.05116 C 0.01276 -0.06342 0.01354 -0.07569 0.01406 -0.08773 C 0.01446 -0.09444 0.01511 -0.09907 0.01563 -0.10555 C 0.01615 -0.11273 0.01654 -0.12014 0.01719 -0.12731 C 0.01745 -0.13055 0.01771 -0.13356 0.01797 -0.1368 C 0.01823 -0.14213 0.01849 -0.14768 0.01875 -0.15324 C 0.01823 -0.16528 0.01784 -0.17754 0.01719 -0.18981 C 0.01693 -0.19444 0.01589 -0.19884 0.01563 -0.20347 C 0.01511 -0.21389 0.01524 -0.2243 0.01485 -0.23472 C 0.01446 -0.24606 0.01419 -0.2493 0.01328 -0.25926 C 0.01354 -0.2706 0.01367 -0.28194 0.01406 -0.29329 C 0.01419 -0.29699 0.01459 -0.30046 0.01485 -0.30417 C 0.01511 -0.30833 0.01537 -0.31227 0.01563 -0.31643 C 0.01589 -0.33588 0.01576 -0.35532 0.01641 -0.375 C 0.01654 -0.37917 0.01732 -0.3831 0.01797 -0.38704 C 0.01992 -0.40185 0.01849 -0.39167 0.02097 -0.40208 C 0.02136 -0.40347 0.02149 -0.40486 0.02175 -0.40625 C 0.02292 -0.41111 0.02331 -0.41157 0.02474 -0.41574 C 0.0263 -0.42616 0.02461 -0.4162 0.02787 -0.42801 C 0.02826 -0.42917 0.02826 -0.43079 0.02865 -0.43194 C 0.02956 -0.43495 0.03112 -0.43704 0.03164 -0.44028 C 0.0319 -0.44167 0.03203 -0.44305 0.03242 -0.44421 C 0.03412 -0.44861 0.03724 -0.45092 0.03933 -0.4537 C 0.04024 -0.45509 0.04076 -0.45671 0.04167 -0.45787 C 0.04258 -0.45903 0.04375 -0.45949 0.04466 -0.46065 C 0.04544 -0.46134 0.0461 -0.4625 0.04701 -0.46342 C 0.04818 -0.46435 0.04961 -0.46504 0.05078 -0.46597 C 0.05716 -0.47106 0.05013 -0.4669 0.05925 -0.47153 C 0.06003 -0.47245 0.06068 -0.47361 0.06146 -0.4743 C 0.0625 -0.475 0.06354 -0.47546 0.06459 -0.47546 C 0.07071 -0.47546 0.07683 -0.47477 0.08294 -0.4743 C 0.09558 -0.47037 0.07683 -0.47592 0.09518 -0.47153 C 0.09649 -0.47129 0.09766 -0.4706 0.09896 -0.47014 C 0.10352 -0.4662 0.10091 -0.46805 0.10664 -0.46458 L 0.10886 -0.46342 L 0.1112 -0.46204 C 0.11315 -0.45856 0.11211 -0.45972 0.11433 -0.45787 " pathEditMode="relative" ptsTypes="AAAAAAAAAAAAAAAAA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317409" y="786709"/>
            <a:ext cx="10918723" cy="1561471"/>
            <a:chOff x="317409" y="786709"/>
            <a:chExt cx="10918723" cy="1561471"/>
          </a:xfrm>
        </p:grpSpPr>
        <p:grpSp>
          <p:nvGrpSpPr>
            <p:cNvPr id="5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317409" y="786709"/>
              <a:ext cx="1052602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3: </a:t>
              </a: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So </a:t>
              </a: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sánh</a:t>
              </a:r>
              <a:endParaRPr lang="en-US" sz="440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42 765   ...   42 657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0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833944" y="2696712"/>
              <a:ext cx="20811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&gt;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8166516" y="2681426"/>
              <a:ext cx="23830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&lt;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E1B3EBE0-1A03-71FF-4EF6-BBC720D376FD}"/>
              </a:ext>
            </a:extLst>
          </p:cNvPr>
          <p:cNvGrpSpPr/>
          <p:nvPr/>
        </p:nvGrpSpPr>
        <p:grpSpPr>
          <a:xfrm>
            <a:off x="3010321" y="4412763"/>
            <a:ext cx="4924401" cy="1152000"/>
            <a:chOff x="958238" y="4423396"/>
            <a:chExt cx="4924401" cy="1152000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18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2825133" y="4646547"/>
              <a:ext cx="210829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=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Đồ họa 27">
            <a:extLst>
              <a:ext uri="{FF2B5EF4-FFF2-40B4-BE49-F238E27FC236}">
                <a16:creationId xmlns:a16="http://schemas.microsoft.com/office/drawing/2014/main" id="{2BD22672-4DC2-7358-AD99-10EEF0B13E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51007" y="872984"/>
            <a:ext cx="1815408" cy="1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09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41630" y="698722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7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-0.01296 L 0.00781 -0.01296 C 0.01081 -0.00625 0.01432 -2.96296E-6 0.01693 0.00741 C 0.02188 0.02153 0.01992 0.06667 0.02005 0.06852 C 0.02031 0.09352 0.02005 0.11852 0.0207 0.14352 C 0.02083 0.14723 0.02188 0.1507 0.02227 0.1544 C 0.02266 0.15741 0.02279 0.16065 0.02305 0.16389 C 0.01979 0.18889 0.01628 0.20139 0.01927 0.22639 C 0.02018 0.23496 0.02279 0.24283 0.02461 0.25093 C 0.02513 0.25324 0.02617 0.25764 0.02617 0.25764 C 0.02591 0.27639 0.02643 0.29491 0.02539 0.31343 C 0.02513 0.31713 0.02292 0.31968 0.02227 0.32292 C 0.02162 0.32616 0.02201 0.3294 0.02149 0.33264 C 0.02123 0.33496 0.02044 0.33704 0.02005 0.33935 C 0.01979 0.34514 0.01953 0.35116 0.01927 0.35695 C 0.01914 0.35926 0.01862 0.36158 0.01849 0.36389 C 0.0181 0.36736 0.0181 0.37107 0.01771 0.37477 C 0.01758 0.37616 0.01693 0.37894 0.01693 0.37894 " pathEditMode="relative" ptsTypes="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748601" y="786709"/>
            <a:ext cx="10526028" cy="1561471"/>
            <a:chOff x="748601" y="786709"/>
            <a:chExt cx="10526028" cy="1561471"/>
          </a:xfrm>
        </p:grpSpPr>
        <p:grpSp>
          <p:nvGrpSpPr>
            <p:cNvPr id="5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748601" y="786709"/>
              <a:ext cx="1052602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âu</a:t>
              </a: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4: </a:t>
              </a: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870 909 &lt; ......&lt; 870 990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0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443645" y="2689298"/>
              <a:ext cx="27888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870 900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7749243" y="2682169"/>
              <a:ext cx="30696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890 909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E1B3EBE0-1A03-71FF-4EF6-BBC720D376FD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18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2432552" y="4646547"/>
              <a:ext cx="25443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870 980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2EB559FE-FECD-11B4-CC5C-F13D7860583D}"/>
              </a:ext>
            </a:extLst>
          </p:cNvPr>
          <p:cNvGrpSpPr/>
          <p:nvPr/>
        </p:nvGrpSpPr>
        <p:grpSpPr>
          <a:xfrm>
            <a:off x="6309362" y="4453999"/>
            <a:ext cx="4987834" cy="1153269"/>
            <a:chOff x="6309362" y="4453999"/>
            <a:chExt cx="4987834" cy="1153269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20EACA63-A1F6-E8E1-6CDE-EB245D7AB3E6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id="{13F08971-0BB0-D010-61C5-D79ECECBE847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6" name="Đồ họa 15">
                <a:extLst>
                  <a:ext uri="{FF2B5EF4-FFF2-40B4-BE49-F238E27FC236}">
                    <a16:creationId xmlns:a16="http://schemas.microsoft.com/office/drawing/2014/main" id="{4E32717F-2AB4-DB99-1DF3-404F98DD5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4F2B5AA1-5E36-362D-4100-84A2F8E87422}"/>
                </a:ext>
              </a:extLst>
            </p:cNvPr>
            <p:cNvSpPr txBox="1"/>
            <p:nvPr/>
          </p:nvSpPr>
          <p:spPr>
            <a:xfrm>
              <a:off x="7484144" y="4614675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890 980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Đồ họa 27">
            <a:extLst>
              <a:ext uri="{FF2B5EF4-FFF2-40B4-BE49-F238E27FC236}">
                <a16:creationId xmlns:a16="http://schemas.microsoft.com/office/drawing/2014/main" id="{2BD22672-4DC2-7358-AD99-10EEF0B13E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51007" y="872984"/>
            <a:ext cx="1815408" cy="1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74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20969" y="3340428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37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4 -0.01042 L 0.00924 -0.01042 C 0.00755 0.00347 0.00586 0.01759 0.0039 0.03171 C 0.0026 0.04166 0.00039 0.05139 -0.00065 0.06157 C -0.01367 0.18472 0.00039 0.07963 -0.01055 0.1581 C -0.0099 0.16504 -0.00925 0.17176 -0.00834 0.1787 C -0.00794 0.18148 -0.00781 0.18449 -0.00677 0.1868 C -0.00521 0.19028 -0.00274 0.19236 -0.00065 0.19491 C 0.00221 0.19838 0.0112 0.20787 0.01471 0.20995 C 0.01706 0.21134 0.01979 0.2118 0.02226 0.21273 C 0.02995 0.21134 0.04544 0.21157 0.05521 0.20579 C 0.0595 0.20324 0.06159 0.20092 0.0651 0.19629 C 0.06927 0.19097 0.07357 0.18588 0.07747 0.17986 C 0.08073 0.175 0.08476 0.17106 0.08737 0.16504 C 0.09114 0.15602 0.08841 0.16319 0.09114 0.15416 C 0.09219 0.15092 0.09336 0.14791 0.09427 0.14467 C 0.09518 0.1412 0.09831 0.12477 0.09883 0.12153 C 0.09948 0.11736 0.09961 0.11319 0.10039 0.10926 C 0.1013 0.1044 0.10299 0.10023 0.10416 0.0956 C 0.10885 0.07708 0.10586 0.08704 0.1095 0.06829 C 0.11666 0.03241 0.10885 0.07685 0.11497 0.0412 C 0.11523 0.03704 0.11536 0.0331 0.11562 0.02893 C 0.1164 0.01805 0.11732 0.02245 0.11562 0.01666 " pathEditMode="relative" ptsTypes="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792480" y="817645"/>
            <a:ext cx="10526028" cy="1530535"/>
            <a:chOff x="792480" y="817645"/>
            <a:chExt cx="10526028" cy="1530535"/>
          </a:xfrm>
        </p:grpSpPr>
        <p:grpSp>
          <p:nvGrpSpPr>
            <p:cNvPr id="5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792480" y="1166178"/>
              <a:ext cx="105260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5:  </a:t>
              </a:r>
              <a:r>
                <a:rPr lang="en-US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976 880 &gt; 970 990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792480" y="2990620"/>
            <a:ext cx="5009148" cy="1152000"/>
            <a:chOff x="873492" y="2490890"/>
            <a:chExt cx="5009148" cy="1152000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0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833944" y="2696712"/>
              <a:ext cx="20811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Sai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228350" y="2981806"/>
            <a:ext cx="4926770" cy="1152000"/>
            <a:chOff x="6309362" y="2482076"/>
            <a:chExt cx="4926770" cy="1152000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8166516" y="2681426"/>
              <a:ext cx="23830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Đúng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Đồ họa 27">
            <a:extLst>
              <a:ext uri="{FF2B5EF4-FFF2-40B4-BE49-F238E27FC236}">
                <a16:creationId xmlns:a16="http://schemas.microsoft.com/office/drawing/2014/main" id="{2BD22672-4DC2-7358-AD99-10EEF0B13E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51007" y="872984"/>
            <a:ext cx="1815408" cy="1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83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2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81546" y="3490096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47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8.33333E-7 0.00047 C 0.00026 -0.01227 -0.00039 -0.025 0.00078 -0.03703 C 0.00143 -0.0456 0.00404 -0.05324 0.00534 -0.06157 C 0.00599 -0.0662 0.00638 -0.07106 0.0069 -0.07592 C 0.00456 -0.0919 0.00443 -0.0956 8.33333E-7 -0.11157 C -0.00234 -0.11991 -0.00547 -0.12731 -0.00768 -0.13588 C -0.01003 -0.14467 -0.01172 -0.15393 -0.0138 -0.16319 C -0.01432 -0.16782 -0.01471 -0.17268 -0.01537 -0.17731 C -0.01576 -0.18125 -0.0168 -0.18495 -0.01693 -0.18866 C -0.01745 -0.20879 -0.01732 -0.22893 -0.01758 -0.24884 C -0.01784 -0.25926 -0.01784 -0.27754 -0.01992 -0.28912 C -0.0224 -0.30231 -0.02044 -0.29861 -0.02292 -0.30301 " pathEditMode="relative" rAng="0" ptsTypes="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-15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9633" y="3549227"/>
            <a:ext cx="3061842" cy="2462785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37519" y="3293084"/>
            <a:ext cx="2513071" cy="2513071"/>
          </a:xfrm>
          <a:prstGeom prst="rect">
            <a:avLst/>
          </a:prstGeom>
        </p:spPr>
      </p:pic>
      <p:pic>
        <p:nvPicPr>
          <p:cNvPr id="2" name="Đồ họa 1">
            <a:extLst>
              <a:ext uri="{FF2B5EF4-FFF2-40B4-BE49-F238E27FC236}">
                <a16:creationId xmlns:a16="http://schemas.microsoft.com/office/drawing/2014/main" id="{68DFA58E-A29E-6FA8-ED13-7F7B698411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72323" y="3000589"/>
            <a:ext cx="2402917" cy="2790965"/>
          </a:xfrm>
          <a:prstGeom prst="rect">
            <a:avLst/>
          </a:prstGeom>
        </p:spPr>
      </p:pic>
      <p:pic>
        <p:nvPicPr>
          <p:cNvPr id="3" name="Đồ họa 2">
            <a:extLst>
              <a:ext uri="{FF2B5EF4-FFF2-40B4-BE49-F238E27FC236}">
                <a16:creationId xmlns:a16="http://schemas.microsoft.com/office/drawing/2014/main" id="{F6EC7B95-C386-E7B6-0079-40B2E0C1AE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34617" y="3130545"/>
            <a:ext cx="2544241" cy="283703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78C321CE-0CD6-C578-634B-CC3D84D994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434" y="568553"/>
            <a:ext cx="11339543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35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15808 -0.06759 C 0.19089 -0.08287 0.24037 -0.09097 0.29219 -0.09097 C 0.35117 -0.09097 0.39844 -0.08287 0.43125 -0.06759 L 0.58946 -1.85185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66" y="-456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2A0F99-FE16-75E3-6200-7DF382543155}"/>
              </a:ext>
            </a:extLst>
          </p:cNvPr>
          <p:cNvGrpSpPr/>
          <p:nvPr/>
        </p:nvGrpSpPr>
        <p:grpSpPr>
          <a:xfrm>
            <a:off x="5024776" y="447068"/>
            <a:ext cx="3063774" cy="1016472"/>
            <a:chOff x="5570939" y="909420"/>
            <a:chExt cx="3063774" cy="1016472"/>
          </a:xfrm>
        </p:grpSpPr>
        <p:sp>
          <p:nvSpPr>
            <p:cNvPr id="32" name="圆角矩形 31"/>
            <p:cNvSpPr/>
            <p:nvPr>
              <p:custDataLst>
                <p:tags r:id="rId1"/>
              </p:custDataLst>
            </p:nvPr>
          </p:nvSpPr>
          <p:spPr>
            <a:xfrm>
              <a:off x="5871986" y="1368612"/>
              <a:ext cx="2762727" cy="557280"/>
            </a:xfrm>
            <a:prstGeom prst="roundRect">
              <a:avLst>
                <a:gd name="adj" fmla="val 50000"/>
              </a:avLst>
            </a:prstGeom>
            <a:solidFill>
              <a:srgbClr val="00AE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汉仪菱心体简" panose="02010400000101010101" charset="-122"/>
                </a:rPr>
                <a:t>     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汉仪菱心体简" panose="02010400000101010101" charset="-122"/>
              </a:endParaRPr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2696844C-4367-C9C3-DC68-7FA92C58F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734" b="73621"/>
            <a:stretch/>
          </p:blipFill>
          <p:spPr>
            <a:xfrm rot="2552836">
              <a:off x="5570939" y="909420"/>
              <a:ext cx="1050121" cy="91838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F153782-6A49-018E-C0F1-46B2B09F3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70" y="1834976"/>
            <a:ext cx="9851990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86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A099015-CA45-EB68-85D6-D4D8CDD21B47}"/>
              </a:ext>
            </a:extLst>
          </p:cNvPr>
          <p:cNvSpPr txBox="1"/>
          <p:nvPr/>
        </p:nvSpPr>
        <p:spPr>
          <a:xfrm>
            <a:off x="554182" y="532016"/>
            <a:ext cx="101138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</a:rPr>
              <a:t>	</a:t>
            </a:r>
            <a:r>
              <a:rPr lang="en-US" sz="3200" b="1" dirty="0" err="1">
                <a:latin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lượng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gia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súc</a:t>
            </a:r>
            <a:r>
              <a:rPr lang="en-US" sz="3200" b="1" dirty="0">
                <a:latin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</a:rPr>
              <a:t>Việt</a:t>
            </a:r>
            <a:r>
              <a:rPr lang="en-US" sz="3200" b="1" dirty="0">
                <a:latin typeface="Cambria" panose="02040503050406030204" pitchFamily="18" charset="0"/>
              </a:rPr>
              <a:t> Nam (</a:t>
            </a:r>
            <a:r>
              <a:rPr lang="en-US" sz="3200" b="1" dirty="0" err="1">
                <a:latin typeface="Cambria" panose="02040503050406030204" pitchFamily="18" charset="0"/>
              </a:rPr>
              <a:t>theo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Niên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giám</a:t>
            </a:r>
            <a:r>
              <a:rPr lang="en-US" sz="3200" b="1" dirty="0">
                <a:latin typeface="Cambria" panose="02040503050406030204" pitchFamily="18" charset="0"/>
              </a:rPr>
              <a:t>   	</a:t>
            </a:r>
            <a:r>
              <a:rPr lang="en-US" sz="3200" b="1" dirty="0" err="1">
                <a:latin typeface="Cambria" panose="02040503050406030204" pitchFamily="18" charset="0"/>
              </a:rPr>
              <a:t>thống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kê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năm</a:t>
            </a:r>
            <a:r>
              <a:rPr lang="en-US" sz="3200" b="1" dirty="0">
                <a:latin typeface="Cambria" panose="02040503050406030204" pitchFamily="18" charset="0"/>
              </a:rPr>
              <a:t> 2020)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</a:rPr>
              <a:t>bảng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sau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4" name="椭圆 39">
            <a:extLst>
              <a:ext uri="{FF2B5EF4-FFF2-40B4-BE49-F238E27FC236}">
                <a16:creationId xmlns:a16="http://schemas.microsoft.com/office/drawing/2014/main" id="{6F048B87-AFEC-9C76-73DF-C6A6C8B5D068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1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BB5569-7A7A-1698-3C40-9767B02688A5}"/>
              </a:ext>
            </a:extLst>
          </p:cNvPr>
          <p:cNvSpPr txBox="1"/>
          <p:nvPr/>
        </p:nvSpPr>
        <p:spPr>
          <a:xfrm>
            <a:off x="435032" y="4130331"/>
            <a:ext cx="10928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Trong 3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trên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nuôi</a:t>
            </a:r>
            <a:r>
              <a:rPr lang="en-US" sz="3600" b="1" dirty="0"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latin typeface="Cambria" panose="02040503050406030204" pitchFamily="18" charset="0"/>
              </a:rPr>
              <a:t>Việt</a:t>
            </a:r>
            <a:r>
              <a:rPr lang="en-US" sz="3600" b="1" dirty="0">
                <a:latin typeface="Cambria" panose="02040503050406030204" pitchFamily="18" charset="0"/>
              </a:rPr>
              <a:t> Nam: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940EC70-E259-6299-D4C2-E752EDE8BB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013683"/>
              </p:ext>
            </p:extLst>
          </p:nvPr>
        </p:nvGraphicFramePr>
        <p:xfrm>
          <a:off x="554182" y="1789544"/>
          <a:ext cx="10928480" cy="2160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3367">
                  <a:extLst>
                    <a:ext uri="{9D8B030D-6E8A-4147-A177-3AD203B41FA5}">
                      <a16:colId xmlns:a16="http://schemas.microsoft.com/office/drawing/2014/main" val="270237489"/>
                    </a:ext>
                  </a:extLst>
                </a:gridCol>
                <a:gridCol w="2759826">
                  <a:extLst>
                    <a:ext uri="{9D8B030D-6E8A-4147-A177-3AD203B41FA5}">
                      <a16:colId xmlns:a16="http://schemas.microsoft.com/office/drawing/2014/main" val="2835307228"/>
                    </a:ext>
                  </a:extLst>
                </a:gridCol>
                <a:gridCol w="2759825">
                  <a:extLst>
                    <a:ext uri="{9D8B030D-6E8A-4147-A177-3AD203B41FA5}">
                      <a16:colId xmlns:a16="http://schemas.microsoft.com/office/drawing/2014/main" val="1119115212"/>
                    </a:ext>
                  </a:extLst>
                </a:gridCol>
                <a:gridCol w="3175462">
                  <a:extLst>
                    <a:ext uri="{9D8B030D-6E8A-4147-A177-3AD203B41FA5}">
                      <a16:colId xmlns:a16="http://schemas.microsoft.com/office/drawing/2014/main" val="3546302728"/>
                    </a:ext>
                  </a:extLst>
                </a:gridCol>
              </a:tblGrid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Loại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Trâu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Bò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Lợn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675440"/>
                  </a:ext>
                </a:extLst>
              </a:tr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lượng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(con)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2 332 800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6 230 500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22 027 900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06709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E6C13BE-2CE3-0E43-053F-B790AFFBC3A1}"/>
              </a:ext>
            </a:extLst>
          </p:cNvPr>
          <p:cNvSpPr txBox="1"/>
          <p:nvPr/>
        </p:nvSpPr>
        <p:spPr>
          <a:xfrm>
            <a:off x="554182" y="5330660"/>
            <a:ext cx="3521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a) </a:t>
            </a:r>
            <a:r>
              <a:rPr lang="en-US" sz="3600" b="1" dirty="0" err="1"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20BA7B-4A2E-73A1-8E55-F5B515177365}"/>
              </a:ext>
            </a:extLst>
          </p:cNvPr>
          <p:cNvSpPr txBox="1"/>
          <p:nvPr/>
        </p:nvSpPr>
        <p:spPr>
          <a:xfrm>
            <a:off x="554182" y="5959471"/>
            <a:ext cx="3521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b) </a:t>
            </a:r>
            <a:r>
              <a:rPr lang="en-US" sz="3600" b="1" dirty="0" err="1">
                <a:latin typeface="Cambria" panose="02040503050406030204" pitchFamily="18" charset="0"/>
              </a:rPr>
              <a:t>Ít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65421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5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DCEC197A-0838-921F-15C7-E9BE1FCA87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31"/>
          <a:stretch/>
        </p:blipFill>
        <p:spPr>
          <a:xfrm>
            <a:off x="6069" y="3131098"/>
            <a:ext cx="12192000" cy="3726902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3D9BECC-AA03-4169-9681-376F3E1026C0}"/>
              </a:ext>
            </a:extLst>
          </p:cNvPr>
          <p:cNvSpPr/>
          <p:nvPr/>
        </p:nvSpPr>
        <p:spPr>
          <a:xfrm>
            <a:off x="537029" y="820881"/>
            <a:ext cx="11173526" cy="5548745"/>
          </a:xfrm>
          <a:prstGeom prst="roundRect">
            <a:avLst>
              <a:gd name="adj" fmla="val 8975"/>
            </a:avLst>
          </a:prstGeom>
          <a:solidFill>
            <a:schemeClr val="bg1"/>
          </a:solidFill>
          <a:ln>
            <a:noFill/>
          </a:ln>
          <a:effectLst>
            <a:outerShdw blurRad="2794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F8B0ED64-DDE5-846C-9518-9497A32E5775}"/>
              </a:ext>
            </a:extLst>
          </p:cNvPr>
          <p:cNvSpPr/>
          <p:nvPr/>
        </p:nvSpPr>
        <p:spPr>
          <a:xfrm>
            <a:off x="335266" y="5786928"/>
            <a:ext cx="826885" cy="826885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02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F7F0B2D-C4C3-2409-74C3-89BA62606E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82" r="41853" b="2156"/>
          <a:stretch/>
        </p:blipFill>
        <p:spPr>
          <a:xfrm rot="16200000">
            <a:off x="10604783" y="5315883"/>
            <a:ext cx="1211312" cy="1950985"/>
          </a:xfrm>
          <a:prstGeom prst="rect">
            <a:avLst/>
          </a:prstGeom>
        </p:spPr>
      </p:pic>
      <p:sp>
        <p:nvSpPr>
          <p:cNvPr id="4" name="椭圆 39">
            <a:extLst>
              <a:ext uri="{FF2B5EF4-FFF2-40B4-BE49-F238E27FC236}">
                <a16:creationId xmlns:a16="http://schemas.microsoft.com/office/drawing/2014/main" id="{800744F9-8B5B-9CBC-04E8-D45ACF0AC6F7}"/>
              </a:ext>
            </a:extLst>
          </p:cNvPr>
          <p:cNvSpPr/>
          <p:nvPr/>
        </p:nvSpPr>
        <p:spPr>
          <a:xfrm>
            <a:off x="11013259" y="576694"/>
            <a:ext cx="826885" cy="826885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02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2BA77B-F50B-5EC3-2AB1-35122C5A9E72}"/>
              </a:ext>
            </a:extLst>
          </p:cNvPr>
          <p:cNvSpPr txBox="1"/>
          <p:nvPr/>
        </p:nvSpPr>
        <p:spPr>
          <a:xfrm>
            <a:off x="4410959" y="1049636"/>
            <a:ext cx="4035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Yêu</a:t>
            </a:r>
            <a:r>
              <a:rPr lang="en-US" sz="40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cầu</a:t>
            </a:r>
            <a:r>
              <a:rPr lang="en-US" sz="40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cần</a:t>
            </a:r>
            <a:r>
              <a:rPr lang="en-US" sz="40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đạt</a:t>
            </a:r>
            <a:endParaRPr lang="en-US" sz="4000" dirty="0">
              <a:solidFill>
                <a:srgbClr val="00AE7A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415D37-EE67-6A39-9D50-9BE85BA67DF7}"/>
              </a:ext>
            </a:extLst>
          </p:cNvPr>
          <p:cNvSpPr txBox="1"/>
          <p:nvPr/>
        </p:nvSpPr>
        <p:spPr>
          <a:xfrm>
            <a:off x="879757" y="1853825"/>
            <a:ext cx="104324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Nhận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biết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</a:rPr>
              <a:t> so </a:t>
            </a:r>
            <a:r>
              <a:rPr lang="en-US" sz="3600" b="1" dirty="0" err="1">
                <a:latin typeface="Cambria" panose="02040503050406030204" pitchFamily="18" charset="0"/>
              </a:rPr>
              <a:t>sánh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so </a:t>
            </a:r>
            <a:r>
              <a:rPr lang="en-US" sz="3600" b="1" dirty="0" err="1">
                <a:latin typeface="Cambria" panose="02040503050406030204" pitchFamily="18" charset="0"/>
              </a:rPr>
              <a:t>sánh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chữ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Xác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định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hoặc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bé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nhóm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>
                <a:latin typeface="Cambria" panose="02040503050406030204" pitchFamily="18" charset="0"/>
              </a:rPr>
              <a:t>Thực </a:t>
            </a:r>
            <a:r>
              <a:rPr lang="en-US" sz="3600" b="1" dirty="0" err="1">
                <a:latin typeface="Cambria" panose="02040503050406030204" pitchFamily="18" charset="0"/>
              </a:rPr>
              <a:t>hiện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việc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sắp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xếp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thứ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tự</a:t>
            </a:r>
            <a:r>
              <a:rPr lang="en-US" sz="3600" b="1" dirty="0">
                <a:latin typeface="Cambria" panose="02040503050406030204" pitchFamily="18" charset="0"/>
              </a:rPr>
              <a:t> (</a:t>
            </a:r>
            <a:r>
              <a:rPr lang="en-US" sz="3600" b="1" dirty="0" err="1">
                <a:latin typeface="Cambria" panose="02040503050406030204" pitchFamily="18" charset="0"/>
              </a:rPr>
              <a:t>từ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bé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đến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hoặc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ngược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lại</a:t>
            </a:r>
            <a:r>
              <a:rPr lang="en-US" sz="3600" b="1" dirty="0">
                <a:latin typeface="Cambria" panose="02040503050406030204" pitchFamily="18" charset="0"/>
              </a:rPr>
              <a:t>) </a:t>
            </a:r>
            <a:r>
              <a:rPr lang="en-US" sz="3600" b="1" dirty="0" err="1">
                <a:latin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nhóm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1820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DD8285-E883-2386-9DD8-D7DF1D5FF5A9}"/>
              </a:ext>
            </a:extLst>
          </p:cNvPr>
          <p:cNvSpPr txBox="1"/>
          <p:nvPr/>
        </p:nvSpPr>
        <p:spPr>
          <a:xfrm>
            <a:off x="665018" y="3429000"/>
            <a:ext cx="10432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Trong 3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trên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nuôi</a:t>
            </a:r>
            <a:r>
              <a:rPr lang="en-US" sz="3600" b="1" dirty="0"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latin typeface="Cambria" panose="02040503050406030204" pitchFamily="18" charset="0"/>
              </a:rPr>
              <a:t>Việt</a:t>
            </a:r>
            <a:r>
              <a:rPr lang="en-US" sz="3600" b="1" dirty="0">
                <a:latin typeface="Cambria" panose="02040503050406030204" pitchFamily="18" charset="0"/>
              </a:rPr>
              <a:t> Nam: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1C858844-D3D1-25B8-31D7-24769BCB9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211551"/>
              </p:ext>
            </p:extLst>
          </p:nvPr>
        </p:nvGraphicFramePr>
        <p:xfrm>
          <a:off x="533399" y="991295"/>
          <a:ext cx="10928480" cy="2160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3367">
                  <a:extLst>
                    <a:ext uri="{9D8B030D-6E8A-4147-A177-3AD203B41FA5}">
                      <a16:colId xmlns:a16="http://schemas.microsoft.com/office/drawing/2014/main" val="270237489"/>
                    </a:ext>
                  </a:extLst>
                </a:gridCol>
                <a:gridCol w="2759826">
                  <a:extLst>
                    <a:ext uri="{9D8B030D-6E8A-4147-A177-3AD203B41FA5}">
                      <a16:colId xmlns:a16="http://schemas.microsoft.com/office/drawing/2014/main" val="2835307228"/>
                    </a:ext>
                  </a:extLst>
                </a:gridCol>
                <a:gridCol w="2759825">
                  <a:extLst>
                    <a:ext uri="{9D8B030D-6E8A-4147-A177-3AD203B41FA5}">
                      <a16:colId xmlns:a16="http://schemas.microsoft.com/office/drawing/2014/main" val="1119115212"/>
                    </a:ext>
                  </a:extLst>
                </a:gridCol>
                <a:gridCol w="3175462">
                  <a:extLst>
                    <a:ext uri="{9D8B030D-6E8A-4147-A177-3AD203B41FA5}">
                      <a16:colId xmlns:a16="http://schemas.microsoft.com/office/drawing/2014/main" val="3546302728"/>
                    </a:ext>
                  </a:extLst>
                </a:gridCol>
              </a:tblGrid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Loại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Trâu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Bò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Lợn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675440"/>
                  </a:ext>
                </a:extLst>
              </a:tr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lượng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(con)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2 332 800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6 230 500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22 027 900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06709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4B251ED-E9F5-141A-98CC-F459A2DE7AC2}"/>
              </a:ext>
            </a:extLst>
          </p:cNvPr>
          <p:cNvSpPr txBox="1"/>
          <p:nvPr/>
        </p:nvSpPr>
        <p:spPr>
          <a:xfrm>
            <a:off x="665018" y="4679204"/>
            <a:ext cx="3521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a) </a:t>
            </a:r>
            <a:r>
              <a:rPr lang="en-US" sz="3600" b="1" dirty="0" err="1"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2A0DEA-EDB2-8CCF-A23B-4AB215BBD872}"/>
              </a:ext>
            </a:extLst>
          </p:cNvPr>
          <p:cNvSpPr txBox="1"/>
          <p:nvPr/>
        </p:nvSpPr>
        <p:spPr>
          <a:xfrm>
            <a:off x="665018" y="4679203"/>
            <a:ext cx="8686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a)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lợn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: 22 027 900 con</a:t>
            </a:r>
          </a:p>
        </p:txBody>
      </p:sp>
    </p:spTree>
    <p:extLst>
      <p:ext uri="{BB962C8B-B14F-4D97-AF65-F5344CB8AC3E}">
        <p14:creationId xmlns:p14="http://schemas.microsoft.com/office/powerpoint/2010/main" val="1397424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DD8285-E883-2386-9DD8-D7DF1D5FF5A9}"/>
              </a:ext>
            </a:extLst>
          </p:cNvPr>
          <p:cNvSpPr txBox="1"/>
          <p:nvPr/>
        </p:nvSpPr>
        <p:spPr>
          <a:xfrm>
            <a:off x="631767" y="3199306"/>
            <a:ext cx="10432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Trong 3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trên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nuôi</a:t>
            </a:r>
            <a:r>
              <a:rPr lang="en-US" sz="3600" b="1" dirty="0"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latin typeface="Cambria" panose="02040503050406030204" pitchFamily="18" charset="0"/>
              </a:rPr>
              <a:t>Việt</a:t>
            </a:r>
            <a:r>
              <a:rPr lang="en-US" sz="3600" b="1" dirty="0">
                <a:latin typeface="Cambria" panose="02040503050406030204" pitchFamily="18" charset="0"/>
              </a:rPr>
              <a:t> Nam: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1C858844-D3D1-25B8-31D7-24769BCB9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815859"/>
              </p:ext>
            </p:extLst>
          </p:nvPr>
        </p:nvGraphicFramePr>
        <p:xfrm>
          <a:off x="504302" y="891769"/>
          <a:ext cx="10928480" cy="2160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5644">
                  <a:extLst>
                    <a:ext uri="{9D8B030D-6E8A-4147-A177-3AD203B41FA5}">
                      <a16:colId xmlns:a16="http://schemas.microsoft.com/office/drawing/2014/main" val="270237489"/>
                    </a:ext>
                  </a:extLst>
                </a:gridCol>
                <a:gridCol w="2787549">
                  <a:extLst>
                    <a:ext uri="{9D8B030D-6E8A-4147-A177-3AD203B41FA5}">
                      <a16:colId xmlns:a16="http://schemas.microsoft.com/office/drawing/2014/main" val="2835307228"/>
                    </a:ext>
                  </a:extLst>
                </a:gridCol>
                <a:gridCol w="2759825">
                  <a:extLst>
                    <a:ext uri="{9D8B030D-6E8A-4147-A177-3AD203B41FA5}">
                      <a16:colId xmlns:a16="http://schemas.microsoft.com/office/drawing/2014/main" val="1119115212"/>
                    </a:ext>
                  </a:extLst>
                </a:gridCol>
                <a:gridCol w="3175462">
                  <a:extLst>
                    <a:ext uri="{9D8B030D-6E8A-4147-A177-3AD203B41FA5}">
                      <a16:colId xmlns:a16="http://schemas.microsoft.com/office/drawing/2014/main" val="3546302728"/>
                    </a:ext>
                  </a:extLst>
                </a:gridCol>
              </a:tblGrid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Loại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Trâu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Bò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Lợn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675440"/>
                  </a:ext>
                </a:extLst>
              </a:tr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lượng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(con)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2 332 800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6 230 500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22 027 900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06709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4B251ED-E9F5-141A-98CC-F459A2DE7AC2}"/>
              </a:ext>
            </a:extLst>
          </p:cNvPr>
          <p:cNvSpPr txBox="1"/>
          <p:nvPr/>
        </p:nvSpPr>
        <p:spPr>
          <a:xfrm>
            <a:off x="781396" y="4399635"/>
            <a:ext cx="3521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b) </a:t>
            </a:r>
            <a:r>
              <a:rPr lang="en-US" sz="3600" b="1" dirty="0" err="1">
                <a:latin typeface="Cambria" panose="02040503050406030204" pitchFamily="18" charset="0"/>
              </a:rPr>
              <a:t>Ít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2A0DEA-EDB2-8CCF-A23B-4AB215BBD872}"/>
              </a:ext>
            </a:extLst>
          </p:cNvPr>
          <p:cNvSpPr txBox="1"/>
          <p:nvPr/>
        </p:nvSpPr>
        <p:spPr>
          <a:xfrm>
            <a:off x="781396" y="4399634"/>
            <a:ext cx="8686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b)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Ít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trâu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: 2 332 800 con</a:t>
            </a:r>
          </a:p>
        </p:txBody>
      </p:sp>
    </p:spTree>
    <p:extLst>
      <p:ext uri="{BB962C8B-B14F-4D97-AF65-F5344CB8AC3E}">
        <p14:creationId xmlns:p14="http://schemas.microsoft.com/office/powerpoint/2010/main" val="1539916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2A686D-D57F-8EAC-A7F5-62FF2E56E336}"/>
              </a:ext>
            </a:extLst>
          </p:cNvPr>
          <p:cNvSpPr txBox="1"/>
          <p:nvPr/>
        </p:nvSpPr>
        <p:spPr>
          <a:xfrm>
            <a:off x="1827978" y="633443"/>
            <a:ext cx="4268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Chọn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trả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lời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đúng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2" name="椭圆 39">
            <a:extLst>
              <a:ext uri="{FF2B5EF4-FFF2-40B4-BE49-F238E27FC236}">
                <a16:creationId xmlns:a16="http://schemas.microsoft.com/office/drawing/2014/main" id="{60E2A357-C72F-DC0D-F55E-BC5D6758FBE9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2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24700-EA9C-E4B3-7656-D0689DBDE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33932"/>
            <a:ext cx="5104778" cy="2236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5906C4-FD5F-DFAC-DDE9-54DC74D3A6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7" b="68489"/>
          <a:stretch/>
        </p:blipFill>
        <p:spPr>
          <a:xfrm>
            <a:off x="1819666" y="2735633"/>
            <a:ext cx="8267790" cy="1199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86770F-C8A5-1C01-B5D2-185F84E1FA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4" t="34940" r="384" b="33549"/>
          <a:stretch/>
        </p:blipFill>
        <p:spPr>
          <a:xfrm>
            <a:off x="1827977" y="4153135"/>
            <a:ext cx="8267791" cy="11995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09A9B1-0198-00E5-665E-905A2809E8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2" t="66866" r="1068" b="1623"/>
          <a:stretch/>
        </p:blipFill>
        <p:spPr>
          <a:xfrm>
            <a:off x="1917290" y="5352654"/>
            <a:ext cx="8170166" cy="11995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EE8D11-7EA9-8A24-0EF1-AE79F7E42E6F}"/>
              </a:ext>
            </a:extLst>
          </p:cNvPr>
          <p:cNvSpPr txBox="1"/>
          <p:nvPr/>
        </p:nvSpPr>
        <p:spPr>
          <a:xfrm>
            <a:off x="532015" y="1383145"/>
            <a:ext cx="58022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Sắp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xếp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ghi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trên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đầu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toa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theo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thứ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tự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lớn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đến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bé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đoàn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đây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7018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6086F2-1D72-527B-2CD7-BA84FC390A6E}"/>
              </a:ext>
            </a:extLst>
          </p:cNvPr>
          <p:cNvSpPr txBox="1"/>
          <p:nvPr/>
        </p:nvSpPr>
        <p:spPr>
          <a:xfrm>
            <a:off x="1496969" y="571888"/>
            <a:ext cx="7814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</a:rPr>
              <a:t>Rô</a:t>
            </a:r>
            <a:r>
              <a:rPr lang="en-US" sz="4000" b="1" dirty="0">
                <a:latin typeface="Cambria" panose="02040503050406030204" pitchFamily="18" charset="0"/>
              </a:rPr>
              <a:t> – </a:t>
            </a:r>
            <a:r>
              <a:rPr lang="en-US" sz="4000" b="1" dirty="0" err="1">
                <a:latin typeface="Cambria" panose="02040503050406030204" pitchFamily="18" charset="0"/>
              </a:rPr>
              <a:t>bốt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9 </a:t>
            </a:r>
            <a:r>
              <a:rPr lang="en-US" sz="4000" b="1" dirty="0" err="1">
                <a:latin typeface="Cambria" panose="02040503050406030204" pitchFamily="18" charset="0"/>
              </a:rPr>
              <a:t>tấm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thẻ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như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sau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5" name="椭圆 39">
            <a:extLst>
              <a:ext uri="{FF2B5EF4-FFF2-40B4-BE49-F238E27FC236}">
                <a16:creationId xmlns:a16="http://schemas.microsoft.com/office/drawing/2014/main" id="{3B137EC4-D392-073F-1C5C-5699B2A440E7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solidFill>
                  <a:prstClr val="white"/>
                </a:solidFill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3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2BBB7F-80CC-B8AE-8379-FA7E3DA5420A}"/>
              </a:ext>
            </a:extLst>
          </p:cNvPr>
          <p:cNvSpPr txBox="1"/>
          <p:nvPr/>
        </p:nvSpPr>
        <p:spPr>
          <a:xfrm>
            <a:off x="518838" y="3429000"/>
            <a:ext cx="7814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tấm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thẻ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trên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95D793-E1D0-13EE-8872-4BA8FE2A278D}"/>
              </a:ext>
            </a:extLst>
          </p:cNvPr>
          <p:cNvSpPr txBox="1"/>
          <p:nvPr/>
        </p:nvSpPr>
        <p:spPr>
          <a:xfrm>
            <a:off x="518838" y="4136886"/>
            <a:ext cx="897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a) </a:t>
            </a:r>
            <a:r>
              <a:rPr lang="en-US" sz="4000" b="1" dirty="0" err="1">
                <a:latin typeface="Cambria" panose="02040503050406030204" pitchFamily="18" charset="0"/>
              </a:rPr>
              <a:t>Hãy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lớn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nhất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FB794D-E73B-FEAD-0B59-54232DDB3BA6}"/>
              </a:ext>
            </a:extLst>
          </p:cNvPr>
          <p:cNvSpPr txBox="1"/>
          <p:nvPr/>
        </p:nvSpPr>
        <p:spPr>
          <a:xfrm>
            <a:off x="518838" y="4923029"/>
            <a:ext cx="897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b) </a:t>
            </a:r>
            <a:r>
              <a:rPr lang="en-US" sz="4000" b="1" dirty="0" err="1">
                <a:latin typeface="Cambria" panose="02040503050406030204" pitchFamily="18" charset="0"/>
              </a:rPr>
              <a:t>Hãy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bé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nhất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708988-5250-763E-0FC4-12558227BC00}"/>
              </a:ext>
            </a:extLst>
          </p:cNvPr>
          <p:cNvGrpSpPr/>
          <p:nvPr/>
        </p:nvGrpSpPr>
        <p:grpSpPr>
          <a:xfrm>
            <a:off x="1849609" y="1708316"/>
            <a:ext cx="1010597" cy="1366741"/>
            <a:chOff x="1496969" y="1479278"/>
            <a:chExt cx="1312733" cy="177535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5F3F3B3-65B2-33B2-120D-02A156719746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5F6F83-CC6F-B68F-042F-15248F987E23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19AD58-EA97-DF1F-35D7-A792B52382E9}"/>
              </a:ext>
            </a:extLst>
          </p:cNvPr>
          <p:cNvGrpSpPr/>
          <p:nvPr/>
        </p:nvGrpSpPr>
        <p:grpSpPr>
          <a:xfrm>
            <a:off x="709339" y="1704530"/>
            <a:ext cx="1010597" cy="1366741"/>
            <a:chOff x="1496969" y="1479278"/>
            <a:chExt cx="1312733" cy="17753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65E5249-A8B1-F56A-A9EF-34D004112416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092F15A-4F13-4DE5-0D9E-CFF256DDA74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4362940-5C3D-D7C4-3136-954146C1D98B}"/>
              </a:ext>
            </a:extLst>
          </p:cNvPr>
          <p:cNvGrpSpPr/>
          <p:nvPr/>
        </p:nvGrpSpPr>
        <p:grpSpPr>
          <a:xfrm>
            <a:off x="3038007" y="1704530"/>
            <a:ext cx="1010597" cy="1366741"/>
            <a:chOff x="1496969" y="1479278"/>
            <a:chExt cx="1312733" cy="177535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D61ED0F-D748-FDA4-A503-436C28A0AFBE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CCC6B4-6E2B-8C9C-C12B-EF80597F3077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BC52008-262F-4346-EFC9-9AEA86FA4E58}"/>
              </a:ext>
            </a:extLst>
          </p:cNvPr>
          <p:cNvGrpSpPr/>
          <p:nvPr/>
        </p:nvGrpSpPr>
        <p:grpSpPr>
          <a:xfrm>
            <a:off x="5352140" y="1761005"/>
            <a:ext cx="1010597" cy="1366741"/>
            <a:chOff x="1496969" y="1479278"/>
            <a:chExt cx="1312733" cy="1775353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72424CB-5D97-BD83-F9F9-8059AFB0CA3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0CDB70F-E75B-AF2D-62E7-21D268B80ACF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5147B61-67F7-0A9B-8B35-7B06EEC4FD47}"/>
              </a:ext>
            </a:extLst>
          </p:cNvPr>
          <p:cNvGrpSpPr/>
          <p:nvPr/>
        </p:nvGrpSpPr>
        <p:grpSpPr>
          <a:xfrm>
            <a:off x="4226403" y="1722141"/>
            <a:ext cx="1010597" cy="1366741"/>
            <a:chOff x="1496969" y="1479278"/>
            <a:chExt cx="1312733" cy="177535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6F9CE71-A463-50EE-8FE7-D7BC10BA63A9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C532919-5B7B-9DFA-419E-7CE8C07EF2D3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F4128D3-7AEB-3949-A5E7-0F4D180D345C}"/>
              </a:ext>
            </a:extLst>
          </p:cNvPr>
          <p:cNvGrpSpPr/>
          <p:nvPr/>
        </p:nvGrpSpPr>
        <p:grpSpPr>
          <a:xfrm>
            <a:off x="6538312" y="1732832"/>
            <a:ext cx="1010597" cy="1366741"/>
            <a:chOff x="1496969" y="1479278"/>
            <a:chExt cx="1312733" cy="177535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F37D049-70A8-59DD-14C3-AB6DF8D8F80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5E3EF77-AD81-2AB1-C945-8805FB12F52D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EBCAF74-620C-0AF4-7AA7-F994E6B61C5F}"/>
              </a:ext>
            </a:extLst>
          </p:cNvPr>
          <p:cNvGrpSpPr/>
          <p:nvPr/>
        </p:nvGrpSpPr>
        <p:grpSpPr>
          <a:xfrm>
            <a:off x="8907629" y="1726180"/>
            <a:ext cx="1010597" cy="1366741"/>
            <a:chOff x="1496969" y="1479278"/>
            <a:chExt cx="1312733" cy="1775353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2718D770-D5A7-14E0-DB3A-33FCF8AAEC9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3CF73B4-1A07-E237-302C-7E86CAAFDCDB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1FB9370-DB17-9AA3-2E86-805D66CEBAB3}"/>
              </a:ext>
            </a:extLst>
          </p:cNvPr>
          <p:cNvGrpSpPr/>
          <p:nvPr/>
        </p:nvGrpSpPr>
        <p:grpSpPr>
          <a:xfrm>
            <a:off x="7695378" y="1754482"/>
            <a:ext cx="1010597" cy="1366741"/>
            <a:chOff x="1496969" y="1479278"/>
            <a:chExt cx="1312733" cy="1775353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AF50EC7C-3578-BD8D-3D4C-74E92AD898F1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94F0CA6-F256-E35A-733C-FC82FCA74342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6B9CF4A-49C1-E83E-12DD-1FF6A549BF06}"/>
              </a:ext>
            </a:extLst>
          </p:cNvPr>
          <p:cNvGrpSpPr/>
          <p:nvPr/>
        </p:nvGrpSpPr>
        <p:grpSpPr>
          <a:xfrm>
            <a:off x="10064695" y="1754482"/>
            <a:ext cx="1010597" cy="1366741"/>
            <a:chOff x="1496969" y="1479278"/>
            <a:chExt cx="1312733" cy="177535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9AB55E9D-1E83-6196-7E61-3A8C0AEE444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C2ECE8C-6BD9-3AB6-E0FF-AC2F9E3252C0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0049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B62572-36D2-2871-09CF-3EF14E613E2E}"/>
              </a:ext>
            </a:extLst>
          </p:cNvPr>
          <p:cNvSpPr txBox="1"/>
          <p:nvPr/>
        </p:nvSpPr>
        <p:spPr>
          <a:xfrm>
            <a:off x="651841" y="2763982"/>
            <a:ext cx="7814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tấm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thẻ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trên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55BD0E-7FB7-E4B8-FBA1-E0EBEB29C3A3}"/>
              </a:ext>
            </a:extLst>
          </p:cNvPr>
          <p:cNvSpPr txBox="1"/>
          <p:nvPr/>
        </p:nvSpPr>
        <p:spPr>
          <a:xfrm>
            <a:off x="597897" y="3471868"/>
            <a:ext cx="897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a) </a:t>
            </a:r>
            <a:r>
              <a:rPr lang="en-US" sz="4000" b="1" dirty="0" err="1">
                <a:latin typeface="Cambria" panose="02040503050406030204" pitchFamily="18" charset="0"/>
              </a:rPr>
              <a:t>Hãy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lớn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nhất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F37D65-F7DA-A2F6-0902-DB59D7484FCA}"/>
              </a:ext>
            </a:extLst>
          </p:cNvPr>
          <p:cNvGrpSpPr/>
          <p:nvPr/>
        </p:nvGrpSpPr>
        <p:grpSpPr>
          <a:xfrm>
            <a:off x="1954701" y="1043298"/>
            <a:ext cx="1010597" cy="1366741"/>
            <a:chOff x="1496969" y="1479278"/>
            <a:chExt cx="1312733" cy="177535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3C68108-575A-7495-DB34-EDF5724A3E5D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FFF0DE6-5760-5275-77CF-9D5C3AB2724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BDD0728-158E-55B8-34BA-964D9568EC65}"/>
              </a:ext>
            </a:extLst>
          </p:cNvPr>
          <p:cNvGrpSpPr/>
          <p:nvPr/>
        </p:nvGrpSpPr>
        <p:grpSpPr>
          <a:xfrm>
            <a:off x="842342" y="1039512"/>
            <a:ext cx="1010597" cy="1366741"/>
            <a:chOff x="1496969" y="1479278"/>
            <a:chExt cx="1312733" cy="177535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7A0AC63-79C3-A7BF-E611-5C58E223920B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A3BF2F2-8B61-7AEA-D63C-AF6E55607DC2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2CE1D6-1B8B-D2C7-453D-36FBBE6BC465}"/>
              </a:ext>
            </a:extLst>
          </p:cNvPr>
          <p:cNvGrpSpPr/>
          <p:nvPr/>
        </p:nvGrpSpPr>
        <p:grpSpPr>
          <a:xfrm>
            <a:off x="3171010" y="1039512"/>
            <a:ext cx="1010597" cy="1366741"/>
            <a:chOff x="1496969" y="1479278"/>
            <a:chExt cx="1312733" cy="177535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385808F-02C5-7EED-AE1D-1A02A6F4B3CB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BB59983-5D55-5D57-87B4-A45F7B9EA7F1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66F6E6-689E-8BDC-84B0-CC71096A823D}"/>
              </a:ext>
            </a:extLst>
          </p:cNvPr>
          <p:cNvGrpSpPr/>
          <p:nvPr/>
        </p:nvGrpSpPr>
        <p:grpSpPr>
          <a:xfrm>
            <a:off x="5485143" y="1095987"/>
            <a:ext cx="1010597" cy="1366741"/>
            <a:chOff x="1496969" y="1479278"/>
            <a:chExt cx="1312733" cy="177535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290EED6-4847-550C-4CC2-2F40250D1588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4171C1-A9BA-CDA4-C290-676FFDA19E0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E1FB47F-4880-6E3A-15B1-88249444CD3E}"/>
              </a:ext>
            </a:extLst>
          </p:cNvPr>
          <p:cNvGrpSpPr/>
          <p:nvPr/>
        </p:nvGrpSpPr>
        <p:grpSpPr>
          <a:xfrm>
            <a:off x="4359406" y="1057123"/>
            <a:ext cx="1010597" cy="1366741"/>
            <a:chOff x="1496969" y="1479278"/>
            <a:chExt cx="1312733" cy="177535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2AC5932-0D7D-AC2B-B042-40CB048D86D9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FF6264E-CE43-B628-CA70-5EC08B26F4E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D54664-42C9-9A9D-91DB-5A2EB59655A1}"/>
              </a:ext>
            </a:extLst>
          </p:cNvPr>
          <p:cNvGrpSpPr/>
          <p:nvPr/>
        </p:nvGrpSpPr>
        <p:grpSpPr>
          <a:xfrm>
            <a:off x="6671315" y="1067814"/>
            <a:ext cx="1010597" cy="1366741"/>
            <a:chOff x="1496969" y="1479278"/>
            <a:chExt cx="1312733" cy="177535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61AAF65-3148-4C10-1954-7526880C1BFE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E032C89-0C4A-1FEE-1127-AAB28287CD0A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B542717-FFB9-ADAA-3058-F0816AE460AA}"/>
              </a:ext>
            </a:extLst>
          </p:cNvPr>
          <p:cNvGrpSpPr/>
          <p:nvPr/>
        </p:nvGrpSpPr>
        <p:grpSpPr>
          <a:xfrm>
            <a:off x="9040632" y="1061162"/>
            <a:ext cx="1010597" cy="1366741"/>
            <a:chOff x="1496969" y="1479278"/>
            <a:chExt cx="1312733" cy="177535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B632A00-F741-8CAB-AD29-8EA502B76913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E9073D0-E14D-8369-BF08-AA48286B5D5B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5BB2171-CC62-C8F1-5757-4E30F9C6BFAD}"/>
              </a:ext>
            </a:extLst>
          </p:cNvPr>
          <p:cNvGrpSpPr/>
          <p:nvPr/>
        </p:nvGrpSpPr>
        <p:grpSpPr>
          <a:xfrm>
            <a:off x="7828381" y="1089464"/>
            <a:ext cx="1010597" cy="1366741"/>
            <a:chOff x="1496969" y="1479278"/>
            <a:chExt cx="1312733" cy="177535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210A8C7C-9164-E1D4-0288-6B1940181139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83753A6-AA4B-D128-2B8B-6EE75FD83449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B7C5008-336C-E32F-2682-F212F1BA4EF8}"/>
              </a:ext>
            </a:extLst>
          </p:cNvPr>
          <p:cNvGrpSpPr/>
          <p:nvPr/>
        </p:nvGrpSpPr>
        <p:grpSpPr>
          <a:xfrm>
            <a:off x="10197698" y="1089464"/>
            <a:ext cx="1010597" cy="1366741"/>
            <a:chOff x="1496969" y="1479278"/>
            <a:chExt cx="1312733" cy="177535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7A92BFE-FDAA-E67D-E384-47F35EE68A99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EB87543-EE43-EE17-55F6-8E9FCFAB0EFF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26E7B58-C6A8-F6F8-905E-043D093D5E8A}"/>
              </a:ext>
            </a:extLst>
          </p:cNvPr>
          <p:cNvGrpSpPr/>
          <p:nvPr/>
        </p:nvGrpSpPr>
        <p:grpSpPr>
          <a:xfrm>
            <a:off x="1328465" y="4425073"/>
            <a:ext cx="1010597" cy="1366741"/>
            <a:chOff x="1496969" y="1479278"/>
            <a:chExt cx="1312733" cy="1775353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73CC7D76-C8EF-E818-F1AA-7286E3DE3AEF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73F972A-9BA8-857F-336C-12A37AE697BE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7FAC609-8A68-0D27-C732-4582FF62E0B5}"/>
              </a:ext>
            </a:extLst>
          </p:cNvPr>
          <p:cNvGrpSpPr/>
          <p:nvPr/>
        </p:nvGrpSpPr>
        <p:grpSpPr>
          <a:xfrm>
            <a:off x="2452351" y="4438514"/>
            <a:ext cx="1010597" cy="1366741"/>
            <a:chOff x="1496969" y="1479278"/>
            <a:chExt cx="1312733" cy="177535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54FDF88E-1C0F-6B63-F67D-A0A5A22F51D6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1197526-09C1-DD38-7023-CD08005D8BEB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114F0FC-AA4B-832D-03E1-6DB1A0C9C5A0}"/>
              </a:ext>
            </a:extLst>
          </p:cNvPr>
          <p:cNvGrpSpPr/>
          <p:nvPr/>
        </p:nvGrpSpPr>
        <p:grpSpPr>
          <a:xfrm>
            <a:off x="3576235" y="4472786"/>
            <a:ext cx="1010597" cy="1339861"/>
            <a:chOff x="1496969" y="1479278"/>
            <a:chExt cx="1312733" cy="174043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E38E4C94-513F-9C34-2AB3-FB1A1360C584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E5ED746-A4FC-1AA3-C911-14A1CCCEA781}"/>
                </a:ext>
              </a:extLst>
            </p:cNvPr>
            <p:cNvSpPr txBox="1"/>
            <p:nvPr/>
          </p:nvSpPr>
          <p:spPr>
            <a:xfrm>
              <a:off x="1588070" y="1498409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BC4C25D-BE94-948A-98FE-C1C4470CDF09}"/>
              </a:ext>
            </a:extLst>
          </p:cNvPr>
          <p:cNvGrpSpPr/>
          <p:nvPr/>
        </p:nvGrpSpPr>
        <p:grpSpPr>
          <a:xfrm>
            <a:off x="4700119" y="4445906"/>
            <a:ext cx="1010597" cy="1366741"/>
            <a:chOff x="1496969" y="1479278"/>
            <a:chExt cx="1312733" cy="1775353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9D01477A-3E7C-F1F8-F2DE-8E47115A7903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CFE3814-A291-1D1B-A5F1-F3C95877F4D2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0BF1A58-DFAC-2C9B-91C5-22204DF3472C}"/>
              </a:ext>
            </a:extLst>
          </p:cNvPr>
          <p:cNvGrpSpPr/>
          <p:nvPr/>
        </p:nvGrpSpPr>
        <p:grpSpPr>
          <a:xfrm>
            <a:off x="5824001" y="4459345"/>
            <a:ext cx="1010597" cy="1366741"/>
            <a:chOff x="1496969" y="1479278"/>
            <a:chExt cx="1312733" cy="1775353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7A6385F-6155-31EB-DAA9-4AAEB26534D0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AE352F3-4271-93D2-95B1-51A63C63CF0D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504764E-B62C-2238-E0D9-AB8D0FF2FC2E}"/>
              </a:ext>
            </a:extLst>
          </p:cNvPr>
          <p:cNvGrpSpPr/>
          <p:nvPr/>
        </p:nvGrpSpPr>
        <p:grpSpPr>
          <a:xfrm>
            <a:off x="6947883" y="4473211"/>
            <a:ext cx="1010597" cy="1366741"/>
            <a:chOff x="1496969" y="1479278"/>
            <a:chExt cx="1312733" cy="1775353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D6290CB9-0052-0A2A-D4B0-4CE91B6D5B14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1CC13DC-CD88-86C5-B190-F1A35C1678CB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43B0873-53D9-1D83-B73E-B8886E621625}"/>
              </a:ext>
            </a:extLst>
          </p:cNvPr>
          <p:cNvGrpSpPr/>
          <p:nvPr/>
        </p:nvGrpSpPr>
        <p:grpSpPr>
          <a:xfrm>
            <a:off x="8071765" y="4467556"/>
            <a:ext cx="1010597" cy="1366741"/>
            <a:chOff x="1496969" y="1479278"/>
            <a:chExt cx="1312733" cy="1775353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D502998D-9854-5A14-C6ED-AD947490852B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6EA554E-B691-091E-52E3-2874B58D9A17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B8E47A4-CF70-E214-A29D-899E0E5C7B7B}"/>
              </a:ext>
            </a:extLst>
          </p:cNvPr>
          <p:cNvGrpSpPr/>
          <p:nvPr/>
        </p:nvGrpSpPr>
        <p:grpSpPr>
          <a:xfrm>
            <a:off x="9195645" y="4453010"/>
            <a:ext cx="1010597" cy="1366741"/>
            <a:chOff x="1496969" y="1479278"/>
            <a:chExt cx="1312733" cy="1775353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57A33023-4C80-55BD-6F32-FBAC44E08B01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62F8026-D6AD-E86A-8762-2F0D3DC91473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99C12D3-2633-B106-10A0-9524116AF9EB}"/>
              </a:ext>
            </a:extLst>
          </p:cNvPr>
          <p:cNvGrpSpPr/>
          <p:nvPr/>
        </p:nvGrpSpPr>
        <p:grpSpPr>
          <a:xfrm>
            <a:off x="10332323" y="4474660"/>
            <a:ext cx="1010597" cy="1366741"/>
            <a:chOff x="1496969" y="1479278"/>
            <a:chExt cx="1312733" cy="1775353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752C5CAC-C5E6-8588-FBD5-0B1B4DD0C434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0A21A0B-C3FD-08D3-BA40-25A36CA63F36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6998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7F2BF6-40B5-14E5-8FF2-8F88B2E4CE84}"/>
              </a:ext>
            </a:extLst>
          </p:cNvPr>
          <p:cNvSpPr txBox="1"/>
          <p:nvPr/>
        </p:nvSpPr>
        <p:spPr>
          <a:xfrm>
            <a:off x="651841" y="2763982"/>
            <a:ext cx="7814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tấm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thẻ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trên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5AF2FD-C959-4446-A31E-17A64B506601}"/>
              </a:ext>
            </a:extLst>
          </p:cNvPr>
          <p:cNvSpPr txBox="1"/>
          <p:nvPr/>
        </p:nvSpPr>
        <p:spPr>
          <a:xfrm>
            <a:off x="651841" y="3471868"/>
            <a:ext cx="897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b) </a:t>
            </a:r>
            <a:r>
              <a:rPr lang="en-US" sz="4000" b="1" dirty="0" err="1">
                <a:latin typeface="Cambria" panose="02040503050406030204" pitchFamily="18" charset="0"/>
              </a:rPr>
              <a:t>Hãy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bé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nhất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41148E-887A-6810-FA69-47932B4C1BD2}"/>
              </a:ext>
            </a:extLst>
          </p:cNvPr>
          <p:cNvGrpSpPr/>
          <p:nvPr/>
        </p:nvGrpSpPr>
        <p:grpSpPr>
          <a:xfrm>
            <a:off x="1982612" y="1043298"/>
            <a:ext cx="1010597" cy="1366741"/>
            <a:chOff x="1496969" y="1479278"/>
            <a:chExt cx="1312733" cy="177535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47CD803-8C5A-C09C-3F18-A65F65ACC560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3AC01DE-5CDA-4C8B-C696-9D75CC162B0E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ED54B1C-B9F7-A9B1-C5E5-0B03E1786226}"/>
              </a:ext>
            </a:extLst>
          </p:cNvPr>
          <p:cNvGrpSpPr/>
          <p:nvPr/>
        </p:nvGrpSpPr>
        <p:grpSpPr>
          <a:xfrm>
            <a:off x="842342" y="1039512"/>
            <a:ext cx="1010597" cy="1366741"/>
            <a:chOff x="1496969" y="1479278"/>
            <a:chExt cx="1312733" cy="177535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E5EE9BD-ED31-13FC-EC78-E02739A852FF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6CAB95-0868-0F1E-12EE-8BA7540CB51D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7A72EBE-1583-D52E-F4B4-5D0E9C7052BA}"/>
              </a:ext>
            </a:extLst>
          </p:cNvPr>
          <p:cNvGrpSpPr/>
          <p:nvPr/>
        </p:nvGrpSpPr>
        <p:grpSpPr>
          <a:xfrm>
            <a:off x="3171010" y="1039512"/>
            <a:ext cx="1010597" cy="1366741"/>
            <a:chOff x="1496969" y="1479278"/>
            <a:chExt cx="1312733" cy="177535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1E6DB83-D5D9-3155-A51D-2460628F899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DDB6BC4-8C8A-A47A-2A36-DCBFA4E78227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E2AC642-06F6-1F29-D1D8-663D36AD9CDE}"/>
              </a:ext>
            </a:extLst>
          </p:cNvPr>
          <p:cNvGrpSpPr/>
          <p:nvPr/>
        </p:nvGrpSpPr>
        <p:grpSpPr>
          <a:xfrm>
            <a:off x="5477667" y="1066893"/>
            <a:ext cx="1010597" cy="1366741"/>
            <a:chOff x="1496969" y="1479278"/>
            <a:chExt cx="1312733" cy="177535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B26DE85-62F4-1FEF-C4AC-3793761CA821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DCABAC-04F0-A85A-E0D9-BAC292E64550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12550B-5D78-9CE4-DFFD-FD8ABDA9C33D}"/>
              </a:ext>
            </a:extLst>
          </p:cNvPr>
          <p:cNvGrpSpPr/>
          <p:nvPr/>
        </p:nvGrpSpPr>
        <p:grpSpPr>
          <a:xfrm>
            <a:off x="4321173" y="1053452"/>
            <a:ext cx="1010597" cy="1366741"/>
            <a:chOff x="1496969" y="1479278"/>
            <a:chExt cx="1312733" cy="177535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FADFF10-4223-6015-50A8-3148C3812D33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6ECE9E5-B535-8A08-1125-02228F286D7A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B4B6A17-E28F-94A3-8F78-4C892F520517}"/>
              </a:ext>
            </a:extLst>
          </p:cNvPr>
          <p:cNvGrpSpPr/>
          <p:nvPr/>
        </p:nvGrpSpPr>
        <p:grpSpPr>
          <a:xfrm>
            <a:off x="6639790" y="1066893"/>
            <a:ext cx="1010597" cy="1366741"/>
            <a:chOff x="1496969" y="1479278"/>
            <a:chExt cx="1312733" cy="177535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70006A9-70CC-DAFA-0B00-4A63D08DCF15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B2ECB5C-CFE2-75B7-621F-BF3DC4DD9185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3BFCDC-A196-875C-8560-71D7995CC2BC}"/>
              </a:ext>
            </a:extLst>
          </p:cNvPr>
          <p:cNvGrpSpPr/>
          <p:nvPr/>
        </p:nvGrpSpPr>
        <p:grpSpPr>
          <a:xfrm>
            <a:off x="8983029" y="1093773"/>
            <a:ext cx="1010597" cy="1366741"/>
            <a:chOff x="1496969" y="1479278"/>
            <a:chExt cx="1312733" cy="177535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1EDE740-7C8A-D916-12C9-667409725888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691509B-45BB-815E-A24B-FD70A7FB1320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737D783-3289-EF3B-5031-8E1ADC55FCFF}"/>
              </a:ext>
            </a:extLst>
          </p:cNvPr>
          <p:cNvGrpSpPr/>
          <p:nvPr/>
        </p:nvGrpSpPr>
        <p:grpSpPr>
          <a:xfrm>
            <a:off x="7828186" y="1078773"/>
            <a:ext cx="1010597" cy="1366741"/>
            <a:chOff x="1496969" y="1479278"/>
            <a:chExt cx="1312733" cy="177535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FEA8D62-5054-CD12-D6CC-E9501CBBB96C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BD58056-FF71-D9AA-3F4E-BE6F6726BF55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912B606-0E93-5739-CD22-CA647EC0280C}"/>
              </a:ext>
            </a:extLst>
          </p:cNvPr>
          <p:cNvGrpSpPr/>
          <p:nvPr/>
        </p:nvGrpSpPr>
        <p:grpSpPr>
          <a:xfrm>
            <a:off x="8030035" y="4318293"/>
            <a:ext cx="1010597" cy="1366741"/>
            <a:chOff x="1496969" y="1479278"/>
            <a:chExt cx="1312733" cy="177535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A3793A57-E20B-9C46-2597-F303D3D7CEB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6F41128-BC58-BE03-C680-61A8AE8C5A90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EFE954F-0CD5-E4BA-A752-EB25FABFA081}"/>
              </a:ext>
            </a:extLst>
          </p:cNvPr>
          <p:cNvGrpSpPr/>
          <p:nvPr/>
        </p:nvGrpSpPr>
        <p:grpSpPr>
          <a:xfrm>
            <a:off x="842342" y="4408445"/>
            <a:ext cx="1010597" cy="1366741"/>
            <a:chOff x="1496969" y="1479278"/>
            <a:chExt cx="1312733" cy="1775353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E9573337-ABB9-700B-8C45-B6F1A8DC3F41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09EC055-8C27-D5BD-EF4B-BE462FDFF2EF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3C116EB-BB30-A3D1-AA7F-DECF81DF32F7}"/>
              </a:ext>
            </a:extLst>
          </p:cNvPr>
          <p:cNvGrpSpPr/>
          <p:nvPr/>
        </p:nvGrpSpPr>
        <p:grpSpPr>
          <a:xfrm>
            <a:off x="2045250" y="4385494"/>
            <a:ext cx="1010597" cy="1366741"/>
            <a:chOff x="1496969" y="1479278"/>
            <a:chExt cx="1312733" cy="1775353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32D38E50-239D-2B18-9814-24465EECE95D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69A24CE-AA37-6E6E-731D-D6951ADDD644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1A4F426-D502-FBB6-83B3-11C25B77373F}"/>
              </a:ext>
            </a:extLst>
          </p:cNvPr>
          <p:cNvGrpSpPr/>
          <p:nvPr/>
        </p:nvGrpSpPr>
        <p:grpSpPr>
          <a:xfrm>
            <a:off x="3234543" y="4372053"/>
            <a:ext cx="1010597" cy="1366741"/>
            <a:chOff x="1496969" y="1479278"/>
            <a:chExt cx="1312733" cy="1775353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6AB875BE-21E5-FEED-B92D-2BA39941AF3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2CFBAB3-E08E-8555-3264-E23B8CD12E75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81D93E7-11CC-2A7C-B709-619D000AB8A3}"/>
              </a:ext>
            </a:extLst>
          </p:cNvPr>
          <p:cNvGrpSpPr/>
          <p:nvPr/>
        </p:nvGrpSpPr>
        <p:grpSpPr>
          <a:xfrm>
            <a:off x="4437008" y="4374042"/>
            <a:ext cx="1010597" cy="1366741"/>
            <a:chOff x="1496969" y="1479278"/>
            <a:chExt cx="1312733" cy="1775353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4FE4ABB5-D381-DF83-8813-E36BF4515837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424EFB8-8DFB-8C64-02AC-5B7365ED27ED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96B7F0B-7CDF-2F6A-712D-D7F088632434}"/>
              </a:ext>
            </a:extLst>
          </p:cNvPr>
          <p:cNvGrpSpPr/>
          <p:nvPr/>
        </p:nvGrpSpPr>
        <p:grpSpPr>
          <a:xfrm>
            <a:off x="5649956" y="4345173"/>
            <a:ext cx="1010597" cy="1366741"/>
            <a:chOff x="1496969" y="1479278"/>
            <a:chExt cx="1312733" cy="1775353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9686E889-3C0C-7701-2556-72A4BDD2C82C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6F2F8E0-0715-C86B-A014-B5F87215E326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81BC1D5-76E7-74D2-EB7D-661AC0BBAAC9}"/>
              </a:ext>
            </a:extLst>
          </p:cNvPr>
          <p:cNvGrpSpPr/>
          <p:nvPr/>
        </p:nvGrpSpPr>
        <p:grpSpPr>
          <a:xfrm>
            <a:off x="6817589" y="4345173"/>
            <a:ext cx="1010597" cy="1366741"/>
            <a:chOff x="1496969" y="1479278"/>
            <a:chExt cx="1312733" cy="1775353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6C81425A-38F4-489F-DFFD-96DB2499A91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CDE0A85-E73A-EADF-B727-930B986B612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B3B394C-DC98-B0DF-B7C1-8FCC306E1A56}"/>
              </a:ext>
            </a:extLst>
          </p:cNvPr>
          <p:cNvGrpSpPr/>
          <p:nvPr/>
        </p:nvGrpSpPr>
        <p:grpSpPr>
          <a:xfrm>
            <a:off x="10137872" y="1072123"/>
            <a:ext cx="1010597" cy="1366741"/>
            <a:chOff x="1496969" y="1479278"/>
            <a:chExt cx="1312733" cy="1775353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1C49AF51-695D-8111-9099-E802E8F44BCC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2C7AD782-73C0-209B-6F0D-579C93CE2884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72A3980-0262-3A5D-F7E2-59B2B87CAE58}"/>
              </a:ext>
            </a:extLst>
          </p:cNvPr>
          <p:cNvGrpSpPr/>
          <p:nvPr/>
        </p:nvGrpSpPr>
        <p:grpSpPr>
          <a:xfrm>
            <a:off x="9242479" y="4318293"/>
            <a:ext cx="1010597" cy="1366741"/>
            <a:chOff x="1496969" y="1479278"/>
            <a:chExt cx="1312733" cy="1775353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A0CDA9EA-0474-5010-5408-BC51517AB61C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F2D4D88-4DAB-8E55-2CCF-94BDE6981F7C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FFFBB5E-EAC8-F5D5-8D2E-8A8C3FD28E52}"/>
              </a:ext>
            </a:extLst>
          </p:cNvPr>
          <p:cNvGrpSpPr/>
          <p:nvPr/>
        </p:nvGrpSpPr>
        <p:grpSpPr>
          <a:xfrm>
            <a:off x="10525056" y="4304852"/>
            <a:ext cx="1010597" cy="1366741"/>
            <a:chOff x="1496969" y="1479278"/>
            <a:chExt cx="1312733" cy="1775353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0C5A468A-9898-5BF3-1358-EAFB52A3820B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A9AC3F1-3AC6-9EF9-FCB5-E32674D6ACF9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6481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82859A-38B9-C283-7F75-D4004137B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6095" y="2196809"/>
            <a:ext cx="6122464" cy="35793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250986-9D28-E7CD-87AF-9D36D4FF39FA}"/>
              </a:ext>
            </a:extLst>
          </p:cNvPr>
          <p:cNvSpPr txBox="1"/>
          <p:nvPr/>
        </p:nvSpPr>
        <p:spPr>
          <a:xfrm>
            <a:off x="814648" y="442483"/>
            <a:ext cx="103576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	</a:t>
            </a:r>
            <a:r>
              <a:rPr lang="en-US" sz="3600" b="1" dirty="0" err="1">
                <a:latin typeface="Cambria" panose="02040503050406030204" pitchFamily="18" charset="0"/>
              </a:rPr>
              <a:t>Xếp</a:t>
            </a:r>
            <a:r>
              <a:rPr lang="en-US" sz="3600" b="1" dirty="0">
                <a:latin typeface="Cambria" panose="02040503050406030204" pitchFamily="18" charset="0"/>
              </a:rPr>
              <a:t> 12 </a:t>
            </a:r>
            <a:r>
              <a:rPr lang="en-US" sz="3600" b="1" dirty="0" err="1">
                <a:latin typeface="Cambria" panose="02040503050406030204" pitchFamily="18" charset="0"/>
              </a:rPr>
              <a:t>chiếc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vòng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như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dưới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đây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</a:p>
          <a:p>
            <a:pPr algn="ctr"/>
            <a:r>
              <a:rPr lang="en-US" sz="3600" b="1" dirty="0">
                <a:latin typeface="Cambria" panose="02040503050406030204" pitchFamily="18" charset="0"/>
              </a:rPr>
              <a:t>      </a:t>
            </a:r>
            <a:r>
              <a:rPr lang="en-US" sz="3600" b="1" dirty="0" err="1">
                <a:latin typeface="Cambria" panose="02040503050406030204" pitchFamily="18" charset="0"/>
              </a:rPr>
              <a:t>Rô</a:t>
            </a:r>
            <a:r>
              <a:rPr lang="en-US" sz="3600" b="1" dirty="0">
                <a:latin typeface="Cambria" panose="02040503050406030204" pitchFamily="18" charset="0"/>
              </a:rPr>
              <a:t> – </a:t>
            </a:r>
            <a:r>
              <a:rPr lang="en-US" sz="3600" b="1" dirty="0" err="1">
                <a:latin typeface="Cambria" panose="02040503050406030204" pitchFamily="18" charset="0"/>
              </a:rPr>
              <a:t>bốt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lập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312 211 011. </a:t>
            </a:r>
            <a:r>
              <a:rPr lang="en-US" sz="3600" b="1" dirty="0" err="1">
                <a:latin typeface="Cambria" panose="02040503050406030204" pitchFamily="18" charset="0"/>
              </a:rPr>
              <a:t>Với</a:t>
            </a:r>
            <a:r>
              <a:rPr lang="en-US" sz="3600" b="1" dirty="0">
                <a:latin typeface="Cambria" panose="02040503050406030204" pitchFamily="18" charset="0"/>
              </a:rPr>
              <a:t> 12     </a:t>
            </a:r>
            <a:r>
              <a:rPr lang="en-US" sz="3600" b="1" dirty="0" err="1">
                <a:latin typeface="Cambria" panose="02040503050406030204" pitchFamily="18" charset="0"/>
              </a:rPr>
              <a:t>chiếc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vòng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em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lập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4" name="椭圆 39">
            <a:extLst>
              <a:ext uri="{FF2B5EF4-FFF2-40B4-BE49-F238E27FC236}">
                <a16:creationId xmlns:a16="http://schemas.microsoft.com/office/drawing/2014/main" id="{35970104-BDE8-1ACE-DE6F-87BD185E5D5B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>
                <a:solidFill>
                  <a:prstClr val="white"/>
                </a:solidFill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4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3E9C0D-1A24-6261-48A6-507B89EFB629}"/>
              </a:ext>
            </a:extLst>
          </p:cNvPr>
          <p:cNvGrpSpPr/>
          <p:nvPr/>
        </p:nvGrpSpPr>
        <p:grpSpPr>
          <a:xfrm>
            <a:off x="-235748" y="3551678"/>
            <a:ext cx="6122464" cy="1215331"/>
            <a:chOff x="237127" y="4828931"/>
            <a:chExt cx="7952883" cy="155953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01D3E26-4712-4822-8FA1-A209B93A0893}"/>
                </a:ext>
              </a:extLst>
            </p:cNvPr>
            <p:cNvSpPr/>
            <p:nvPr/>
          </p:nvSpPr>
          <p:spPr>
            <a:xfrm>
              <a:off x="1229722" y="4828931"/>
              <a:ext cx="5967694" cy="1559538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D8CAB6-3ABC-36E5-D628-0E330D754135}"/>
                </a:ext>
              </a:extLst>
            </p:cNvPr>
            <p:cNvSpPr txBox="1"/>
            <p:nvPr/>
          </p:nvSpPr>
          <p:spPr>
            <a:xfrm>
              <a:off x="237127" y="4949362"/>
              <a:ext cx="7952883" cy="1303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latin typeface="Cambria" panose="02040503050406030204" pitchFamily="18" charset="0"/>
                </a:rPr>
                <a:t>930 000 000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0182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0AFCBC78-6E8B-232A-1525-C58EA23219B0}"/>
              </a:ext>
            </a:extLst>
          </p:cNvPr>
          <p:cNvGrpSpPr/>
          <p:nvPr/>
        </p:nvGrpSpPr>
        <p:grpSpPr>
          <a:xfrm>
            <a:off x="995526" y="1502334"/>
            <a:ext cx="10043622" cy="4562376"/>
            <a:chOff x="833928" y="1229314"/>
            <a:chExt cx="10043622" cy="456237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A35F90D-E165-A73B-EB2D-4357BA86C5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9" t="25114" b="25114"/>
            <a:stretch/>
          </p:blipFill>
          <p:spPr>
            <a:xfrm flipH="1">
              <a:off x="833928" y="1229314"/>
              <a:ext cx="6342322" cy="45623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B25426-DA87-BC9F-05EF-63DA43F505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14" r="59621" b="25114"/>
            <a:stretch/>
          </p:blipFill>
          <p:spPr>
            <a:xfrm flipH="1">
              <a:off x="7176250" y="1229314"/>
              <a:ext cx="3701300" cy="456237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0E6FB38-486B-B136-90FA-230D9C0C5D52}"/>
              </a:ext>
            </a:extLst>
          </p:cNvPr>
          <p:cNvSpPr txBox="1"/>
          <p:nvPr/>
        </p:nvSpPr>
        <p:spPr>
          <a:xfrm>
            <a:off x="3006122" y="3373078"/>
            <a:ext cx="64125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- Hoàn </a:t>
            </a:r>
            <a:r>
              <a:rPr lang="en-US" sz="4800" b="1" dirty="0" err="1">
                <a:latin typeface="Cambria" panose="02040503050406030204" pitchFamily="18" charset="0"/>
              </a:rPr>
              <a:t>thành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tập</a:t>
            </a:r>
            <a:r>
              <a:rPr lang="en-US" sz="48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4800" b="1" dirty="0">
                <a:latin typeface="Cambria" panose="02040503050406030204" pitchFamily="18" charset="0"/>
              </a:rPr>
              <a:t>- </a:t>
            </a:r>
            <a:r>
              <a:rPr lang="en-US" sz="4800" b="1" dirty="0" err="1">
                <a:latin typeface="Cambria" panose="02040503050406030204" pitchFamily="18" charset="0"/>
              </a:rPr>
              <a:t>Chuẩn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bị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mới</a:t>
            </a:r>
            <a:r>
              <a:rPr lang="en-US" sz="48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D04CBE-0059-4975-9B7B-4A5B742A4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951" y="2035996"/>
            <a:ext cx="7206097" cy="1566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2A0F99-FE16-75E3-6200-7DF382543155}"/>
              </a:ext>
            </a:extLst>
          </p:cNvPr>
          <p:cNvGrpSpPr/>
          <p:nvPr/>
        </p:nvGrpSpPr>
        <p:grpSpPr>
          <a:xfrm>
            <a:off x="5024776" y="447068"/>
            <a:ext cx="3063774" cy="1016472"/>
            <a:chOff x="5570939" y="909420"/>
            <a:chExt cx="3063774" cy="1016472"/>
          </a:xfrm>
        </p:grpSpPr>
        <p:sp>
          <p:nvSpPr>
            <p:cNvPr id="32" name="圆角矩形 31"/>
            <p:cNvSpPr/>
            <p:nvPr>
              <p:custDataLst>
                <p:tags r:id="rId1"/>
              </p:custDataLst>
            </p:nvPr>
          </p:nvSpPr>
          <p:spPr>
            <a:xfrm>
              <a:off x="5871986" y="1368612"/>
              <a:ext cx="2762727" cy="557280"/>
            </a:xfrm>
            <a:prstGeom prst="roundRect">
              <a:avLst>
                <a:gd name="adj" fmla="val 50000"/>
              </a:avLst>
            </a:prstGeom>
            <a:solidFill>
              <a:srgbClr val="00AE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汉仪菱心体简" panose="02010400000101010101" charset="-122"/>
                </a:rPr>
                <a:t>     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汉仪菱心体简" panose="02010400000101010101" charset="-122"/>
              </a:endParaRPr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2696844C-4367-C9C3-DC68-7FA92C58F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734" b="73621"/>
            <a:stretch/>
          </p:blipFill>
          <p:spPr>
            <a:xfrm rot="2552836">
              <a:off x="5570939" y="909420"/>
              <a:ext cx="1050121" cy="91838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1D8F5DA-48E8-ADE6-8FA8-9AE2D4A9E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358" y="1738444"/>
            <a:ext cx="9845893" cy="27983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Đồ họa 7">
            <a:extLst>
              <a:ext uri="{FF2B5EF4-FFF2-40B4-BE49-F238E27FC236}">
                <a16:creationId xmlns:a16="http://schemas.microsoft.com/office/drawing/2014/main" id="{2F223B9E-3D6A-910D-2AFE-015E079C1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304" y="853655"/>
            <a:ext cx="4167853" cy="4840922"/>
          </a:xfrm>
          <a:prstGeom prst="rect">
            <a:avLst/>
          </a:prstGeom>
        </p:spPr>
      </p:pic>
      <p:pic>
        <p:nvPicPr>
          <p:cNvPr id="11" name="Đồ họa 10">
            <a:extLst>
              <a:ext uri="{FF2B5EF4-FFF2-40B4-BE49-F238E27FC236}">
                <a16:creationId xmlns:a16="http://schemas.microsoft.com/office/drawing/2014/main" id="{C4995241-53E6-A552-06EE-D11A8A3B2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42349" y="3287081"/>
            <a:ext cx="1363034" cy="1096353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0FD70CB-0D14-F8F2-E62B-495018086884}"/>
              </a:ext>
            </a:extLst>
          </p:cNvPr>
          <p:cNvSpPr txBox="1"/>
          <p:nvPr/>
        </p:nvSpPr>
        <p:spPr>
          <a:xfrm>
            <a:off x="4418659" y="1163423"/>
            <a:ext cx="663354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Em</a:t>
            </a:r>
            <a:r>
              <a:rPr kumimoji="0" lang="en-US" sz="6600" b="0" i="0" u="none" strike="noStrike" kern="1200" cap="none" spc="0" normalizeH="0" baseline="0" noProof="0" dirty="0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là</a:t>
            </a:r>
            <a:endParaRPr kumimoji="0" lang="en-US" sz="6600" b="0" i="0" u="none" strike="noStrike" kern="1200" cap="none" spc="0" normalizeH="0" baseline="0" noProof="0" dirty="0">
              <a:ln w="28575">
                <a:solidFill>
                  <a:srgbClr val="FFDC78"/>
                </a:solidFill>
              </a:ln>
              <a:solidFill>
                <a:srgbClr val="325B87"/>
              </a:solidFill>
              <a:effectLst>
                <a:glow rad="127000">
                  <a:srgbClr val="FFDC78">
                    <a:alpha val="25000"/>
                  </a:srgbClr>
                </a:glow>
              </a:effectLst>
              <a:uLnTx/>
              <a:uFillTx/>
              <a:latin typeface="#9Slide07 IcielStormtrooper" panose="020B0500000000000000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phi </a:t>
            </a:r>
            <a:r>
              <a:rPr kumimoji="0" lang="en-US" sz="6600" b="0" i="0" u="none" strike="noStrike" kern="1200" cap="none" spc="0" normalizeH="0" baseline="0" noProof="0" dirty="0" err="1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hành</a:t>
            </a:r>
            <a:r>
              <a:rPr kumimoji="0" lang="en-US" sz="6600" b="0" i="0" u="none" strike="noStrike" kern="1200" cap="none" spc="0" normalizeH="0" baseline="0" noProof="0" dirty="0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gia</a:t>
            </a:r>
            <a:endParaRPr kumimoji="0" lang="vi-VN" sz="6600" b="0" i="0" u="none" strike="noStrike" kern="1200" cap="none" spc="0" normalizeH="0" baseline="0" noProof="0" dirty="0">
              <a:ln w="28575">
                <a:solidFill>
                  <a:srgbClr val="FFDC78"/>
                </a:solidFill>
              </a:ln>
              <a:solidFill>
                <a:srgbClr val="325B87"/>
              </a:solidFill>
              <a:effectLst>
                <a:glow rad="127000">
                  <a:srgbClr val="FFDC78">
                    <a:alpha val="25000"/>
                  </a:srgbClr>
                </a:glow>
              </a:effectLst>
              <a:uLnTx/>
              <a:uFillTx/>
              <a:latin typeface="#9Slide07 IcielStormtrooper" panose="020B05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480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" name="Hình ảnh 1801">
            <a:extLst>
              <a:ext uri="{FF2B5EF4-FFF2-40B4-BE49-F238E27FC236}">
                <a16:creationId xmlns:a16="http://schemas.microsoft.com/office/drawing/2014/main" id="{A5B87486-3A81-C575-3F40-478138088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0" r="18861"/>
          <a:stretch/>
        </p:blipFill>
        <p:spPr>
          <a:xfrm>
            <a:off x="-190084" y="-162559"/>
            <a:ext cx="12496262" cy="7431460"/>
          </a:xfrm>
          <a:prstGeom prst="rect">
            <a:avLst/>
          </a:prstGeom>
        </p:spPr>
      </p:pic>
      <p:grpSp>
        <p:nvGrpSpPr>
          <p:cNvPr id="1808" name="Nhóm 1807">
            <a:extLst>
              <a:ext uri="{FF2B5EF4-FFF2-40B4-BE49-F238E27FC236}">
                <a16:creationId xmlns:a16="http://schemas.microsoft.com/office/drawing/2014/main" id="{A520A12C-2323-A28B-D8A9-44828F86F71F}"/>
              </a:ext>
            </a:extLst>
          </p:cNvPr>
          <p:cNvGrpSpPr/>
          <p:nvPr/>
        </p:nvGrpSpPr>
        <p:grpSpPr>
          <a:xfrm>
            <a:off x="3864116" y="142241"/>
            <a:ext cx="8124684" cy="5790242"/>
            <a:chOff x="3864116" y="142241"/>
            <a:chExt cx="8124684" cy="5790242"/>
          </a:xfrm>
        </p:grpSpPr>
        <p:sp>
          <p:nvSpPr>
            <p:cNvPr id="1807" name="Hình chữ nhật 1806">
              <a:extLst>
                <a:ext uri="{FF2B5EF4-FFF2-40B4-BE49-F238E27FC236}">
                  <a16:creationId xmlns:a16="http://schemas.microsoft.com/office/drawing/2014/main" id="{1A7B4285-5B84-05F3-9A2A-AB05F4339B2E}"/>
                </a:ext>
              </a:extLst>
            </p:cNvPr>
            <p:cNvSpPr/>
            <p:nvPr/>
          </p:nvSpPr>
          <p:spPr>
            <a:xfrm>
              <a:off x="4724400" y="1615440"/>
              <a:ext cx="6471920" cy="3444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806" name="图片 3">
              <a:extLst>
                <a:ext uri="{FF2B5EF4-FFF2-40B4-BE49-F238E27FC236}">
                  <a16:creationId xmlns:a16="http://schemas.microsoft.com/office/drawing/2014/main" id="{22942A20-345F-9E61-B424-0B44FA961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4116" y="142241"/>
              <a:ext cx="8124684" cy="5790242"/>
            </a:xfrm>
            <a:prstGeom prst="rect">
              <a:avLst/>
            </a:prstGeom>
          </p:spPr>
        </p:pic>
      </p:grpSp>
      <p:sp>
        <p:nvSpPr>
          <p:cNvPr id="1805" name="Hộp Văn bản 1804">
            <a:extLst>
              <a:ext uri="{FF2B5EF4-FFF2-40B4-BE49-F238E27FC236}">
                <a16:creationId xmlns:a16="http://schemas.microsoft.com/office/drawing/2014/main" id="{DCC9A628-726F-8E3F-DA5E-810FAA7359A3}"/>
              </a:ext>
            </a:extLst>
          </p:cNvPr>
          <p:cNvSpPr txBox="1"/>
          <p:nvPr/>
        </p:nvSpPr>
        <p:spPr>
          <a:xfrm>
            <a:off x="5020906" y="1874377"/>
            <a:ext cx="6002694" cy="2734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vượt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đưa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con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tàu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vũ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trụ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quay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Trái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Đất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!</a:t>
            </a:r>
            <a:endParaRPr kumimoji="0" lang="vi-VN" sz="4000" b="1" i="0" u="none" strike="noStrike" kern="1200" cap="none" spc="0" normalizeH="0" baseline="0" noProof="0" dirty="0">
              <a:ln w="19050">
                <a:solidFill>
                  <a:srgbClr val="FFD279"/>
                </a:solidFill>
              </a:ln>
              <a:solidFill>
                <a:srgbClr val="325B87"/>
              </a:solidFill>
              <a:effectLst>
                <a:glow rad="63500">
                  <a:srgbClr val="A5A5A5">
                    <a:satMod val="175000"/>
                    <a:alpha val="40000"/>
                  </a:srgbClr>
                </a:glow>
                <a:outerShdw blurRad="12700" dist="25400" dir="2700000" algn="tl">
                  <a:srgbClr val="1A7DF1">
                    <a:alpha val="43137"/>
                  </a:srgbClr>
                </a:outerShdw>
              </a:effectLst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1809" name="Đồ họa 1808">
            <a:extLst>
              <a:ext uri="{FF2B5EF4-FFF2-40B4-BE49-F238E27FC236}">
                <a16:creationId xmlns:a16="http://schemas.microsoft.com/office/drawing/2014/main" id="{130ACE2B-A0FD-19C0-5F17-A0F66F3479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39389" y="1173801"/>
            <a:ext cx="1363034" cy="109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55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hlinkClick r:id="rId2" action="ppaction://hlinksldjump"/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42802" y="1092375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85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22222E-6 L 2.08333E-6 -2.22222E-6 C 0.01237 0.00047 0.02474 0.0007 0.03724 0.00185 C 0.04023 0.00209 0.04297 0.00371 0.04609 0.00417 C 0.04857 0.00463 0.05104 0.00486 0.05338 0.00533 C 0.05429 0.00602 0.05508 0.00695 0.05651 0.00764 C 0.06028 0.0088 0.06719 0.00972 0.07135 0.01065 C 0.07487 0.0132 0.07956 0.01644 0.08177 0.01945 C 0.08281 0.02084 0.08255 0.02246 0.08333 0.02384 C 0.08411 0.02523 0.08528 0.02616 0.08633 0.02709 L 0.08932 0.03588 C 0.08997 0.03727 0.09049 0.03889 0.09101 0.04051 C 0.0914 0.04306 0.09166 0.04584 0.09245 0.04815 C 0.09271 0.04931 0.09349 0.05047 0.09375 0.05139 C 0.09453 0.05301 0.09453 0.0544 0.09518 0.05579 C 0.09596 0.05741 0.09752 0.0588 0.09818 0.06042 C 0.10052 0.06412 0.09922 0.06389 0.10143 0.06806 C 0.10208 0.06991 0.10338 0.07176 0.10443 0.07338 C 0.10495 0.0757 0.10508 0.07801 0.10586 0.08033 C 0.10612 0.08172 0.1069 0.0831 0.10716 0.08449 C 0.10963 0.09537 0.1082 0.09398 0.11015 0.10648 C 0.1125 0.11968 0.11185 0.09977 0.11185 0.11783 " pathEditMode="relative" rAng="0" ptsTypes="AAAAAAAAAAAAAAAAAAAAAA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873492" y="786709"/>
            <a:ext cx="10362640" cy="1561471"/>
            <a:chOff x="873492" y="786709"/>
            <a:chExt cx="10362640" cy="1561471"/>
          </a:xfrm>
        </p:grpSpPr>
        <p:grpSp>
          <p:nvGrpSpPr>
            <p:cNvPr id="20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1114139" y="786709"/>
              <a:ext cx="95369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1: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lớn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lang="en-US" sz="40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312 879, 567 332, 312 778, 567 233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5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6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75160" y="2693203"/>
              <a:ext cx="32951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312 879</a:t>
              </a: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41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018646" y="2712947"/>
              <a:ext cx="39480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567 332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43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45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46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312 778</a:t>
              </a:r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453999"/>
            <a:ext cx="4987834" cy="1153269"/>
            <a:chOff x="6309362" y="4453999"/>
            <a:chExt cx="4987834" cy="1153269"/>
          </a:xfrm>
        </p:grpSpPr>
        <p:grpSp>
          <p:nvGrpSpPr>
            <p:cNvPr id="48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50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51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9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357689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567 233</a:t>
              </a:r>
            </a:p>
          </p:txBody>
        </p:sp>
      </p:grpSp>
      <p:pic>
        <p:nvPicPr>
          <p:cNvPr id="8" name="Đồ họa 7">
            <a:extLst>
              <a:ext uri="{FF2B5EF4-FFF2-40B4-BE49-F238E27FC236}">
                <a16:creationId xmlns:a16="http://schemas.microsoft.com/office/drawing/2014/main" id="{F0C2F8AF-6601-A38D-46F2-43FC736B57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378926" y="641958"/>
            <a:ext cx="1363034" cy="109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4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55493" y="1789483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40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3.54167E-6 -7.40741E-7 C 0.00065 0.00417 0.00078 0.00903 0.00156 0.0132 C 0.00234 0.01759 0.0039 0.0213 0.00442 0.02593 C 0.00677 0.04445 0.0039 0.02107 0.00599 0.03704 C 0.00716 0.04607 0.00612 0.04028 0.00742 0.04699 C 0.00716 0.06227 0.00703 0.07778 0.00677 0.09306 C 0.00677 0.09514 0.00638 0.09722 0.00599 0.09931 C 0.0056 0.10162 0.00494 0.10324 0.00442 0.10556 C 0.00195 0.11852 0.00442 0.10995 0.00078 0.12037 C 0.00065 0.12407 0.00065 0.12801 3.54167E-6 0.13171 C -0.00026 0.13403 -0.00105 0.13634 -0.00144 0.13912 C -0.00183 0.14167 -0.00196 0.14398 -0.00209 0.14653 C -0.00196 0.16574 -0.00235 0.18472 -0.00144 0.20394 C -0.00105 0.20926 -0.00039 0.21458 0.00156 0.21875 C 0.00234 0.22037 0.00312 0.22222 0.00377 0.22384 C 0.00429 0.22523 0.00468 0.22708 0.0052 0.2287 C 0.00586 0.23056 0.00677 0.23218 0.00742 0.2338 C 0.00807 0.23495 0.00833 0.23634 0.00898 0.23727 C 0.01041 0.24028 0.01328 0.24445 0.01484 0.2463 C 0.01679 0.24838 0.01888 0.24977 0.02083 0.25255 C 0.0263 0.25995 0.02239 0.25509 0.02825 0.26111 C 0.0289 0.26204 0.02955 0.26296 0.03047 0.26366 C 0.03138 0.26458 0.03229 0.26528 0.03333 0.2662 C 0.03411 0.26667 0.03476 0.26782 0.03554 0.26852 C 0.03645 0.26945 0.03776 0.26991 0.03854 0.27107 C 0.04935 0.28426 0.03151 0.26551 0.04375 0.27708 C 0.0444 0.27801 0.04518 0.27894 0.04596 0.27963 C 0.04687 0.28102 0.04778 0.28287 0.04882 0.28357 C 0.05 0.28449 0.0513 0.28426 0.0526 0.28495 C 0.05403 0.28565 0.0556 0.28634 0.05703 0.28704 C 0.05885 0.28796 0.06106 0.28843 0.06302 0.28958 C 0.06419 0.29051 0.06536 0.2919 0.06653 0.29236 C 0.06888 0.29306 0.07096 0.29306 0.0733 0.29352 C 0.07422 0.29421 0.0776 0.2963 0.07838 0.2963 C 0.08268 0.2963 0.08685 0.29537 0.09101 0.29491 C 0.09179 0.29445 0.09257 0.29398 0.09323 0.29352 C 0.09583 0.29167 0.09609 0.29097 0.09843 0.28843 C 0.10013 0.28403 0.09909 0.28495 0.10156 0.28495 " pathEditMode="relative" rAng="0" ptsTypes="AAAAAAAAAAAAAAAA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298C6247-3443-58B2-9E99-86894E2AD33A}"/>
              </a:ext>
            </a:extLst>
          </p:cNvPr>
          <p:cNvGrpSpPr/>
          <p:nvPr/>
        </p:nvGrpSpPr>
        <p:grpSpPr>
          <a:xfrm>
            <a:off x="787098" y="817645"/>
            <a:ext cx="10449034" cy="1530535"/>
            <a:chOff x="787098" y="817645"/>
            <a:chExt cx="10449034" cy="1530535"/>
          </a:xfrm>
        </p:grpSpPr>
        <p:grpSp>
          <p:nvGrpSpPr>
            <p:cNvPr id="53" name="Đồ họa 51">
              <a:extLst>
                <a:ext uri="{FF2B5EF4-FFF2-40B4-BE49-F238E27FC236}">
                  <a16:creationId xmlns:a16="http://schemas.microsoft.com/office/drawing/2014/main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4" name="Hình tự do: Hình 53">
                <a:extLst>
                  <a:ext uri="{FF2B5EF4-FFF2-40B4-BE49-F238E27FC236}">
                    <a16:creationId xmlns:a16="http://schemas.microsoft.com/office/drawing/2014/main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" name="Hình tự do: Hình 55">
                <a:extLst>
                  <a:ext uri="{FF2B5EF4-FFF2-40B4-BE49-F238E27FC236}">
                    <a16:creationId xmlns:a16="http://schemas.microsoft.com/office/drawing/2014/main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EF516165-5B97-E07D-DDF9-46462073D2E8}"/>
                </a:ext>
              </a:extLst>
            </p:cNvPr>
            <p:cNvSpPr txBox="1"/>
            <p:nvPr/>
          </p:nvSpPr>
          <p:spPr>
            <a:xfrm>
              <a:off x="787098" y="832931"/>
              <a:ext cx="980741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2: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bé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899 007, 998 007, 898 700, </a:t>
              </a: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989 700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B3EDD716-564E-DE46-1E80-A76D4E2C1780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AF9A0302-C94E-086B-2875-D3116C04992D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AEDFFEB8-1946-B178-A58A-56FDB8A933E4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8" name="Đồ họa 7">
                <a:extLst>
                  <a:ext uri="{FF2B5EF4-FFF2-40B4-BE49-F238E27FC236}">
                    <a16:creationId xmlns:a16="http://schemas.microsoft.com/office/drawing/2014/main" id="{A5849BBD-0199-2C1D-1F87-540060823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D102B154-E9F8-3C16-D917-551420A441D6}"/>
                </a:ext>
              </a:extLst>
            </p:cNvPr>
            <p:cNvSpPr txBox="1"/>
            <p:nvPr/>
          </p:nvSpPr>
          <p:spPr>
            <a:xfrm>
              <a:off x="2631699" y="2727073"/>
              <a:ext cx="25884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899 007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57ECC7D7-533B-9476-3867-F9D2A1F680FF}"/>
              </a:ext>
            </a:extLst>
          </p:cNvPr>
          <p:cNvGrpSpPr/>
          <p:nvPr/>
        </p:nvGrpSpPr>
        <p:grpSpPr>
          <a:xfrm>
            <a:off x="6309362" y="2482076"/>
            <a:ext cx="4734694" cy="1152000"/>
            <a:chOff x="6309362" y="2482076"/>
            <a:chExt cx="4734694" cy="1152000"/>
          </a:xfrm>
        </p:grpSpPr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id="{245FA612-9223-C9D6-CF87-D31CC22FF960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3" name="Hình chữ nhật: Góc Tròn 12">
                <a:extLst>
                  <a:ext uri="{FF2B5EF4-FFF2-40B4-BE49-F238E27FC236}">
                    <a16:creationId xmlns:a16="http://schemas.microsoft.com/office/drawing/2014/main" id="{52C72229-1BDB-7197-5BCB-B52287373EDD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5" name="Đồ họa 14">
                <a:extLst>
                  <a:ext uri="{FF2B5EF4-FFF2-40B4-BE49-F238E27FC236}">
                    <a16:creationId xmlns:a16="http://schemas.microsoft.com/office/drawing/2014/main" id="{A1E4C93E-6BE9-4051-EA64-A6676E0A8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42784A90-390C-FDE1-57DB-3F2829B7EF40}"/>
                </a:ext>
              </a:extLst>
            </p:cNvPr>
            <p:cNvSpPr txBox="1"/>
            <p:nvPr/>
          </p:nvSpPr>
          <p:spPr>
            <a:xfrm>
              <a:off x="7975360" y="2691401"/>
              <a:ext cx="22354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998 007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1DED84F3-4250-F897-F677-DF1337BD280E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DD278742-E579-66B0-5492-6F3B021DA17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0" name="Hình chữ nhật: Góc Tròn 19">
                <a:extLst>
                  <a:ext uri="{FF2B5EF4-FFF2-40B4-BE49-F238E27FC236}">
                    <a16:creationId xmlns:a16="http://schemas.microsoft.com/office/drawing/2014/main" id="{EED8C667-9BF5-E569-6EDD-018FD1C214A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id="{626A8265-4505-8FAA-EF43-313C32116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DFE3EE9F-D90C-5EBF-9925-55B329C94278}"/>
                </a:ext>
              </a:extLst>
            </p:cNvPr>
            <p:cNvSpPr txBox="1"/>
            <p:nvPr/>
          </p:nvSpPr>
          <p:spPr>
            <a:xfrm>
              <a:off x="2565191" y="4658056"/>
              <a:ext cx="25210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989 700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3C8FFE18-A1FF-723F-9CA5-6EF41AF72886}"/>
              </a:ext>
            </a:extLst>
          </p:cNvPr>
          <p:cNvGrpSpPr/>
          <p:nvPr/>
        </p:nvGrpSpPr>
        <p:grpSpPr>
          <a:xfrm>
            <a:off x="6309362" y="4453999"/>
            <a:ext cx="4734694" cy="1153269"/>
            <a:chOff x="6309362" y="4453999"/>
            <a:chExt cx="4734694" cy="1153269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A077D454-59AB-0150-C11E-8134632BB74C}"/>
                </a:ext>
              </a:extLst>
            </p:cNvPr>
            <p:cNvGrpSpPr/>
            <p:nvPr/>
          </p:nvGrpSpPr>
          <p:grpSpPr>
            <a:xfrm>
              <a:off x="6309362" y="4453999"/>
              <a:ext cx="4734694" cy="1153269"/>
              <a:chOff x="6309362" y="4395154"/>
              <a:chExt cx="4734694" cy="1153269"/>
            </a:xfrm>
          </p:grpSpPr>
          <p:sp>
            <p:nvSpPr>
              <p:cNvPr id="21" name="Hình chữ nhật: Góc Tròn 20">
                <a:extLst>
                  <a:ext uri="{FF2B5EF4-FFF2-40B4-BE49-F238E27FC236}">
                    <a16:creationId xmlns:a16="http://schemas.microsoft.com/office/drawing/2014/main" id="{A22AD1BA-7919-2A18-A5E1-094B4F046682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7" name="Đồ họa 16">
                <a:extLst>
                  <a:ext uri="{FF2B5EF4-FFF2-40B4-BE49-F238E27FC236}">
                    <a16:creationId xmlns:a16="http://schemas.microsoft.com/office/drawing/2014/main" id="{36A57397-DAC4-545C-A2AD-EA8061FA9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6185C159-9C4B-F935-D927-2D577D6607B3}"/>
                </a:ext>
              </a:extLst>
            </p:cNvPr>
            <p:cNvSpPr txBox="1"/>
            <p:nvPr/>
          </p:nvSpPr>
          <p:spPr>
            <a:xfrm>
              <a:off x="8047288" y="4645453"/>
              <a:ext cx="28680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898 700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Đồ họa 2">
            <a:extLst>
              <a:ext uri="{FF2B5EF4-FFF2-40B4-BE49-F238E27FC236}">
                <a16:creationId xmlns:a16="http://schemas.microsoft.com/office/drawing/2014/main" id="{6624052A-AA64-594A-7636-4AF8EEE7E7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007615" y="113469"/>
            <a:ext cx="1815408" cy="1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79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868">
      <a:dk1>
        <a:srgbClr val="262626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601</Words>
  <Application>Microsoft Office PowerPoint</Application>
  <PresentationFormat>Widescreen</PresentationFormat>
  <Paragraphs>165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SVN-Ready</vt:lpstr>
      <vt:lpstr>Calibri Light</vt:lpstr>
      <vt:lpstr>SVN-Newton</vt:lpstr>
      <vt:lpstr>思源黑体 CN Medium</vt:lpstr>
      <vt:lpstr>#9Slide07 IcielStormtrooper</vt:lpstr>
      <vt:lpstr>Arial</vt:lpstr>
      <vt:lpstr>Cambria</vt:lpstr>
      <vt:lpstr>Times New Roman</vt:lpstr>
      <vt:lpstr>UTM Avo</vt:lpstr>
      <vt:lpstr>Calibri</vt:lpstr>
      <vt:lpstr>Vogue-ExtraBold</vt:lpstr>
      <vt:lpstr>#9Slide07 HoneyCream</vt:lpstr>
      <vt:lpstr>Office Theme</vt:lpstr>
      <vt:lpstr>Office 主题​​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MNT;MANGNONTEAM</cp:keywords>
  <cp:lastModifiedBy>Admin</cp:lastModifiedBy>
  <cp:revision>24</cp:revision>
  <dcterms:created xsi:type="dcterms:W3CDTF">2023-06-29T12:53:50Z</dcterms:created>
  <dcterms:modified xsi:type="dcterms:W3CDTF">2024-10-30T04:23:52Z</dcterms:modified>
</cp:coreProperties>
</file>