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22"/>
  </p:notesMasterIdLst>
  <p:handoutMasterIdLst>
    <p:handoutMasterId r:id="rId23"/>
  </p:handoutMasterIdLst>
  <p:sldIdLst>
    <p:sldId id="301" r:id="rId4"/>
    <p:sldId id="304" r:id="rId5"/>
    <p:sldId id="264" r:id="rId6"/>
    <p:sldId id="266" r:id="rId7"/>
    <p:sldId id="310" r:id="rId8"/>
    <p:sldId id="311" r:id="rId9"/>
    <p:sldId id="317" r:id="rId10"/>
    <p:sldId id="327" r:id="rId11"/>
    <p:sldId id="318" r:id="rId12"/>
    <p:sldId id="312" r:id="rId13"/>
    <p:sldId id="319" r:id="rId14"/>
    <p:sldId id="320" r:id="rId15"/>
    <p:sldId id="321" r:id="rId16"/>
    <p:sldId id="323" r:id="rId17"/>
    <p:sldId id="314" r:id="rId18"/>
    <p:sldId id="325" r:id="rId19"/>
    <p:sldId id="328" r:id="rId20"/>
    <p:sldId id="326" r:id="rId21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36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92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9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1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2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8.png"/><Relationship Id="rId5" Type="http://schemas.openxmlformats.org/officeDocument/2006/relationships/image" Target="../media/image1.jpeg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1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27.sv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4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2.svg"/><Relationship Id="rId27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sv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9.sv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221" y="-548489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1494995" y="916597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mua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 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tiền mua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3342400"/>
            <a:ext cx="3160907" cy="277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3834014"/>
            <a:ext cx="3827195" cy="24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  <p:pic>
        <p:nvPicPr>
          <p:cNvPr id="1026" name="Picture 2" descr="Fruit basket Royalty Free Vector Image - VectorStoc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0" l="0" r="94800">
                        <a14:foregroundMark x1="73400" y1="25607" x2="58400" y2="36235"/>
                        <a14:foregroundMark x1="90400" y1="23178" x2="94700" y2="25405"/>
                        <a14:foregroundMark x1="70500" y1="42915" x2="64900" y2="63462"/>
                        <a14:foregroundMark x1="74000" y1="43725" x2="70700" y2="50709"/>
                        <a14:foregroundMark x1="76600" y1="13462" x2="72900" y2="19433"/>
                        <a14:foregroundMark x1="65700" y1="18320" x2="65700" y2="18320"/>
                        <a14:foregroundMark x1="24300" y1="29757" x2="21100" y2="34008"/>
                        <a14:foregroundMark x1="31300" y1="49696" x2="33200" y2="65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69" y="301033"/>
            <a:ext cx="2296967" cy="2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5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:a16="http://schemas.microsoft.com/office/drawing/2014/main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:a16="http://schemas.microsoft.com/office/drawing/2014/main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:a16="http://schemas.microsoft.com/office/drawing/2014/main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:a16="http://schemas.microsoft.com/office/drawing/2014/main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图片 3" descr="组 3">
            <a:extLst>
              <a:ext uri="{FF2B5EF4-FFF2-40B4-BE49-F238E27FC236}">
                <a16:creationId xmlns:a16="http://schemas.microsoft.com/office/drawing/2014/main" id="{DEFF2378-194B-0DCB-B60D-DBF100906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34871" y="243273"/>
            <a:ext cx="9364267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9216748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972725" y="699008"/>
            <a:ext cx="8600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42"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cửa hàng nhập về 60kg gạo. Trong buổi sáng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12kg gạo. Buổi chiều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25kg gạo. Hỏi cửa hàng còn lại bao nhiêu ki – lô – gam gạo?</a:t>
            </a:r>
            <a:endParaRPr lang="vi-VN" sz="24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35kg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651</Words>
  <Application>Microsoft Office PowerPoint</Application>
  <PresentationFormat>Widescreen</PresentationFormat>
  <Paragraphs>65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Genty</vt:lpstr>
      <vt:lpstr>标小智龙珠体</vt:lpstr>
      <vt:lpstr>阿里巴巴普惠体</vt:lpstr>
      <vt:lpstr>Cambria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Admin</cp:lastModifiedBy>
  <cp:revision>35</cp:revision>
  <dcterms:created xsi:type="dcterms:W3CDTF">2023-06-19T12:29:22Z</dcterms:created>
  <dcterms:modified xsi:type="dcterms:W3CDTF">2024-10-02T04:57:53Z</dcterms:modified>
</cp:coreProperties>
</file>