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5" r:id="rId2"/>
    <p:sldMasterId id="2147483688" r:id="rId3"/>
    <p:sldMasterId id="2147483700" r:id="rId4"/>
  </p:sldMasterIdLst>
  <p:notesMasterIdLst>
    <p:notesMasterId r:id="rId20"/>
  </p:notesMasterIdLst>
  <p:sldIdLst>
    <p:sldId id="257" r:id="rId5"/>
    <p:sldId id="284" r:id="rId6"/>
    <p:sldId id="30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7" r:id="rId15"/>
    <p:sldId id="278" r:id="rId16"/>
    <p:sldId id="279" r:id="rId17"/>
    <p:sldId id="305" r:id="rId18"/>
    <p:sldId id="302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等线 Light" panose="02010600030101010101" pitchFamily="2" charset="-122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82"/>
    <a:srgbClr val="FF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688F7-5648-4E22-B1B4-2906A952DE4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B4EA9-C9E4-4037-9437-695027E9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4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6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18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44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1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8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83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6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57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879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44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69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28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01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700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81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3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876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9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81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873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37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65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84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8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76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75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8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9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923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067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63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383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865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370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529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71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2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4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3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9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6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7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78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2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3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22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0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-7184572"/>
            <a:ext cx="1037029" cy="1763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-7282544"/>
            <a:ext cx="1037029" cy="1763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12324320"/>
            <a:ext cx="1037029" cy="1763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12226348"/>
            <a:ext cx="1037029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5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-7184572"/>
            <a:ext cx="1037029" cy="1763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-7282544"/>
            <a:ext cx="1037029" cy="1763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12324320"/>
            <a:ext cx="1037029" cy="1763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12226348"/>
            <a:ext cx="1037029" cy="176348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048000" y="158342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16"/>
              </a:rPr>
              <a:t>https://www.facebook.com/groups/629898828017053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01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14413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5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2.jp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9.jpe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11" Type="http://schemas.openxmlformats.org/officeDocument/2006/relationships/image" Target="../media/image37.jpeg"/><Relationship Id="rId5" Type="http://schemas.openxmlformats.org/officeDocument/2006/relationships/image" Target="../media/image32.gif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5.jpeg"/><Relationship Id="rId12" Type="http://schemas.openxmlformats.org/officeDocument/2006/relationships/image" Target="../media/image4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11" Type="http://schemas.openxmlformats.org/officeDocument/2006/relationships/image" Target="../media/image41.jpeg"/><Relationship Id="rId5" Type="http://schemas.openxmlformats.org/officeDocument/2006/relationships/image" Target="../media/image43.gif"/><Relationship Id="rId10" Type="http://schemas.openxmlformats.org/officeDocument/2006/relationships/image" Target="../media/image40.jpeg"/><Relationship Id="rId4" Type="http://schemas.openxmlformats.org/officeDocument/2006/relationships/image" Target="../media/image31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1.jpeg"/><Relationship Id="rId3" Type="http://schemas.openxmlformats.org/officeDocument/2006/relationships/audio" Target="../media/audio5.wav"/><Relationship Id="rId7" Type="http://schemas.openxmlformats.org/officeDocument/2006/relationships/image" Target="../media/image45.gif"/><Relationship Id="rId12" Type="http://schemas.openxmlformats.org/officeDocument/2006/relationships/image" Target="../media/image4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11" Type="http://schemas.openxmlformats.org/officeDocument/2006/relationships/image" Target="../media/image47.gif"/><Relationship Id="rId5" Type="http://schemas.openxmlformats.org/officeDocument/2006/relationships/image" Target="../media/image31.png"/><Relationship Id="rId10" Type="http://schemas.openxmlformats.org/officeDocument/2006/relationships/image" Target="../media/image39.jpeg"/><Relationship Id="rId4" Type="http://schemas.openxmlformats.org/officeDocument/2006/relationships/audio" Target="../media/audio6.wav"/><Relationship Id="rId9" Type="http://schemas.openxmlformats.org/officeDocument/2006/relationships/image" Target="../media/image35.jpeg"/><Relationship Id="rId1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/>
          <a:srcRect r="37374"/>
          <a:stretch/>
        </p:blipFill>
        <p:spPr>
          <a:xfrm>
            <a:off x="-302118" y="2508462"/>
            <a:ext cx="2931919" cy="46816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" name="流程图: 终止 1">
            <a:extLst>
              <a:ext uri="{FF2B5EF4-FFF2-40B4-BE49-F238E27FC236}">
                <a16:creationId xmlns:a16="http://schemas.microsoft.com/office/drawing/2014/main" id="{5915C925-B933-48DB-831D-5B33F53F54CE}"/>
              </a:ext>
            </a:extLst>
          </p:cNvPr>
          <p:cNvSpPr/>
          <p:nvPr/>
        </p:nvSpPr>
        <p:spPr>
          <a:xfrm>
            <a:off x="5856112" y="4233530"/>
            <a:ext cx="2554220" cy="50783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4" name="PA-文本框 88">
            <a:extLst>
              <a:ext uri="{FF2B5EF4-FFF2-40B4-BE49-F238E27FC236}">
                <a16:creationId xmlns:a16="http://schemas.microsoft.com/office/drawing/2014/main" id="{968276D9-B57A-45C2-B2D1-514AA5493E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90777" y="4114023"/>
            <a:ext cx="2084891" cy="620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32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131号-酷乐潮玩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4492" y="371359"/>
            <a:ext cx="5777236" cy="1793183"/>
            <a:chOff x="2734304" y="407422"/>
            <a:chExt cx="5777236" cy="1793183"/>
          </a:xfrm>
        </p:grpSpPr>
        <p:sp>
          <p:nvSpPr>
            <p:cNvPr id="16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64515">
              <a:off x="2734304" y="555921"/>
              <a:ext cx="5777236" cy="16301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err="1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000" b="0" i="0" u="none" strike="noStrike" kern="1200" cap="none" spc="0" normalizeH="0" baseline="0" noProof="0" dirty="0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4 </a:t>
              </a:r>
            </a:p>
          </p:txBody>
        </p:sp>
        <p:sp>
          <p:nvSpPr>
            <p:cNvPr id="25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 rot="21276244">
              <a:off x="2810046" y="407422"/>
              <a:ext cx="5518010" cy="1793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4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" y="4045477"/>
            <a:ext cx="4600343" cy="2761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75246" y="2189735"/>
            <a:ext cx="832785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2" y="767352"/>
            <a:ext cx="657414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4: Đ, S?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nhọn, góc tù, góc vuông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bẹt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ttps://img.loigiaihay.com/picture/2023/0310/20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79" y="1428833"/>
            <a:ext cx="3242538" cy="296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70449" y="2616003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2175" y="4416496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448" y="2519684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2174" y="4320177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68" name="Oval 67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4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/>
          <p:cNvSpPr/>
          <p:nvPr/>
        </p:nvSpPr>
        <p:spPr>
          <a:xfrm>
            <a:off x="600204" y="718481"/>
            <a:ext cx="10500851" cy="27413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 lớn hơn góc nào?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nhọn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tù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bẹt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694" y="198520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5076856" y="991555"/>
            <a:ext cx="252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tù lớn hơn góc vuông là 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 hay sai?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66000" y="5524501"/>
            <a:ext cx="4683803" cy="78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488618"/>
            <a:ext cx="4683803" cy="78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8499" y="53322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1489" y="1879450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5041948" y="1016090"/>
            <a:ext cx="2525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5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7" grpId="0"/>
      <p:bldP spid="10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bẹt gấp mấy lần góc vuông?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5215860" y="1103403"/>
            <a:ext cx="2525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274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sử dụng đơn vị đo góc, thực hiện được thao tác đo góc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góc nhọn, góc vuông, góc tù và góc bẹt trong cuộc sống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8600" algn="just">
              <a:lnSpc>
                <a:spcPct val="11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Chuẩn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Số có nhiều chữ số (tiết</a:t>
            </a:r>
            <a:r>
              <a:rPr kumimoji="0" lang="en-GB" sz="3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1)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 HƯỚNG HỌC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699" y="940869"/>
            <a:ext cx="10846602" cy="517117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6300584" y="-369332"/>
            <a:ext cx="480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https://youtube.com/watch?v=WZJAIkmT3Rg</a:t>
            </a:r>
          </a:p>
        </p:txBody>
      </p:sp>
    </p:spTree>
    <p:extLst>
      <p:ext uri="{BB962C8B-B14F-4D97-AF65-F5344CB8AC3E}">
        <p14:creationId xmlns:p14="http://schemas.microsoft.com/office/powerpoint/2010/main" val="6153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274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sử dụng đơn vị đo góc, thực hiện được thao tác đo góc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góc nhọn, góc vuông, góc tù và góc bẹt trong cuộc sống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8600" algn="just">
              <a:lnSpc>
                <a:spcPct val="11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3330557" y="903538"/>
            <a:ext cx="52116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Vẽ góc tù (theo mẫu)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794" t="46928" r="67057" b="40590"/>
          <a:stretch/>
        </p:blipFill>
        <p:spPr>
          <a:xfrm>
            <a:off x="764377" y="1488313"/>
            <a:ext cx="6565484" cy="3258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974434" y="5038759"/>
            <a:ext cx="5377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MỜI BẠN THỰC HÀNH NHÉ!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65" y="592642"/>
            <a:ext cx="5328366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2: Trong các hình ảnh dưới đây, em thấy hình nào có số đo góc là 90   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306" t="49386" r="58014" b="31702"/>
          <a:stretch/>
        </p:blipFill>
        <p:spPr>
          <a:xfrm>
            <a:off x="1193532" y="2308530"/>
            <a:ext cx="9962147" cy="35706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41945" y="2213811"/>
            <a:ext cx="3436219" cy="3975233"/>
          </a:xfrm>
          <a:prstGeom prst="ellipse">
            <a:avLst/>
          </a:prstGeom>
          <a:noFill/>
          <a:ln w="28575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2800" y="1333771"/>
            <a:ext cx="735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29511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3: Dùng thước đo góc để đo các góc đỉnh G: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GN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GE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GN, GM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img.loigiaihay.com/picture/2023/0310/20_2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66324"/>
            <a:ext cx="7303147" cy="39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4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44686" y="261292"/>
            <a:ext cx="9200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GN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017088" y="326515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40386" y="511289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608255" y="3087000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509303" y="4997725"/>
            <a:ext cx="1614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</a:p>
        </p:txBody>
      </p:sp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63136" y="326510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17630" y="311007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78952" y="509122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02156" y="497581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3297" y="300681"/>
            <a:ext cx="9090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GE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713258" y="3155557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90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884111" y="5110195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641012" y="333903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812383" y="5071730"/>
            <a:ext cx="1405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27974" y="317975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713" y="511678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23522" y="330553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99614" y="510173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39" y="242576"/>
            <a:ext cx="8962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GN, GM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092372" y="3132333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23493" y="513536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375393" y="327794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135118" y="5076398"/>
            <a:ext cx="2459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60</a:t>
            </a: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18561" y="324005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1602" y="516408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71197" y="3327782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95642" y="505276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0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448</Words>
  <Application>Microsoft Office PowerPoint</Application>
  <PresentationFormat>Widescreen</PresentationFormat>
  <Paragraphs>80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等线 Light</vt:lpstr>
      <vt:lpstr>Calibri</vt:lpstr>
      <vt:lpstr>UTM Cookies</vt:lpstr>
      <vt:lpstr>UTM Seagull</vt:lpstr>
      <vt:lpstr>UTM Avo</vt:lpstr>
      <vt:lpstr>SVN-Apple</vt:lpstr>
      <vt:lpstr>等线</vt:lpstr>
      <vt:lpstr>Times New Roman</vt:lpstr>
      <vt:lpstr>思源黑体 CN Light</vt:lpstr>
      <vt:lpstr>Calibri Light</vt:lpstr>
      <vt:lpstr>Cambria</vt:lpstr>
      <vt:lpstr>2_Office Theme</vt:lpstr>
      <vt:lpstr>2_Office 主题​​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10</cp:revision>
  <dcterms:created xsi:type="dcterms:W3CDTF">2023-08-02T13:13:38Z</dcterms:created>
  <dcterms:modified xsi:type="dcterms:W3CDTF">2024-10-02T05:15:17Z</dcterms:modified>
</cp:coreProperties>
</file>