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2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98DA-B89D-4D41-BFEA-282C80BDD671}" type="datetimeFigureOut">
              <a:rPr lang="en-US" smtClean="0"/>
              <a:t>09/19/2024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11BF-CEFF-4903-81F1-6FB71AA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405815" cy="69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2024-09-19T02:20:17Z</dcterms:created>
  <dcterms:modified xsi:type="dcterms:W3CDTF">2024-09-19T02:20:53Z</dcterms:modified>
</cp:coreProperties>
</file>