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256" r:id="rId5"/>
    <p:sldId id="258" r:id="rId6"/>
    <p:sldId id="284" r:id="rId7"/>
    <p:sldId id="277" r:id="rId8"/>
    <p:sldId id="279" r:id="rId9"/>
    <p:sldId id="280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557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một</a:t>
            </a:r>
            <a:r>
              <a:rPr lang="en-US" b="1" baseline="0" dirty="0"/>
              <a:t> </a:t>
            </a:r>
            <a:r>
              <a:rPr lang="en-US" b="1" baseline="0" dirty="0" err="1"/>
              <a:t>và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0" baseline="0" dirty="0"/>
              <a:t> </a:t>
            </a:r>
            <a:r>
              <a:rPr lang="en-US" b="0" baseline="0" dirty="0" err="1"/>
              <a:t>để</a:t>
            </a:r>
            <a:r>
              <a:rPr lang="en-US" b="0" baseline="0" dirty="0"/>
              <a:t> </a:t>
            </a:r>
            <a:r>
              <a:rPr lang="en-US" b="0" baseline="0" dirty="0" err="1"/>
              <a:t>đến</a:t>
            </a:r>
            <a:r>
              <a:rPr lang="en-US" b="0" baseline="0" dirty="0"/>
              <a:t> </a:t>
            </a:r>
            <a:r>
              <a:rPr lang="en-US" b="0" baseline="0" dirty="0" err="1"/>
              <a:t>hoạt</a:t>
            </a:r>
            <a:r>
              <a:rPr lang="en-US" b="0" baseline="0" dirty="0"/>
              <a:t> </a:t>
            </a:r>
            <a:r>
              <a:rPr lang="en-US" b="0" baseline="0" dirty="0" err="1"/>
              <a:t>động</a:t>
            </a:r>
            <a:r>
              <a:rPr lang="en-US" b="0" baseline="0" dirty="0"/>
              <a:t> </a:t>
            </a:r>
            <a:r>
              <a:rPr lang="en-US" b="0" baseline="0" dirty="0" err="1"/>
              <a:t>tiếp</a:t>
            </a:r>
            <a:r>
              <a:rPr lang="en-US" b="0" baseline="0" dirty="0"/>
              <a:t> </a:t>
            </a:r>
            <a:r>
              <a:rPr lang="en-US" b="0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9C77B4D-427E-4E05-B713-EF78298BA0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94ADD9-3976-4644-99D8-A29E92EDCE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FB42D72B-0C22-4144-95E3-0D6DD49211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8E82F98-9A00-4E5F-8D18-930EA9CE20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1.jpeg"/><Relationship Id="rId21" Type="http://schemas.openxmlformats.org/officeDocument/2006/relationships/slide" Target="slide7.xml"/><Relationship Id="rId7" Type="http://schemas.openxmlformats.org/officeDocument/2006/relationships/image" Target="../media/image24.png"/><Relationship Id="rId12" Type="http://schemas.openxmlformats.org/officeDocument/2006/relationships/image" Target="../media/image30.sv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23" Type="http://schemas.openxmlformats.org/officeDocument/2006/relationships/image" Target="../media/image31.png"/><Relationship Id="rId10" Type="http://schemas.openxmlformats.org/officeDocument/2006/relationships/image" Target="../media/image28.svg"/><Relationship Id="rId19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6807" y="39791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Toán</a:t>
            </a:r>
            <a:r>
              <a:rPr lang="en-US" sz="4800" b="1" dirty="0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583</TotalTime>
  <Words>235</Words>
  <Application>Microsoft Office PowerPoint</Application>
  <PresentationFormat>Widescreen</PresentationFormat>
  <Paragraphs>52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#9Slide05 Angelline</vt:lpstr>
      <vt:lpstr>#9Slide05 Dancing Script</vt:lpstr>
      <vt:lpstr>#9Slide05 HLT Boulevard</vt:lpstr>
      <vt:lpstr>#9Slide05 SVNFlamingo Script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等线</vt:lpstr>
      <vt:lpstr>思源宋体 CN Heavy</vt:lpstr>
      <vt:lpstr>思源宋体 CN Light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Administrator</cp:lastModifiedBy>
  <cp:revision>28</cp:revision>
  <dcterms:created xsi:type="dcterms:W3CDTF">2023-06-15T02:17:36Z</dcterms:created>
  <dcterms:modified xsi:type="dcterms:W3CDTF">2024-09-12T05:33:14Z</dcterms:modified>
  <cp:category>9Slide.vn</cp:category>
  <cp:version>MT50</cp:version>
</cp:coreProperties>
</file>