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2E794F59-A3E5-2648-B054-B3099FEA191D}"/>
              </a:ext>
            </a:extLst>
          </p:cNvPr>
          <p:cNvSpPr/>
          <p:nvPr userDrawn="1"/>
        </p:nvSpPr>
        <p:spPr>
          <a:xfrm>
            <a:off x="185530" y="251790"/>
            <a:ext cx="11794435" cy="6414053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4399-3DDF-4A2E-92CD-1E9CF2B6BA3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7F12-310C-4310-89D9-C16B22E9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ECF6B-1FFC-5AC2-1BD7-8A42BADDB90E}"/>
              </a:ext>
            </a:extLst>
          </p:cNvPr>
          <p:cNvSpPr/>
          <p:nvPr/>
        </p:nvSpPr>
        <p:spPr>
          <a:xfrm rot="625418">
            <a:off x="9837934" y="4894675"/>
            <a:ext cx="462455" cy="18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E3026-19CD-D62E-4AFB-382F171C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277" y="676452"/>
            <a:ext cx="4334632" cy="890093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246BACD-6659-48A1-BF01-F29257A1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9"/>
            <a:ext cx="1582584" cy="1582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Widescreen</PresentationFormat>
  <Paragraphs>16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2024-05-03T04:44:57Z</dcterms:created>
  <dcterms:modified xsi:type="dcterms:W3CDTF">2024-05-03T04:46:01Z</dcterms:modified>
</cp:coreProperties>
</file>