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1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8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1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1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C9AF-F1A4-4E57-9C6D-B898800C4FD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D20CF-7724-4837-8EF3-C9079B3A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3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NULL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NULL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29.png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image" Target="../media/image11.png"/><Relationship Id="rId16" Type="http://schemas.openxmlformats.org/officeDocument/2006/relationships/image" Target="../media/image34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36.png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image" Target="../media/image11.png"/><Relationship Id="rId16" Type="http://schemas.openxmlformats.org/officeDocument/2006/relationships/image" Target="../media/image34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37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../media/image39.png"/><Relationship Id="rId2" Type="http://schemas.openxmlformats.org/officeDocument/2006/relationships/image" Target="../media/image1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4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43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NULL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Relationship Id="rId2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NULL"/><Relationship Id="rId18" Type="http://schemas.openxmlformats.org/officeDocument/2006/relationships/image" Target="../media/image12.png"/><Relationship Id="rId26" Type="http://schemas.openxmlformats.org/officeDocument/2006/relationships/image" Target="../media/image50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../media/image46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NULL"/><Relationship Id="rId24" Type="http://schemas.openxmlformats.org/officeDocument/2006/relationships/image" Target="../media/image49.png"/><Relationship Id="rId32" Type="http://schemas.openxmlformats.org/officeDocument/2006/relationships/image" Target="../media/image52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51.png"/><Relationship Id="rId10" Type="http://schemas.openxmlformats.org/officeDocument/2006/relationships/image" Target="../media/image2.png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../media/image47.png"/><Relationship Id="rId9" Type="http://schemas.openxmlformats.org/officeDocument/2006/relationships/image" Target="NULL"/><Relationship Id="rId14" Type="http://schemas.openxmlformats.org/officeDocument/2006/relationships/image" Target="../media/image4.png"/><Relationship Id="rId22" Type="http://schemas.openxmlformats.org/officeDocument/2006/relationships/image" Target="../media/image14.png"/><Relationship Id="rId27" Type="http://schemas.openxmlformats.org/officeDocument/2006/relationships/image" Target="NULL"/><Relationship Id="rId3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53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2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11.png"/><Relationship Id="rId19" Type="http://schemas.openxmlformats.org/officeDocument/2006/relationships/image" Target="NULL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13.pn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15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2.png"/><Relationship Id="rId17" Type="http://schemas.openxmlformats.org/officeDocument/2006/relationships/image" Target="NULL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24" Type="http://schemas.openxmlformats.org/officeDocument/2006/relationships/image" Target="../media/image18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NULL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13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2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1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NULL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785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54711" y="1919118"/>
            <a:ext cx="6051489" cy="4139949"/>
          </a:xfrm>
          <a:custGeom>
            <a:avLst/>
            <a:gdLst/>
            <a:ahLst/>
            <a:cxnLst/>
            <a:rect l="l" t="t" r="r" b="b"/>
            <a:pathLst>
              <a:path w="9077234" h="6209923">
                <a:moveTo>
                  <a:pt x="0" y="0"/>
                </a:moveTo>
                <a:lnTo>
                  <a:pt x="9077234" y="0"/>
                </a:lnTo>
                <a:lnTo>
                  <a:pt x="9077234" y="6209923"/>
                </a:lnTo>
                <a:lnTo>
                  <a:pt x="0" y="6209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3426" y="2655939"/>
            <a:ext cx="470017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26"/>
              </a:lnSpc>
            </a:pP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song Kim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hạn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200 000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E44747-D21C-3F6A-A961-341E172F7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95423" y="384345"/>
            <a:ext cx="734631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90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144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18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916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827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4006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325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1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24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0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9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7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03682-0946-FD32-8521-11927944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4C129B-EDB2-A0EE-8484-32582774A185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165747-C19B-7EF9-B2E5-C12FF9E5ECDD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5362555-2D5D-11FE-DA4D-ED1CB4EE52BF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F0576C-9789-0E7A-ADDE-D498ED627C78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0247A2-7178-E29B-F360-033F7E44781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96A487-26F6-321E-C9F2-54A41495E428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6AE4A8-7FED-3C74-99AC-0BFE9AF902AA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0167E49-BCB3-2047-3986-82A3D2F44A09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8030502-E3A0-36C0-CFAF-9D4FDE332C8B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4646E7-9329-8B47-AEC8-061463AF951B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CC64D4B-15E3-AABA-0D65-8B72E607E04D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22FDCDB-E5D7-1708-23A0-40B4A03FC5A7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6D2B180-0883-72EF-79C5-4A520C3DDEF9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EC6D33A-21CB-6E39-770F-1ED1CB012E49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EF48A92-51D4-F9CA-D50B-D024FA480A59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263F2C8-7ADF-EB75-AD18-7C7C4DB89B47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FFC7C73D-5A73-2756-CAE2-F6B13B7CC022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E6EDD13-5844-CB1D-1D5D-D53A319F7197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8A900DF-A985-EB25-0737-B3003368F31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3BEB04A-ECCC-1164-CED7-5A26EF8728D8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6CFF9DB-8C30-F823-045C-88A6B4B50046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67DDFA-A4D8-5C74-4EB0-62F579B772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6245" y="86307"/>
            <a:ext cx="6009222" cy="1234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8864F7-5A45-F84F-4781-D10636D4941A}"/>
              </a:ext>
            </a:extLst>
          </p:cNvPr>
          <p:cNvSpPr txBox="1"/>
          <p:nvPr/>
        </p:nvSpPr>
        <p:spPr>
          <a:xfrm>
            <a:off x="1714125" y="1187231"/>
            <a:ext cx="934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Củng cố cho HS kiến thức, rèn kĩ năng bảo quản, tiết kiệm tiền.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ự chủ và tự học; giao tiếp và hợp tác; giải quyết vấn đề và sáng tạo trước những tình huống liên quan tới việc bảo quản và tiết kiệm tiền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rách nhiệm trong bảo quản và tiết kiệm tiền.</a:t>
            </a:r>
          </a:p>
        </p:txBody>
      </p:sp>
    </p:spTree>
    <p:extLst>
      <p:ext uri="{BB962C8B-B14F-4D97-AF65-F5344CB8AC3E}">
        <p14:creationId xmlns:p14="http://schemas.microsoft.com/office/powerpoint/2010/main" val="855053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3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5163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82836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877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25691" y="231341"/>
            <a:ext cx="11448419" cy="6250602"/>
            <a:chOff x="0" y="0"/>
            <a:chExt cx="4522832" cy="2469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469374"/>
            </a:xfrm>
            <a:custGeom>
              <a:avLst/>
              <a:gdLst/>
              <a:ahLst/>
              <a:cxnLst/>
              <a:rect l="l" t="t" r="r" b="b"/>
              <a:pathLst>
                <a:path w="4522832" h="2469374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46381"/>
                  </a:lnTo>
                  <a:cubicBezTo>
                    <a:pt x="4522832" y="2459080"/>
                    <a:pt x="4512538" y="2469374"/>
                    <a:pt x="4499840" y="2469374"/>
                  </a:cubicBezTo>
                  <a:lnTo>
                    <a:pt x="22992" y="2469374"/>
                  </a:lnTo>
                  <a:cubicBezTo>
                    <a:pt x="16894" y="2469374"/>
                    <a:pt x="11046" y="2466951"/>
                    <a:pt x="6734" y="2462639"/>
                  </a:cubicBezTo>
                  <a:cubicBezTo>
                    <a:pt x="2422" y="2458327"/>
                    <a:pt x="0" y="2452479"/>
                    <a:pt x="0" y="2446381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426257" y="3286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981848" y="1861689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2524" y="1559938"/>
            <a:ext cx="6369322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xin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2.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thiết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đắt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DDE2AF-006A-8F08-9FB6-0935677C0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224" y="81050"/>
            <a:ext cx="6791533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72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Widescreen</PresentationFormat>
  <Paragraphs>31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2024-04-09T10:00:43Z</dcterms:created>
  <dcterms:modified xsi:type="dcterms:W3CDTF">2024-04-09T10:01:40Z</dcterms:modified>
</cp:coreProperties>
</file>