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70" r:id="rId6"/>
    <p:sldId id="272" r:id="rId7"/>
    <p:sldId id="273" r:id="rId8"/>
    <p:sldId id="274" r:id="rId9"/>
    <p:sldId id="278" r:id="rId10"/>
    <p:sldId id="265" r:id="rId11"/>
    <p:sldId id="271" r:id="rId12"/>
    <p:sldId id="276" r:id="rId13"/>
    <p:sldId id="277" r:id="rId14"/>
    <p:sldId id="266" r:id="rId15"/>
  </p:sldIdLst>
  <p:sldSz cx="18288000" cy="10287000"/>
  <p:notesSz cx="6858000" cy="9144000"/>
  <p:embeddedFontLst>
    <p:embeddedFont>
      <p:font typeface="Glacial Indifference" panose="020B0604020202020204" charset="0"/>
      <p:regular r:id="rId16"/>
    </p:embeddedFont>
    <p:embeddedFont>
      <p:font typeface="#9Slide07 IcielCadena" panose="020B0604020202020204" charset="0"/>
      <p:bold r:id="rId17"/>
    </p:embeddedFon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104649" y="495299"/>
            <a:ext cx="9429046" cy="8552237"/>
          </a:xfrm>
          <a:custGeom>
            <a:avLst/>
            <a:gdLst/>
            <a:ahLst/>
            <a:cxnLst/>
            <a:rect l="l" t="t" r="r" b="b"/>
            <a:pathLst>
              <a:path w="8872810" h="7808073">
                <a:moveTo>
                  <a:pt x="0" y="0"/>
                </a:moveTo>
                <a:lnTo>
                  <a:pt x="8872810" y="0"/>
                </a:lnTo>
                <a:lnTo>
                  <a:pt x="8872810" y="7808072"/>
                </a:lnTo>
                <a:lnTo>
                  <a:pt x="0" y="78080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71992" y="5515433"/>
            <a:ext cx="9663934" cy="4771567"/>
          </a:xfrm>
          <a:custGeom>
            <a:avLst/>
            <a:gdLst/>
            <a:ahLst/>
            <a:cxnLst/>
            <a:rect l="l" t="t" r="r" b="b"/>
            <a:pathLst>
              <a:path w="9663934" h="4771567">
                <a:moveTo>
                  <a:pt x="0" y="0"/>
                </a:moveTo>
                <a:lnTo>
                  <a:pt x="9663934" y="0"/>
                </a:lnTo>
                <a:lnTo>
                  <a:pt x="9663934" y="4771567"/>
                </a:lnTo>
                <a:lnTo>
                  <a:pt x="0" y="4771567"/>
                </a:lnTo>
                <a:lnTo>
                  <a:pt x="0" y="0"/>
                </a:lnTo>
                <a:close/>
              </a:path>
            </a:pathLst>
          </a:custGeom>
          <a:blipFill>
            <a:blip r:embed="rId5"/>
            <a:stretch>
              <a:fillRect/>
            </a:stretch>
          </a:blipFill>
        </p:spPr>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36" y="-138383"/>
            <a:ext cx="3143749" cy="31437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2787" y="7519733"/>
            <a:ext cx="932769" cy="957155"/>
          </a:xfrm>
          <a:prstGeom prst="rect">
            <a:avLst/>
          </a:prstGeom>
        </p:spPr>
      </p:pic>
      <p:pic>
        <p:nvPicPr>
          <p:cNvPr id="11" name="Picture 10"/>
          <p:cNvPicPr>
            <a:picLocks noChangeAspect="1"/>
          </p:cNvPicPr>
          <p:nvPr/>
        </p:nvPicPr>
        <p:blipFill>
          <a:blip r:embed="rId8"/>
          <a:stretch>
            <a:fillRect/>
          </a:stretch>
        </p:blipFill>
        <p:spPr>
          <a:xfrm>
            <a:off x="2590800" y="829171"/>
            <a:ext cx="25556647" cy="6718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31816" y="631816"/>
            <a:ext cx="17024368" cy="9023368"/>
            <a:chOff x="0" y="0"/>
            <a:chExt cx="29134945" cy="15442296"/>
          </a:xfrm>
        </p:grpSpPr>
        <p:sp>
          <p:nvSpPr>
            <p:cNvPr id="4" name="Freeform 4"/>
            <p:cNvSpPr/>
            <p:nvPr/>
          </p:nvSpPr>
          <p:spPr>
            <a:xfrm>
              <a:off x="10160" y="16510"/>
              <a:ext cx="29112084" cy="15414356"/>
            </a:xfrm>
            <a:custGeom>
              <a:avLst/>
              <a:gdLst/>
              <a:ahLst/>
              <a:cxnLst/>
              <a:rect l="l" t="t" r="r" b="b"/>
              <a:pathLst>
                <a:path w="29112084" h="15414356">
                  <a:moveTo>
                    <a:pt x="29112084" y="15414356"/>
                  </a:moveTo>
                  <a:lnTo>
                    <a:pt x="0" y="15406736"/>
                  </a:lnTo>
                  <a:lnTo>
                    <a:pt x="0" y="5359328"/>
                  </a:lnTo>
                  <a:lnTo>
                    <a:pt x="17780" y="19050"/>
                  </a:lnTo>
                  <a:lnTo>
                    <a:pt x="14516336" y="0"/>
                  </a:lnTo>
                  <a:lnTo>
                    <a:pt x="29093034" y="5080"/>
                  </a:lnTo>
                  <a:close/>
                </a:path>
              </a:pathLst>
            </a:custGeom>
            <a:solidFill>
              <a:srgbClr val="FFFFFF"/>
            </a:solidFill>
          </p:spPr>
        </p:sp>
        <p:sp>
          <p:nvSpPr>
            <p:cNvPr id="5" name="Freeform 5"/>
            <p:cNvSpPr/>
            <p:nvPr/>
          </p:nvSpPr>
          <p:spPr>
            <a:xfrm>
              <a:off x="-3810" y="0"/>
              <a:ext cx="29141297" cy="15441026"/>
            </a:xfrm>
            <a:custGeom>
              <a:avLst/>
              <a:gdLst/>
              <a:ahLst/>
              <a:cxnLst/>
              <a:rect l="l" t="t" r="r" b="b"/>
              <a:pathLst>
                <a:path w="29141297" h="15441026">
                  <a:moveTo>
                    <a:pt x="29107004" y="21590"/>
                  </a:moveTo>
                  <a:cubicBezTo>
                    <a:pt x="29108275" y="34290"/>
                    <a:pt x="29108275" y="44450"/>
                    <a:pt x="29109547" y="54610"/>
                  </a:cubicBezTo>
                  <a:cubicBezTo>
                    <a:pt x="29112086" y="301309"/>
                    <a:pt x="29113354" y="644514"/>
                    <a:pt x="29115897" y="975461"/>
                  </a:cubicBezTo>
                  <a:cubicBezTo>
                    <a:pt x="29115897" y="1453497"/>
                    <a:pt x="29128597" y="10879374"/>
                    <a:pt x="29134947" y="11357408"/>
                  </a:cubicBezTo>
                  <a:cubicBezTo>
                    <a:pt x="29141297" y="12080590"/>
                    <a:pt x="29137486" y="12816029"/>
                    <a:pt x="29137486" y="13539211"/>
                  </a:cubicBezTo>
                  <a:cubicBezTo>
                    <a:pt x="29137486" y="14176590"/>
                    <a:pt x="29138754" y="14764942"/>
                    <a:pt x="29140025" y="15380066"/>
                  </a:cubicBezTo>
                  <a:cubicBezTo>
                    <a:pt x="29140025" y="15401657"/>
                    <a:pt x="29140025" y="15415626"/>
                    <a:pt x="29140025" y="15439757"/>
                  </a:cubicBezTo>
                  <a:cubicBezTo>
                    <a:pt x="29117165" y="15439757"/>
                    <a:pt x="29096847" y="15441026"/>
                    <a:pt x="28987566" y="15439757"/>
                  </a:cubicBezTo>
                  <a:cubicBezTo>
                    <a:pt x="27491193" y="15434676"/>
                    <a:pt x="25971800" y="15441026"/>
                    <a:pt x="24475426" y="15435946"/>
                  </a:cubicBezTo>
                  <a:cubicBezTo>
                    <a:pt x="23577604" y="15432136"/>
                    <a:pt x="22702801" y="15434676"/>
                    <a:pt x="21804979" y="15432136"/>
                  </a:cubicBezTo>
                  <a:cubicBezTo>
                    <a:pt x="21390598" y="15430866"/>
                    <a:pt x="20976218" y="15429596"/>
                    <a:pt x="20561837" y="15428326"/>
                  </a:cubicBezTo>
                  <a:cubicBezTo>
                    <a:pt x="20308606" y="15428326"/>
                    <a:pt x="20078394" y="15429596"/>
                    <a:pt x="19825161" y="15429596"/>
                  </a:cubicBezTo>
                  <a:cubicBezTo>
                    <a:pt x="19180571" y="15428326"/>
                    <a:pt x="17407945" y="15429596"/>
                    <a:pt x="16763354" y="15428326"/>
                  </a:cubicBezTo>
                  <a:cubicBezTo>
                    <a:pt x="16302931" y="15427057"/>
                    <a:pt x="7094486" y="15435946"/>
                    <a:pt x="6634063" y="15434676"/>
                  </a:cubicBezTo>
                  <a:cubicBezTo>
                    <a:pt x="6518958" y="15434676"/>
                    <a:pt x="6380832" y="15435946"/>
                    <a:pt x="6265726" y="15435946"/>
                  </a:cubicBezTo>
                  <a:cubicBezTo>
                    <a:pt x="5989472" y="15435946"/>
                    <a:pt x="5736240" y="15437216"/>
                    <a:pt x="5459987" y="15437216"/>
                  </a:cubicBezTo>
                  <a:cubicBezTo>
                    <a:pt x="4769354" y="15437216"/>
                    <a:pt x="4101741" y="15435946"/>
                    <a:pt x="3411108" y="15434676"/>
                  </a:cubicBezTo>
                  <a:cubicBezTo>
                    <a:pt x="2996728" y="15433407"/>
                    <a:pt x="2582348" y="15432136"/>
                    <a:pt x="2190989" y="15430866"/>
                  </a:cubicBezTo>
                  <a:cubicBezTo>
                    <a:pt x="1454313" y="15429596"/>
                    <a:pt x="717637" y="15428326"/>
                    <a:pt x="48260" y="15428326"/>
                  </a:cubicBezTo>
                  <a:cubicBezTo>
                    <a:pt x="38100" y="15428326"/>
                    <a:pt x="29210" y="15428326"/>
                    <a:pt x="19050" y="15427057"/>
                  </a:cubicBezTo>
                  <a:cubicBezTo>
                    <a:pt x="10160" y="15425786"/>
                    <a:pt x="5080" y="15419436"/>
                    <a:pt x="7620" y="15410546"/>
                  </a:cubicBezTo>
                  <a:cubicBezTo>
                    <a:pt x="16510" y="15377809"/>
                    <a:pt x="12700" y="15071376"/>
                    <a:pt x="11430" y="14752684"/>
                  </a:cubicBezTo>
                  <a:cubicBezTo>
                    <a:pt x="10160" y="14103048"/>
                    <a:pt x="6350" y="13465666"/>
                    <a:pt x="7620" y="12816029"/>
                  </a:cubicBezTo>
                  <a:cubicBezTo>
                    <a:pt x="5080" y="12007046"/>
                    <a:pt x="0" y="1992818"/>
                    <a:pt x="7620" y="1171578"/>
                  </a:cubicBezTo>
                  <a:cubicBezTo>
                    <a:pt x="8890" y="1012233"/>
                    <a:pt x="7620" y="840630"/>
                    <a:pt x="8890" y="681285"/>
                  </a:cubicBezTo>
                  <a:cubicBezTo>
                    <a:pt x="10160" y="423882"/>
                    <a:pt x="12700" y="141964"/>
                    <a:pt x="13970" y="44450"/>
                  </a:cubicBezTo>
                  <a:cubicBezTo>
                    <a:pt x="13970" y="41910"/>
                    <a:pt x="15240" y="39370"/>
                    <a:pt x="16510" y="38100"/>
                  </a:cubicBezTo>
                  <a:cubicBezTo>
                    <a:pt x="38100" y="35560"/>
                    <a:pt x="142110" y="30480"/>
                    <a:pt x="510447" y="29210"/>
                  </a:cubicBezTo>
                  <a:cubicBezTo>
                    <a:pt x="1132018" y="25400"/>
                    <a:pt x="1753588" y="22860"/>
                    <a:pt x="2398179" y="20320"/>
                  </a:cubicBezTo>
                  <a:cubicBezTo>
                    <a:pt x="2835580" y="17780"/>
                    <a:pt x="3272981" y="16510"/>
                    <a:pt x="3687362" y="13970"/>
                  </a:cubicBezTo>
                  <a:cubicBezTo>
                    <a:pt x="4101741" y="11430"/>
                    <a:pt x="4539142" y="8890"/>
                    <a:pt x="4953523" y="8890"/>
                  </a:cubicBezTo>
                  <a:cubicBezTo>
                    <a:pt x="5413945" y="7620"/>
                    <a:pt x="5874367" y="10160"/>
                    <a:pt x="6334789" y="8890"/>
                  </a:cubicBezTo>
                  <a:cubicBezTo>
                    <a:pt x="6910317" y="8890"/>
                    <a:pt x="17338882" y="6350"/>
                    <a:pt x="17914410" y="5080"/>
                  </a:cubicBezTo>
                  <a:cubicBezTo>
                    <a:pt x="18466917" y="3810"/>
                    <a:pt x="19019425" y="2540"/>
                    <a:pt x="19594952" y="2540"/>
                  </a:cubicBezTo>
                  <a:cubicBezTo>
                    <a:pt x="20538817" y="1270"/>
                    <a:pt x="21459662" y="0"/>
                    <a:pt x="22403526" y="0"/>
                  </a:cubicBezTo>
                  <a:cubicBezTo>
                    <a:pt x="22794887" y="0"/>
                    <a:pt x="23209266" y="2540"/>
                    <a:pt x="23600624" y="2540"/>
                  </a:cubicBezTo>
                  <a:cubicBezTo>
                    <a:pt x="24682617" y="3810"/>
                    <a:pt x="25787630" y="5080"/>
                    <a:pt x="26869624" y="7620"/>
                  </a:cubicBezTo>
                  <a:cubicBezTo>
                    <a:pt x="27445152" y="8890"/>
                    <a:pt x="28020680" y="12700"/>
                    <a:pt x="28596207" y="16510"/>
                  </a:cubicBezTo>
                  <a:cubicBezTo>
                    <a:pt x="28734332" y="16510"/>
                    <a:pt x="28872460" y="16510"/>
                    <a:pt x="28987566" y="16510"/>
                  </a:cubicBezTo>
                  <a:cubicBezTo>
                    <a:pt x="29087954" y="17780"/>
                    <a:pt x="29096847" y="20320"/>
                    <a:pt x="29107004" y="21590"/>
                  </a:cubicBezTo>
                  <a:close/>
                  <a:moveTo>
                    <a:pt x="29117165" y="15423246"/>
                  </a:moveTo>
                  <a:cubicBezTo>
                    <a:pt x="29118436" y="15406736"/>
                    <a:pt x="29119704" y="15394036"/>
                    <a:pt x="29119704" y="15381336"/>
                  </a:cubicBezTo>
                  <a:cubicBezTo>
                    <a:pt x="29118436" y="14703656"/>
                    <a:pt x="29117165" y="14054018"/>
                    <a:pt x="29117165" y="13355351"/>
                  </a:cubicBezTo>
                  <a:cubicBezTo>
                    <a:pt x="29117165" y="13036662"/>
                    <a:pt x="29119704" y="12717971"/>
                    <a:pt x="29118436" y="12399280"/>
                  </a:cubicBezTo>
                  <a:cubicBezTo>
                    <a:pt x="29118436" y="12105105"/>
                    <a:pt x="29117165" y="11798671"/>
                    <a:pt x="29115897" y="11504496"/>
                  </a:cubicBezTo>
                  <a:cubicBezTo>
                    <a:pt x="29110815" y="11050975"/>
                    <a:pt x="29099386" y="1661871"/>
                    <a:pt x="29099386" y="1208350"/>
                  </a:cubicBezTo>
                  <a:cubicBezTo>
                    <a:pt x="29096847" y="828373"/>
                    <a:pt x="29094304" y="436139"/>
                    <a:pt x="29091765" y="63500"/>
                  </a:cubicBezTo>
                  <a:cubicBezTo>
                    <a:pt x="29090497" y="44450"/>
                    <a:pt x="29089225" y="43180"/>
                    <a:pt x="28918504" y="41910"/>
                  </a:cubicBezTo>
                  <a:cubicBezTo>
                    <a:pt x="28849438" y="41910"/>
                    <a:pt x="28803398" y="41910"/>
                    <a:pt x="28734332" y="40640"/>
                  </a:cubicBezTo>
                  <a:cubicBezTo>
                    <a:pt x="28158808" y="36830"/>
                    <a:pt x="27560255" y="31750"/>
                    <a:pt x="26984727" y="30480"/>
                  </a:cubicBezTo>
                  <a:cubicBezTo>
                    <a:pt x="25580441" y="26670"/>
                    <a:pt x="24153133" y="25400"/>
                    <a:pt x="22748845" y="22860"/>
                  </a:cubicBezTo>
                  <a:cubicBezTo>
                    <a:pt x="22541654" y="22860"/>
                    <a:pt x="22311444" y="22860"/>
                    <a:pt x="22104253" y="22860"/>
                  </a:cubicBezTo>
                  <a:cubicBezTo>
                    <a:pt x="21758936" y="22860"/>
                    <a:pt x="21413619" y="22860"/>
                    <a:pt x="21091324" y="22860"/>
                  </a:cubicBezTo>
                  <a:cubicBezTo>
                    <a:pt x="20354648" y="22860"/>
                    <a:pt x="19617972" y="22860"/>
                    <a:pt x="18904318" y="24130"/>
                  </a:cubicBezTo>
                  <a:cubicBezTo>
                    <a:pt x="18282747" y="25400"/>
                    <a:pt x="7808140" y="29210"/>
                    <a:pt x="7186571" y="29210"/>
                  </a:cubicBezTo>
                  <a:cubicBezTo>
                    <a:pt x="6173642" y="29210"/>
                    <a:pt x="5160713" y="26670"/>
                    <a:pt x="4147784" y="33020"/>
                  </a:cubicBezTo>
                  <a:cubicBezTo>
                    <a:pt x="3618298" y="36830"/>
                    <a:pt x="3111833" y="36830"/>
                    <a:pt x="2605369" y="38100"/>
                  </a:cubicBezTo>
                  <a:cubicBezTo>
                    <a:pt x="1730566" y="41910"/>
                    <a:pt x="855764" y="45720"/>
                    <a:pt x="49530" y="50800"/>
                  </a:cubicBezTo>
                  <a:cubicBezTo>
                    <a:pt x="36830" y="50800"/>
                    <a:pt x="34290" y="53340"/>
                    <a:pt x="33020" y="105192"/>
                  </a:cubicBezTo>
                  <a:cubicBezTo>
                    <a:pt x="31750" y="325824"/>
                    <a:pt x="31750" y="546455"/>
                    <a:pt x="30480" y="767087"/>
                  </a:cubicBezTo>
                  <a:cubicBezTo>
                    <a:pt x="29210" y="1134807"/>
                    <a:pt x="26670" y="1490269"/>
                    <a:pt x="25400" y="1857988"/>
                  </a:cubicBezTo>
                  <a:cubicBezTo>
                    <a:pt x="20320" y="2250222"/>
                    <a:pt x="26670" y="11835443"/>
                    <a:pt x="29210" y="12227678"/>
                  </a:cubicBezTo>
                  <a:cubicBezTo>
                    <a:pt x="29210" y="12644427"/>
                    <a:pt x="29210" y="13073433"/>
                    <a:pt x="30480" y="13490181"/>
                  </a:cubicBezTo>
                  <a:cubicBezTo>
                    <a:pt x="30480" y="13796615"/>
                    <a:pt x="33020" y="14103048"/>
                    <a:pt x="33020" y="14409480"/>
                  </a:cubicBezTo>
                  <a:cubicBezTo>
                    <a:pt x="33020" y="14740427"/>
                    <a:pt x="33020" y="15071376"/>
                    <a:pt x="31750" y="15381336"/>
                  </a:cubicBezTo>
                  <a:cubicBezTo>
                    <a:pt x="31750" y="15385146"/>
                    <a:pt x="31750" y="15387686"/>
                    <a:pt x="31750" y="15391496"/>
                  </a:cubicBezTo>
                  <a:cubicBezTo>
                    <a:pt x="31750" y="15401657"/>
                    <a:pt x="35560" y="15405466"/>
                    <a:pt x="44450" y="15405466"/>
                  </a:cubicBezTo>
                  <a:cubicBezTo>
                    <a:pt x="188152" y="15405466"/>
                    <a:pt x="510447" y="15406736"/>
                    <a:pt x="809722" y="15406736"/>
                  </a:cubicBezTo>
                  <a:cubicBezTo>
                    <a:pt x="1247123" y="15406736"/>
                    <a:pt x="1707546" y="15404196"/>
                    <a:pt x="2144947" y="15406736"/>
                  </a:cubicBezTo>
                  <a:cubicBezTo>
                    <a:pt x="2858601" y="15410546"/>
                    <a:pt x="3572256" y="15413086"/>
                    <a:pt x="4285910" y="15411816"/>
                  </a:cubicBezTo>
                  <a:cubicBezTo>
                    <a:pt x="4746333" y="15410546"/>
                    <a:pt x="5183734" y="15413086"/>
                    <a:pt x="5644156" y="15413086"/>
                  </a:cubicBezTo>
                  <a:cubicBezTo>
                    <a:pt x="6311768" y="15413086"/>
                    <a:pt x="6979380" y="15411816"/>
                    <a:pt x="7646993" y="15413086"/>
                  </a:cubicBezTo>
                  <a:cubicBezTo>
                    <a:pt x="8636901" y="15414357"/>
                    <a:pt x="19502866" y="15404196"/>
                    <a:pt x="20515797" y="15406736"/>
                  </a:cubicBezTo>
                  <a:cubicBezTo>
                    <a:pt x="20953198" y="15408007"/>
                    <a:pt x="21390598" y="15409276"/>
                    <a:pt x="21804979" y="15409276"/>
                  </a:cubicBezTo>
                  <a:cubicBezTo>
                    <a:pt x="22564676" y="15411816"/>
                    <a:pt x="23301351" y="15408007"/>
                    <a:pt x="24061049" y="15411816"/>
                  </a:cubicBezTo>
                  <a:cubicBezTo>
                    <a:pt x="24682617" y="15414357"/>
                    <a:pt x="25304187" y="15414357"/>
                    <a:pt x="25925758" y="15416896"/>
                  </a:cubicBezTo>
                  <a:cubicBezTo>
                    <a:pt x="26846603" y="15420707"/>
                    <a:pt x="27767446" y="15423246"/>
                    <a:pt x="28688292" y="15424516"/>
                  </a:cubicBezTo>
                  <a:cubicBezTo>
                    <a:pt x="29033607" y="15424516"/>
                    <a:pt x="29096847" y="15423246"/>
                    <a:pt x="29117165" y="15423246"/>
                  </a:cubicBezTo>
                  <a:close/>
                </a:path>
              </a:pathLst>
            </a:custGeom>
            <a:solidFill>
              <a:srgbClr val="FFF6EA"/>
            </a:solidFill>
          </p:spPr>
        </p:sp>
      </p:grpSp>
      <p:sp>
        <p:nvSpPr>
          <p:cNvPr id="6" name="Freeform 6"/>
          <p:cNvSpPr/>
          <p:nvPr/>
        </p:nvSpPr>
        <p:spPr>
          <a:xfrm>
            <a:off x="344482" y="1751012"/>
            <a:ext cx="6896872" cy="7578980"/>
          </a:xfrm>
          <a:custGeom>
            <a:avLst/>
            <a:gdLst/>
            <a:ahLst/>
            <a:cxnLst/>
            <a:rect l="l" t="t" r="r" b="b"/>
            <a:pathLst>
              <a:path w="6896872" h="7578980">
                <a:moveTo>
                  <a:pt x="0" y="0"/>
                </a:moveTo>
                <a:lnTo>
                  <a:pt x="6896872" y="0"/>
                </a:lnTo>
                <a:lnTo>
                  <a:pt x="6896872" y="7578980"/>
                </a:lnTo>
                <a:lnTo>
                  <a:pt x="0" y="7578980"/>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8610600" y="1751012"/>
            <a:ext cx="11406605" cy="6127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35929" y="389003"/>
            <a:ext cx="14637671" cy="2693045"/>
          </a:xfrm>
          <a:prstGeom prst="rect">
            <a:avLst/>
          </a:prstGeom>
          <a:solidFill>
            <a:schemeClr val="bg1"/>
          </a:solidFill>
          <a:ln w="38100">
            <a:noFill/>
          </a:ln>
        </p:spPr>
        <p:txBody>
          <a:bodyPr wrap="square" lIns="0" tIns="0" rIns="0" bIns="0" rtlCol="0" anchor="t">
            <a:spAutoFit/>
          </a:bodyPr>
          <a:lstStyle/>
          <a:p>
            <a:pPr algn="just">
              <a:lnSpc>
                <a:spcPts val="7000"/>
              </a:lnSpc>
            </a:pP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hãy</a:t>
            </a:r>
            <a:r>
              <a:rPr lang="en-US" sz="5400" dirty="0">
                <a:solidFill>
                  <a:srgbClr val="5B2A16"/>
                </a:solidFill>
                <a:latin typeface="Glacial Indifference"/>
              </a:rPr>
              <a:t> </a:t>
            </a:r>
            <a:r>
              <a:rPr lang="en-US" sz="5400" dirty="0" err="1">
                <a:solidFill>
                  <a:srgbClr val="5B2A16"/>
                </a:solidFill>
                <a:latin typeface="Glacial Indifference"/>
              </a:rPr>
              <a:t>kể</a:t>
            </a:r>
            <a:r>
              <a:rPr lang="en-US" sz="5400" dirty="0">
                <a:solidFill>
                  <a:srgbClr val="5B2A16"/>
                </a:solidFill>
                <a:latin typeface="Glacial Indifference"/>
              </a:rPr>
              <a:t> </a:t>
            </a:r>
            <a:r>
              <a:rPr lang="en-US" sz="5400" dirty="0" err="1">
                <a:solidFill>
                  <a:srgbClr val="5B2A16"/>
                </a:solidFill>
                <a:latin typeface="Glacial Indifference"/>
              </a:rPr>
              <a:t>về</a:t>
            </a:r>
            <a:r>
              <a:rPr lang="en-US" sz="5400" dirty="0">
                <a:solidFill>
                  <a:srgbClr val="5B2A16"/>
                </a:solidFill>
                <a:latin typeface="Glacial Indifference"/>
              </a:rPr>
              <a:t> </a:t>
            </a:r>
            <a:r>
              <a:rPr lang="en-US" sz="5400" dirty="0" err="1">
                <a:solidFill>
                  <a:srgbClr val="5B2A16"/>
                </a:solidFill>
                <a:latin typeface="Glacial Indifference"/>
              </a:rPr>
              <a:t>một</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đẹp</a:t>
            </a:r>
            <a:r>
              <a:rPr lang="en-US" sz="5400" dirty="0">
                <a:solidFill>
                  <a:srgbClr val="5B2A16"/>
                </a:solidFill>
                <a:latin typeface="Glacial Indifference"/>
              </a:rPr>
              <a:t> </a:t>
            </a:r>
            <a:r>
              <a:rPr lang="en-US" sz="5400" dirty="0" err="1">
                <a:solidFill>
                  <a:srgbClr val="5B2A16"/>
                </a:solidFill>
                <a:latin typeface="Glacial Indifference"/>
              </a:rPr>
              <a:t>của</a:t>
            </a:r>
            <a:r>
              <a:rPr lang="en-US" sz="5400" dirty="0">
                <a:solidFill>
                  <a:srgbClr val="5B2A16"/>
                </a:solidFill>
                <a:latin typeface="Glacial Indifference"/>
              </a:rPr>
              <a:t> </a:t>
            </a:r>
            <a:r>
              <a:rPr lang="en-US" sz="5400" dirty="0" err="1">
                <a:solidFill>
                  <a:srgbClr val="5B2A16"/>
                </a:solidFill>
                <a:latin typeface="Glacial Indifference"/>
              </a:rPr>
              <a:t>bản</a:t>
            </a:r>
            <a:r>
              <a:rPr lang="en-US" sz="5400" dirty="0">
                <a:solidFill>
                  <a:srgbClr val="5B2A16"/>
                </a:solidFill>
                <a:latin typeface="Glacial Indifference"/>
              </a:rPr>
              <a:t> </a:t>
            </a:r>
            <a:r>
              <a:rPr lang="en-US" sz="5400" dirty="0" err="1">
                <a:solidFill>
                  <a:srgbClr val="5B2A16"/>
                </a:solidFill>
                <a:latin typeface="Glacial Indifference"/>
              </a:rPr>
              <a:t>thân</a:t>
            </a:r>
            <a:r>
              <a:rPr lang="en-US" sz="5400" dirty="0">
                <a:solidFill>
                  <a:srgbClr val="5B2A16"/>
                </a:solidFill>
                <a:latin typeface="Glacial Indifference"/>
              </a:rPr>
              <a:t> </a:t>
            </a:r>
            <a:r>
              <a:rPr lang="en-US" sz="5400" dirty="0" err="1">
                <a:solidFill>
                  <a:srgbClr val="5B2A16"/>
                </a:solidFill>
                <a:latin typeface="Glacial Indifference"/>
              </a:rPr>
              <a:t>hoặc</a:t>
            </a:r>
            <a:r>
              <a:rPr lang="en-US" sz="5400" dirty="0">
                <a:solidFill>
                  <a:srgbClr val="5B2A16"/>
                </a:solidFill>
                <a:latin typeface="Glacial Indifference"/>
              </a:rPr>
              <a:t> </a:t>
            </a:r>
            <a:r>
              <a:rPr lang="en-US" sz="5400" dirty="0" err="1">
                <a:solidFill>
                  <a:srgbClr val="5B2A16"/>
                </a:solidFill>
                <a:latin typeface="Glacial Indifference"/>
              </a:rPr>
              <a:t>các</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khác</a:t>
            </a:r>
            <a:r>
              <a:rPr lang="en-US" sz="5400" dirty="0">
                <a:solidFill>
                  <a:srgbClr val="5B2A16"/>
                </a:solidFill>
                <a:latin typeface="Glacial Indifference"/>
              </a:rPr>
              <a:t> </a:t>
            </a:r>
            <a:r>
              <a:rPr lang="en-US" sz="5400" dirty="0" err="1">
                <a:solidFill>
                  <a:srgbClr val="5B2A16"/>
                </a:solidFill>
                <a:latin typeface="Glacial Indifference"/>
              </a:rPr>
              <a:t>mà</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biết</a:t>
            </a:r>
            <a:r>
              <a:rPr lang="en-US" sz="5400" dirty="0">
                <a:solidFill>
                  <a:srgbClr val="5B2A16"/>
                </a:solidFill>
                <a:latin typeface="Glacial Indifference"/>
              </a:rPr>
              <a:t>. Chia </a:t>
            </a:r>
            <a:r>
              <a:rPr lang="en-US" sz="5400" dirty="0" err="1">
                <a:solidFill>
                  <a:srgbClr val="5B2A16"/>
                </a:solidFill>
                <a:latin typeface="Glacial Indifference"/>
              </a:rPr>
              <a:t>sẻ</a:t>
            </a:r>
            <a:r>
              <a:rPr lang="en-US" sz="5400" dirty="0">
                <a:solidFill>
                  <a:srgbClr val="5B2A16"/>
                </a:solidFill>
                <a:latin typeface="Glacial Indifference"/>
              </a:rPr>
              <a:t> </a:t>
            </a:r>
            <a:r>
              <a:rPr lang="en-US" sz="5400" dirty="0" err="1">
                <a:solidFill>
                  <a:srgbClr val="5B2A16"/>
                </a:solidFill>
                <a:latin typeface="Glacial Indifference"/>
              </a:rPr>
              <a:t>những</a:t>
            </a:r>
            <a:r>
              <a:rPr lang="en-US" sz="5400" dirty="0">
                <a:solidFill>
                  <a:srgbClr val="5B2A16"/>
                </a:solidFill>
                <a:latin typeface="Glacial Indifference"/>
              </a:rPr>
              <a:t> </a:t>
            </a:r>
            <a:r>
              <a:rPr lang="en-US" sz="5400" dirty="0" err="1">
                <a:solidFill>
                  <a:srgbClr val="5B2A16"/>
                </a:solidFill>
                <a:latin typeface="Glacial Indifference"/>
              </a:rPr>
              <a:t>việc</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đã</a:t>
            </a:r>
            <a:r>
              <a:rPr lang="en-US" sz="5400" dirty="0">
                <a:solidFill>
                  <a:srgbClr val="5B2A16"/>
                </a:solidFill>
                <a:latin typeface="Glacial Indifference"/>
              </a:rPr>
              <a:t> </a:t>
            </a:r>
            <a:r>
              <a:rPr lang="en-US" sz="5400" dirty="0" err="1">
                <a:solidFill>
                  <a:srgbClr val="5B2A16"/>
                </a:solidFill>
                <a:latin typeface="Glacial Indifference"/>
              </a:rPr>
              <a:t>làm</a:t>
            </a:r>
            <a:r>
              <a:rPr lang="en-US" sz="5400" dirty="0">
                <a:solidFill>
                  <a:srgbClr val="5B2A16"/>
                </a:solidFill>
                <a:latin typeface="Glacial Indifference"/>
              </a:rPr>
              <a:t> </a:t>
            </a:r>
            <a:r>
              <a:rPr lang="en-US" sz="5400" dirty="0" err="1">
                <a:solidFill>
                  <a:srgbClr val="5B2A16"/>
                </a:solidFill>
                <a:latin typeface="Glacial Indifference"/>
              </a:rPr>
              <a:t>để</a:t>
            </a:r>
            <a:r>
              <a:rPr lang="en-US" sz="5400" dirty="0">
                <a:solidFill>
                  <a:srgbClr val="5B2A16"/>
                </a:solidFill>
                <a:latin typeface="Glacial Indifference"/>
              </a:rPr>
              <a:t> </a:t>
            </a:r>
            <a:r>
              <a:rPr lang="en-US" sz="5400" dirty="0" err="1">
                <a:solidFill>
                  <a:srgbClr val="5B2A16"/>
                </a:solidFill>
                <a:latin typeface="Glacial Indifference"/>
              </a:rPr>
              <a:t>duy</a:t>
            </a:r>
            <a:r>
              <a:rPr lang="en-US" sz="5400" dirty="0">
                <a:solidFill>
                  <a:srgbClr val="5B2A16"/>
                </a:solidFill>
                <a:latin typeface="Glacial Indifference"/>
              </a:rPr>
              <a:t> </a:t>
            </a:r>
            <a:r>
              <a:rPr lang="en-US" sz="5400" dirty="0" err="1">
                <a:solidFill>
                  <a:srgbClr val="5B2A16"/>
                </a:solidFill>
                <a:latin typeface="Glacial Indifference"/>
              </a:rPr>
              <a:t>trì</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endParaRPr lang="en-US" sz="5400" dirty="0">
              <a:solidFill>
                <a:srgbClr val="5B2A16"/>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4">
                      <a:lumMod val="75000"/>
                    </a:schemeClr>
                  </a:solidFill>
                  <a:latin typeface="#9Slide07 IcielCadena" panose="02000503000000020004" pitchFamily="2" charset="0"/>
                </a:rPr>
                <a:t>1</a:t>
              </a:r>
            </a:p>
          </p:txBody>
        </p:sp>
      </p:grpSp>
      <p:sp>
        <p:nvSpPr>
          <p:cNvPr id="17" name="Rectangle 16"/>
          <p:cNvSpPr/>
          <p:nvPr/>
        </p:nvSpPr>
        <p:spPr>
          <a:xfrm>
            <a:off x="723900" y="3195275"/>
            <a:ext cx="16840200" cy="6863417"/>
          </a:xfrm>
          <a:prstGeom prst="rect">
            <a:avLst/>
          </a:prstGeom>
        </p:spPr>
        <p:txBody>
          <a:bodyPr wrap="square">
            <a:spAutoFit/>
          </a:bodyPr>
          <a:lstStyle/>
          <a:p>
            <a:pPr algn="just"/>
            <a:r>
              <a:rPr lang="en-US" sz="4000" b="1" dirty="0" err="1">
                <a:solidFill>
                  <a:srgbClr val="C00000"/>
                </a:solidFill>
                <a:latin typeface="Roboto" panose="02000000000000000000" pitchFamily="2" charset="0"/>
              </a:rPr>
              <a:t>Gợi</a:t>
            </a:r>
            <a:r>
              <a:rPr lang="en-US" sz="4000" b="1" dirty="0">
                <a:solidFill>
                  <a:srgbClr val="C00000"/>
                </a:solidFill>
                <a:latin typeface="Roboto" panose="02000000000000000000" pitchFamily="2" charset="0"/>
              </a:rPr>
              <a:t> ý: </a:t>
            </a:r>
            <a:r>
              <a:rPr lang="vi-VN" sz="4000" dirty="0">
                <a:solidFill>
                  <a:srgbClr val="333333"/>
                </a:solidFill>
                <a:latin typeface="Roboto" panose="02000000000000000000" pitchFamily="2" charset="0"/>
              </a:rPr>
              <a:t>Bạn bè là những người cùng chung sở thích, lí tưởng, mục tiêu. Họ cùng nhau chia sẻ mọi điều trong cuộc sống, dù là khó khăn, hạnh phúc hay nỗi buồn. Tình bạn chính là tình cảm yêu mến, gắn kết giữa những người bạn với nhau. Em có một người bạn chơi với nhau từ bé nên rất thân thiết đó là Lan, sống cách nhà em một con đường. Khi đi đâu hay làm gì chúng em toàn rủ nhau đi và chơi cùng nhau. Chúng em luôn giúp đỡ nhau trong học tập, cùng nhau chia sẻ mọi buồn vui trong cuộc sống, cùng nhau học tập, cùng nhau vui chơi. Có thể thấy, tình bạn tuổi học trò thật thuần khiết, trong sáng và không vụ lợi.</a:t>
            </a:r>
          </a:p>
          <a:p>
            <a:pPr algn="just"/>
            <a:r>
              <a:rPr lang="vi-VN" sz="4000" b="1" dirty="0">
                <a:solidFill>
                  <a:srgbClr val="C00000"/>
                </a:solidFill>
                <a:latin typeface="Roboto" panose="02000000000000000000" pitchFamily="2" charset="0"/>
              </a:rPr>
              <a:t>Những việc em đã làm để duy trì tình bạn: </a:t>
            </a:r>
            <a:r>
              <a:rPr lang="vi-VN" sz="4000" b="1" i="1" dirty="0">
                <a:latin typeface="Roboto" panose="02000000000000000000" pitchFamily="2" charset="0"/>
              </a:rPr>
              <a:t>tin tưởng, chăm sóc, đùm bọc, yêu thương lẫn nhau,... </a:t>
            </a:r>
            <a:endParaRPr lang="vi-VN" sz="4000" b="1" i="1" dirty="0">
              <a:effectLst/>
              <a:latin typeface="Roboto" panose="02000000000000000000" pitchFamily="2" charset="0"/>
            </a:endParaRPr>
          </a:p>
        </p:txBody>
      </p:sp>
    </p:spTree>
    <p:extLst>
      <p:ext uri="{BB962C8B-B14F-4D97-AF65-F5344CB8AC3E}">
        <p14:creationId xmlns:p14="http://schemas.microsoft.com/office/powerpoint/2010/main" val="134184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en-US" sz="6000" b="1" dirty="0" err="1">
                <a:solidFill>
                  <a:srgbClr val="002060"/>
                </a:solidFill>
              </a:rPr>
              <a:t>Em</a:t>
            </a:r>
            <a:r>
              <a:rPr lang="en-US" sz="6000" b="1" dirty="0">
                <a:solidFill>
                  <a:srgbClr val="002060"/>
                </a:solidFill>
              </a:rPr>
              <a:t> </a:t>
            </a:r>
            <a:r>
              <a:rPr lang="en-US" sz="6000" b="1" dirty="0" err="1">
                <a:solidFill>
                  <a:srgbClr val="002060"/>
                </a:solidFill>
              </a:rPr>
              <a:t>hãy</a:t>
            </a:r>
            <a:r>
              <a:rPr lang="en-US" sz="6000" b="1" dirty="0">
                <a:solidFill>
                  <a:srgbClr val="002060"/>
                </a:solidFill>
              </a:rPr>
              <a:t> </a:t>
            </a:r>
            <a:r>
              <a:rPr lang="en-US" sz="6000" b="1" dirty="0" err="1">
                <a:solidFill>
                  <a:srgbClr val="002060"/>
                </a:solidFill>
              </a:rPr>
              <a:t>cùng</a:t>
            </a:r>
            <a:r>
              <a:rPr lang="en-US" sz="6000" b="1" dirty="0">
                <a:solidFill>
                  <a:srgbClr val="002060"/>
                </a:solidFill>
              </a:rPr>
              <a:t> </a:t>
            </a:r>
            <a:r>
              <a:rPr lang="en-US" sz="6000" b="1" dirty="0" err="1">
                <a:solidFill>
                  <a:srgbClr val="002060"/>
                </a:solidFill>
              </a:rPr>
              <a:t>các</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thảo</a:t>
            </a:r>
            <a:r>
              <a:rPr lang="en-US" sz="6000" b="1" dirty="0">
                <a:solidFill>
                  <a:srgbClr val="002060"/>
                </a:solidFill>
              </a:rPr>
              <a:t> </a:t>
            </a:r>
            <a:r>
              <a:rPr lang="en-US" sz="6000" b="1" dirty="0" err="1">
                <a:solidFill>
                  <a:srgbClr val="002060"/>
                </a:solidFill>
              </a:rPr>
              <a:t>luận</a:t>
            </a:r>
            <a:r>
              <a:rPr lang="en-US" sz="6000" b="1" dirty="0">
                <a:solidFill>
                  <a:srgbClr val="002060"/>
                </a:solidFill>
              </a:rPr>
              <a:t> </a:t>
            </a:r>
            <a:r>
              <a:rPr lang="en-US" sz="6000" b="1" dirty="0" err="1">
                <a:solidFill>
                  <a:srgbClr val="002060"/>
                </a:solidFill>
              </a:rPr>
              <a:t>để</a:t>
            </a:r>
            <a:r>
              <a:rPr lang="en-US" sz="6000" b="1" dirty="0">
                <a:solidFill>
                  <a:srgbClr val="002060"/>
                </a:solidFill>
              </a:rPr>
              <a:t> </a:t>
            </a:r>
            <a:r>
              <a:rPr lang="en-US" sz="6000" b="1" dirty="0" err="1">
                <a:solidFill>
                  <a:srgbClr val="002060"/>
                </a:solidFill>
              </a:rPr>
              <a:t>xây</a:t>
            </a:r>
            <a:r>
              <a:rPr lang="en-US" sz="6000" b="1" dirty="0">
                <a:solidFill>
                  <a:srgbClr val="002060"/>
                </a:solidFill>
              </a:rPr>
              <a:t> </a:t>
            </a:r>
            <a:r>
              <a:rPr lang="en-US" sz="6000" b="1" dirty="0" err="1">
                <a:solidFill>
                  <a:srgbClr val="002060"/>
                </a:solidFill>
              </a:rPr>
              <a:t>dựng</a:t>
            </a:r>
            <a:r>
              <a:rPr lang="en-US" sz="6000" b="1" dirty="0">
                <a:solidFill>
                  <a:srgbClr val="002060"/>
                </a:solidFill>
              </a:rPr>
              <a:t> </a:t>
            </a:r>
            <a:r>
              <a:rPr lang="en-US" sz="6000" b="1" dirty="0" err="1">
                <a:solidFill>
                  <a:srgbClr val="002060"/>
                </a:solidFill>
              </a:rPr>
              <a:t>quy</a:t>
            </a:r>
            <a:r>
              <a:rPr lang="en-US" sz="6000" b="1" dirty="0">
                <a:solidFill>
                  <a:srgbClr val="002060"/>
                </a:solidFill>
              </a:rPr>
              <a:t> </a:t>
            </a:r>
            <a:r>
              <a:rPr lang="en-US" sz="6000" b="1" dirty="0" err="1">
                <a:solidFill>
                  <a:srgbClr val="002060"/>
                </a:solidFill>
              </a:rPr>
              <a:t>tắc</a:t>
            </a:r>
            <a:r>
              <a:rPr lang="en-US" sz="6000" b="1" dirty="0">
                <a:solidFill>
                  <a:srgbClr val="002060"/>
                </a:solidFill>
              </a:rPr>
              <a:t> </a:t>
            </a:r>
            <a:r>
              <a:rPr lang="en-US" sz="6000" b="1" dirty="0" err="1">
                <a:solidFill>
                  <a:srgbClr val="002060"/>
                </a:solidFill>
              </a:rPr>
              <a:t>ứng</a:t>
            </a:r>
            <a:r>
              <a:rPr lang="en-US" sz="6000" b="1" dirty="0">
                <a:solidFill>
                  <a:srgbClr val="002060"/>
                </a:solidFill>
              </a:rPr>
              <a:t> </a:t>
            </a:r>
            <a:r>
              <a:rPr lang="en-US" sz="6000" b="1" dirty="0" err="1">
                <a:solidFill>
                  <a:srgbClr val="002060"/>
                </a:solidFill>
              </a:rPr>
              <a:t>xử</a:t>
            </a:r>
            <a:r>
              <a:rPr lang="en-US" sz="6000" b="1" dirty="0">
                <a:solidFill>
                  <a:srgbClr val="002060"/>
                </a:solidFill>
              </a:rPr>
              <a:t> </a:t>
            </a:r>
            <a:r>
              <a:rPr lang="en-US" sz="6000" b="1" dirty="0" err="1">
                <a:solidFill>
                  <a:srgbClr val="002060"/>
                </a:solidFill>
              </a:rPr>
              <a:t>với</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bè</a:t>
            </a:r>
            <a:r>
              <a:rPr lang="en-US" sz="6000" b="1" dirty="0">
                <a:solidFill>
                  <a:srgbClr val="002060"/>
                </a:solidFill>
              </a:rPr>
              <a:t>.</a:t>
            </a:r>
            <a:endParaRPr lang="en-US" sz="19900" b="1" dirty="0">
              <a:solidFill>
                <a:srgbClr val="002060"/>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rgbClr val="00B0F0"/>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latin typeface="#9Slide07 IcielCadena" panose="02000503000000020004" pitchFamily="2" charset="0"/>
                </a:rPr>
                <a:t>2</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03" y="3570959"/>
            <a:ext cx="7335847" cy="5508088"/>
          </a:xfrm>
          <a:prstGeom prst="rect">
            <a:avLst/>
          </a:prstGeom>
        </p:spPr>
      </p:pic>
      <p:pic>
        <p:nvPicPr>
          <p:cNvPr id="1026" name="Picture 2" descr="File:Note.png - railML 2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174759"/>
            <a:ext cx="8240576" cy="67488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9012429" y="3954630"/>
            <a:ext cx="7941444" cy="2554545"/>
          </a:xfrm>
          <a:prstGeom prst="rect">
            <a:avLst/>
          </a:prstGeom>
        </p:spPr>
        <p:txBody>
          <a:bodyPr wrap="square">
            <a:spAutoFit/>
          </a:bodyPr>
          <a:lstStyle/>
          <a:p>
            <a:r>
              <a:rPr lang="vi-VN" sz="4000" b="1" dirty="0">
                <a:solidFill>
                  <a:srgbClr val="333333"/>
                </a:solidFill>
                <a:latin typeface="Roboto" panose="02000000000000000000" pitchFamily="2" charset="0"/>
              </a:rPr>
              <a:t>Quy tắc: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Không nói xấu bạn bè</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Mượn đồ gì là phải trả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Đồng cảm, yêu quý nhau </a:t>
            </a:r>
            <a:endParaRPr lang="vi-VN" sz="4000" b="0" i="0" dirty="0">
              <a:solidFill>
                <a:srgbClr val="333333"/>
              </a:solidFill>
              <a:effectLst/>
              <a:latin typeface="Roboto" panose="02000000000000000000" pitchFamily="2" charset="0"/>
            </a:endParaRPr>
          </a:p>
        </p:txBody>
      </p:sp>
      <p:sp>
        <p:nvSpPr>
          <p:cNvPr id="16" name="Freeform 3"/>
          <p:cNvSpPr/>
          <p:nvPr/>
        </p:nvSpPr>
        <p:spPr>
          <a:xfrm>
            <a:off x="12039600" y="6743700"/>
            <a:ext cx="5689978" cy="35194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5"/>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vi-VN" sz="54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Sưu tầm các câu ca dao, tục ngữ, danh ngôn hoặc các câu thơ nói về tình bạn.</a:t>
            </a:r>
            <a:endParaRPr lang="en-US" sz="1028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2">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2">
                      <a:lumMod val="75000"/>
                    </a:schemeClr>
                  </a:solidFill>
                  <a:latin typeface="#9Slide07 IcielCadena" panose="02000503000000020004" pitchFamily="2" charset="0"/>
                </a:rPr>
                <a:t>3</a:t>
              </a:r>
            </a:p>
          </p:txBody>
        </p:sp>
      </p:grpSp>
      <p:sp>
        <p:nvSpPr>
          <p:cNvPr id="6" name="Rectangle 5"/>
          <p:cNvSpPr/>
          <p:nvPr/>
        </p:nvSpPr>
        <p:spPr>
          <a:xfrm>
            <a:off x="1221773" y="3066241"/>
            <a:ext cx="11362950" cy="1569660"/>
          </a:xfrm>
          <a:prstGeom prst="rect">
            <a:avLst/>
          </a:prstGeom>
          <a:solidFill>
            <a:schemeClr val="accent5">
              <a:lumMod val="20000"/>
              <a:lumOff val="8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 Bạn bè là nghĩa tương tri</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Sao cho sau trước một bề mới nên.</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227635" y="4987549"/>
            <a:ext cx="11362950" cy="1569660"/>
          </a:xfrm>
          <a:prstGeom prst="rect">
            <a:avLst/>
          </a:prstGeom>
          <a:solidFill>
            <a:schemeClr val="accent6">
              <a:lumMod val="40000"/>
              <a:lumOff val="60000"/>
            </a:schemeClr>
          </a:solidFill>
        </p:spPr>
        <p:txBody>
          <a:bodyPr wrap="square">
            <a:spAutoFit/>
          </a:bodyPr>
          <a:lstStyle/>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xa</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mà</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gặp</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hiền</a:t>
            </a:r>
            <a:endPar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Cũng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bằng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ăn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quả</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đào</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tiên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trời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a:t>
            </a:r>
            <a:endParaRPr lang="en-US"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210050" y="6953409"/>
            <a:ext cx="11362950" cy="3046988"/>
          </a:xfrm>
          <a:prstGeom prst="rect">
            <a:avLst/>
          </a:prstGeom>
          <a:solidFill>
            <a:schemeClr val="accent3">
              <a:lumMod val="40000"/>
              <a:lumOff val="6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tương thân</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Khó khăn, thuận lợi ân cần có nhau.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trước sau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Tuổi thơ cho đến bạc đầu không phai.</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Freeform 3"/>
          <p:cNvSpPr/>
          <p:nvPr/>
        </p:nvSpPr>
        <p:spPr>
          <a:xfrm flipH="1">
            <a:off x="11811000" y="3066241"/>
            <a:ext cx="6477000" cy="7220759"/>
          </a:xfrm>
          <a:custGeom>
            <a:avLst/>
            <a:gdLst/>
            <a:ahLst/>
            <a:cxnLst/>
            <a:rect l="l" t="t" r="r" b="b"/>
            <a:pathLst>
              <a:path w="5312601" h="6990264">
                <a:moveTo>
                  <a:pt x="5312601" y="0"/>
                </a:moveTo>
                <a:lnTo>
                  <a:pt x="0" y="0"/>
                </a:lnTo>
                <a:lnTo>
                  <a:pt x="0" y="6990264"/>
                </a:lnTo>
                <a:lnTo>
                  <a:pt x="5312601" y="6990264"/>
                </a:lnTo>
                <a:lnTo>
                  <a:pt x="5312601" y="0"/>
                </a:lnTo>
                <a:close/>
              </a:path>
            </a:pathLst>
          </a:custGeom>
          <a:blipFill>
            <a:blip r:embed="rId4"/>
            <a:stretch>
              <a:fillRect/>
            </a:stretch>
          </a:blipFill>
        </p:spPr>
      </p:sp>
    </p:spTree>
    <p:extLst>
      <p:ext uri="{BB962C8B-B14F-4D97-AF65-F5344CB8AC3E}">
        <p14:creationId xmlns:p14="http://schemas.microsoft.com/office/powerpoint/2010/main" val="378011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6422571" y="5143500"/>
            <a:ext cx="5442857" cy="5143500"/>
          </a:xfrm>
          <a:custGeom>
            <a:avLst/>
            <a:gdLst/>
            <a:ahLst/>
            <a:cxnLst/>
            <a:rect l="l" t="t" r="r" b="b"/>
            <a:pathLst>
              <a:path w="5442857" h="5143500">
                <a:moveTo>
                  <a:pt x="0" y="0"/>
                </a:moveTo>
                <a:lnTo>
                  <a:pt x="5442858" y="0"/>
                </a:lnTo>
                <a:lnTo>
                  <a:pt x="5442858" y="5143500"/>
                </a:lnTo>
                <a:lnTo>
                  <a:pt x="0" y="5143500"/>
                </a:lnTo>
                <a:lnTo>
                  <a:pt x="0" y="0"/>
                </a:lnTo>
                <a:close/>
              </a:path>
            </a:pathLst>
          </a:custGeom>
          <a:blipFill>
            <a:blip r:embed="rId3"/>
            <a:stretch>
              <a:fillRect/>
            </a:stretch>
          </a:blipFill>
        </p:spPr>
      </p:sp>
      <p:pic>
        <p:nvPicPr>
          <p:cNvPr id="5" name="Picture 4"/>
          <p:cNvPicPr>
            <a:picLocks noChangeAspect="1"/>
          </p:cNvPicPr>
          <p:nvPr/>
        </p:nvPicPr>
        <p:blipFill>
          <a:blip r:embed="rId4"/>
          <a:stretch>
            <a:fillRect/>
          </a:stretch>
        </p:blipFill>
        <p:spPr>
          <a:xfrm>
            <a:off x="1219200" y="0"/>
            <a:ext cx="16533785" cy="5450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27776516" cy="14083867"/>
          </a:xfrm>
        </p:grpSpPr>
        <p:sp>
          <p:nvSpPr>
            <p:cNvPr id="4" name="Freeform 4"/>
            <p:cNvSpPr/>
            <p:nvPr/>
          </p:nvSpPr>
          <p:spPr>
            <a:xfrm>
              <a:off x="10160" y="16510"/>
              <a:ext cx="27753655" cy="14055927"/>
            </a:xfrm>
            <a:custGeom>
              <a:avLst/>
              <a:gdLst/>
              <a:ahLst/>
              <a:cxnLst/>
              <a:rect l="l" t="t" r="r" b="b"/>
              <a:pathLst>
                <a:path w="27753655" h="14055927">
                  <a:moveTo>
                    <a:pt x="27753655" y="14055927"/>
                  </a:moveTo>
                  <a:lnTo>
                    <a:pt x="0" y="14048307"/>
                  </a:lnTo>
                  <a:lnTo>
                    <a:pt x="0" y="4888190"/>
                  </a:lnTo>
                  <a:lnTo>
                    <a:pt x="17780" y="19050"/>
                  </a:lnTo>
                  <a:lnTo>
                    <a:pt x="13838869" y="0"/>
                  </a:lnTo>
                  <a:lnTo>
                    <a:pt x="27734605" y="5080"/>
                  </a:lnTo>
                  <a:close/>
                </a:path>
              </a:pathLst>
            </a:custGeom>
            <a:solidFill>
              <a:srgbClr val="FFFFFF"/>
            </a:solidFill>
          </p:spPr>
        </p:sp>
        <p:sp>
          <p:nvSpPr>
            <p:cNvPr id="5" name="Freeform 5"/>
            <p:cNvSpPr/>
            <p:nvPr/>
          </p:nvSpPr>
          <p:spPr>
            <a:xfrm>
              <a:off x="-3810" y="0"/>
              <a:ext cx="27782868" cy="14082598"/>
            </a:xfrm>
            <a:custGeom>
              <a:avLst/>
              <a:gdLst/>
              <a:ahLst/>
              <a:cxnLst/>
              <a:rect l="l" t="t" r="r" b="b"/>
              <a:pathLst>
                <a:path w="27782868" h="14082598">
                  <a:moveTo>
                    <a:pt x="27748575" y="21590"/>
                  </a:moveTo>
                  <a:cubicBezTo>
                    <a:pt x="27749847" y="34290"/>
                    <a:pt x="27749847" y="44450"/>
                    <a:pt x="27751118" y="54610"/>
                  </a:cubicBezTo>
                  <a:cubicBezTo>
                    <a:pt x="27753657" y="280290"/>
                    <a:pt x="27754925" y="593052"/>
                    <a:pt x="27757468" y="894644"/>
                  </a:cubicBezTo>
                  <a:cubicBezTo>
                    <a:pt x="27757468" y="1330277"/>
                    <a:pt x="27770168" y="9920062"/>
                    <a:pt x="27776518" y="10355693"/>
                  </a:cubicBezTo>
                  <a:cubicBezTo>
                    <a:pt x="27782868" y="11014728"/>
                    <a:pt x="27779057" y="11684933"/>
                    <a:pt x="27779057" y="12343966"/>
                  </a:cubicBezTo>
                  <a:cubicBezTo>
                    <a:pt x="27779057" y="12924810"/>
                    <a:pt x="27780325" y="13460974"/>
                    <a:pt x="27781597" y="14021637"/>
                  </a:cubicBezTo>
                  <a:cubicBezTo>
                    <a:pt x="27781597" y="14043228"/>
                    <a:pt x="27781597" y="14057198"/>
                    <a:pt x="27781597" y="14081328"/>
                  </a:cubicBezTo>
                  <a:cubicBezTo>
                    <a:pt x="27758736" y="14081328"/>
                    <a:pt x="27738418" y="14082598"/>
                    <a:pt x="27633544" y="14081328"/>
                  </a:cubicBezTo>
                  <a:cubicBezTo>
                    <a:pt x="26207197" y="14076248"/>
                    <a:pt x="24758905" y="14082598"/>
                    <a:pt x="23332558" y="14077517"/>
                  </a:cubicBezTo>
                  <a:cubicBezTo>
                    <a:pt x="22476750" y="14073707"/>
                    <a:pt x="21642886" y="14076248"/>
                    <a:pt x="20787078" y="14073707"/>
                  </a:cubicBezTo>
                  <a:cubicBezTo>
                    <a:pt x="20392090" y="14072437"/>
                    <a:pt x="19997101" y="14071167"/>
                    <a:pt x="19602113" y="14069898"/>
                  </a:cubicBezTo>
                  <a:cubicBezTo>
                    <a:pt x="19360731" y="14069898"/>
                    <a:pt x="19141293" y="14071167"/>
                    <a:pt x="18899911" y="14071167"/>
                  </a:cubicBezTo>
                  <a:cubicBezTo>
                    <a:pt x="18285485" y="14069898"/>
                    <a:pt x="16595811" y="14071167"/>
                    <a:pt x="15981387" y="14069898"/>
                  </a:cubicBezTo>
                  <a:cubicBezTo>
                    <a:pt x="15542511" y="14068628"/>
                    <a:pt x="6764991" y="14077517"/>
                    <a:pt x="6326116" y="14076248"/>
                  </a:cubicBezTo>
                  <a:cubicBezTo>
                    <a:pt x="6216396" y="14076248"/>
                    <a:pt x="6084733" y="14077517"/>
                    <a:pt x="5975015" y="14077517"/>
                  </a:cubicBezTo>
                  <a:cubicBezTo>
                    <a:pt x="5711689" y="14077517"/>
                    <a:pt x="5470307" y="14078787"/>
                    <a:pt x="5206982" y="14078787"/>
                  </a:cubicBezTo>
                  <a:cubicBezTo>
                    <a:pt x="4548668" y="14078787"/>
                    <a:pt x="3912297" y="14077517"/>
                    <a:pt x="3253984" y="14076248"/>
                  </a:cubicBezTo>
                  <a:cubicBezTo>
                    <a:pt x="2858995" y="14074978"/>
                    <a:pt x="2464007" y="14073707"/>
                    <a:pt x="2090962" y="14072437"/>
                  </a:cubicBezTo>
                  <a:cubicBezTo>
                    <a:pt x="1388761" y="14071167"/>
                    <a:pt x="686559" y="14069898"/>
                    <a:pt x="48260" y="14069898"/>
                  </a:cubicBezTo>
                  <a:cubicBezTo>
                    <a:pt x="38100" y="14069898"/>
                    <a:pt x="29210" y="14069898"/>
                    <a:pt x="19050" y="14068628"/>
                  </a:cubicBezTo>
                  <a:cubicBezTo>
                    <a:pt x="10160" y="14067357"/>
                    <a:pt x="5080" y="14061007"/>
                    <a:pt x="7620" y="14052117"/>
                  </a:cubicBezTo>
                  <a:cubicBezTo>
                    <a:pt x="16510" y="14019478"/>
                    <a:pt x="12700" y="13740226"/>
                    <a:pt x="11430" y="13449804"/>
                  </a:cubicBezTo>
                  <a:cubicBezTo>
                    <a:pt x="10160" y="12857790"/>
                    <a:pt x="6350" y="12276946"/>
                    <a:pt x="7620" y="11684933"/>
                  </a:cubicBezTo>
                  <a:cubicBezTo>
                    <a:pt x="5080" y="10947708"/>
                    <a:pt x="0" y="1821759"/>
                    <a:pt x="7620" y="1073365"/>
                  </a:cubicBezTo>
                  <a:cubicBezTo>
                    <a:pt x="8890" y="928154"/>
                    <a:pt x="7620" y="771773"/>
                    <a:pt x="8890" y="626562"/>
                  </a:cubicBezTo>
                  <a:cubicBezTo>
                    <a:pt x="10160" y="391991"/>
                    <a:pt x="12700" y="135079"/>
                    <a:pt x="13970" y="44450"/>
                  </a:cubicBezTo>
                  <a:cubicBezTo>
                    <a:pt x="13970" y="41910"/>
                    <a:pt x="15240" y="39370"/>
                    <a:pt x="16510" y="38100"/>
                  </a:cubicBezTo>
                  <a:cubicBezTo>
                    <a:pt x="38100" y="35560"/>
                    <a:pt x="137965" y="30480"/>
                    <a:pt x="489065" y="29210"/>
                  </a:cubicBezTo>
                  <a:cubicBezTo>
                    <a:pt x="1081548" y="25400"/>
                    <a:pt x="1674030" y="22860"/>
                    <a:pt x="2288457" y="20320"/>
                  </a:cubicBezTo>
                  <a:cubicBezTo>
                    <a:pt x="2705389" y="17780"/>
                    <a:pt x="3122321" y="16510"/>
                    <a:pt x="3517309" y="13970"/>
                  </a:cubicBezTo>
                  <a:cubicBezTo>
                    <a:pt x="3912298" y="11430"/>
                    <a:pt x="4329230" y="8890"/>
                    <a:pt x="4724218" y="8890"/>
                  </a:cubicBezTo>
                  <a:cubicBezTo>
                    <a:pt x="5163094" y="7620"/>
                    <a:pt x="5601970" y="10160"/>
                    <a:pt x="6040846" y="8890"/>
                  </a:cubicBezTo>
                  <a:cubicBezTo>
                    <a:pt x="6589441" y="8890"/>
                    <a:pt x="16529981" y="6350"/>
                    <a:pt x="17078576" y="5080"/>
                  </a:cubicBezTo>
                  <a:cubicBezTo>
                    <a:pt x="17605227" y="3810"/>
                    <a:pt x="18131879" y="2540"/>
                    <a:pt x="18680475" y="2540"/>
                  </a:cubicBezTo>
                  <a:cubicBezTo>
                    <a:pt x="19580170" y="1270"/>
                    <a:pt x="20457921" y="0"/>
                    <a:pt x="21357617" y="0"/>
                  </a:cubicBezTo>
                  <a:cubicBezTo>
                    <a:pt x="21730662" y="0"/>
                    <a:pt x="22125649" y="2540"/>
                    <a:pt x="22498693" y="2540"/>
                  </a:cubicBezTo>
                  <a:cubicBezTo>
                    <a:pt x="23530053" y="3810"/>
                    <a:pt x="24583355" y="5080"/>
                    <a:pt x="25614713" y="7620"/>
                  </a:cubicBezTo>
                  <a:cubicBezTo>
                    <a:pt x="26163308" y="8890"/>
                    <a:pt x="26711904" y="12700"/>
                    <a:pt x="27260500" y="16510"/>
                  </a:cubicBezTo>
                  <a:cubicBezTo>
                    <a:pt x="27392160" y="16510"/>
                    <a:pt x="27523826" y="16510"/>
                    <a:pt x="27633544" y="16510"/>
                  </a:cubicBezTo>
                  <a:cubicBezTo>
                    <a:pt x="27729525" y="17780"/>
                    <a:pt x="27738418" y="20320"/>
                    <a:pt x="27748575" y="21590"/>
                  </a:cubicBezTo>
                  <a:close/>
                  <a:moveTo>
                    <a:pt x="27758736" y="14064817"/>
                  </a:moveTo>
                  <a:cubicBezTo>
                    <a:pt x="27760007" y="14048307"/>
                    <a:pt x="27761275" y="14035607"/>
                    <a:pt x="27761275" y="14022907"/>
                  </a:cubicBezTo>
                  <a:cubicBezTo>
                    <a:pt x="27760007" y="13405124"/>
                    <a:pt x="27758736" y="12813110"/>
                    <a:pt x="27758736" y="12176416"/>
                  </a:cubicBezTo>
                  <a:cubicBezTo>
                    <a:pt x="27758736" y="11885994"/>
                    <a:pt x="27761275" y="11595572"/>
                    <a:pt x="27760007" y="11305150"/>
                  </a:cubicBezTo>
                  <a:cubicBezTo>
                    <a:pt x="27760007" y="11037068"/>
                    <a:pt x="27758736" y="10757816"/>
                    <a:pt x="27757468" y="10489735"/>
                  </a:cubicBezTo>
                  <a:cubicBezTo>
                    <a:pt x="27752386" y="10076442"/>
                    <a:pt x="27740957" y="1520168"/>
                    <a:pt x="27740957" y="1106875"/>
                  </a:cubicBezTo>
                  <a:cubicBezTo>
                    <a:pt x="27738418" y="760603"/>
                    <a:pt x="27735875" y="403161"/>
                    <a:pt x="27733336" y="63500"/>
                  </a:cubicBezTo>
                  <a:cubicBezTo>
                    <a:pt x="27732068" y="44450"/>
                    <a:pt x="27730797" y="43180"/>
                    <a:pt x="27567712" y="41910"/>
                  </a:cubicBezTo>
                  <a:cubicBezTo>
                    <a:pt x="27501880" y="41910"/>
                    <a:pt x="27457992" y="41910"/>
                    <a:pt x="27392160" y="40640"/>
                  </a:cubicBezTo>
                  <a:cubicBezTo>
                    <a:pt x="26843567" y="36830"/>
                    <a:pt x="26273028" y="31750"/>
                    <a:pt x="25724432" y="30480"/>
                  </a:cubicBezTo>
                  <a:cubicBezTo>
                    <a:pt x="24385861" y="26670"/>
                    <a:pt x="23025346" y="25400"/>
                    <a:pt x="21686775" y="22860"/>
                  </a:cubicBezTo>
                  <a:cubicBezTo>
                    <a:pt x="21489281" y="22860"/>
                    <a:pt x="21269842" y="22860"/>
                    <a:pt x="21072349" y="22860"/>
                  </a:cubicBezTo>
                  <a:cubicBezTo>
                    <a:pt x="20743192" y="22860"/>
                    <a:pt x="20414034" y="22860"/>
                    <a:pt x="20106822" y="22860"/>
                  </a:cubicBezTo>
                  <a:cubicBezTo>
                    <a:pt x="19404620" y="22860"/>
                    <a:pt x="18702417" y="22860"/>
                    <a:pt x="18022160" y="24130"/>
                  </a:cubicBezTo>
                  <a:cubicBezTo>
                    <a:pt x="17429677" y="25400"/>
                    <a:pt x="7445249" y="29210"/>
                    <a:pt x="6852767" y="29210"/>
                  </a:cubicBezTo>
                  <a:cubicBezTo>
                    <a:pt x="5887240" y="29210"/>
                    <a:pt x="4921713" y="26670"/>
                    <a:pt x="3956186" y="33020"/>
                  </a:cubicBezTo>
                  <a:cubicBezTo>
                    <a:pt x="3451478" y="36830"/>
                    <a:pt x="2968715" y="36830"/>
                    <a:pt x="2485951" y="38100"/>
                  </a:cubicBezTo>
                  <a:cubicBezTo>
                    <a:pt x="1652087" y="41910"/>
                    <a:pt x="818222" y="45720"/>
                    <a:pt x="49530" y="50800"/>
                  </a:cubicBezTo>
                  <a:cubicBezTo>
                    <a:pt x="36830" y="50800"/>
                    <a:pt x="34290" y="53340"/>
                    <a:pt x="33020" y="101569"/>
                  </a:cubicBezTo>
                  <a:cubicBezTo>
                    <a:pt x="31750" y="302630"/>
                    <a:pt x="31750" y="503691"/>
                    <a:pt x="30480" y="704753"/>
                  </a:cubicBezTo>
                  <a:cubicBezTo>
                    <a:pt x="29210" y="1039855"/>
                    <a:pt x="26670" y="1363787"/>
                    <a:pt x="25400" y="1698889"/>
                  </a:cubicBezTo>
                  <a:cubicBezTo>
                    <a:pt x="20320" y="2056331"/>
                    <a:pt x="26670" y="10791327"/>
                    <a:pt x="29210" y="11148768"/>
                  </a:cubicBezTo>
                  <a:cubicBezTo>
                    <a:pt x="29210" y="11528551"/>
                    <a:pt x="29210" y="11919503"/>
                    <a:pt x="30480" y="12299286"/>
                  </a:cubicBezTo>
                  <a:cubicBezTo>
                    <a:pt x="30480" y="12578538"/>
                    <a:pt x="33020" y="12857790"/>
                    <a:pt x="33020" y="13137042"/>
                  </a:cubicBezTo>
                  <a:cubicBezTo>
                    <a:pt x="33020" y="13438634"/>
                    <a:pt x="33020" y="13740226"/>
                    <a:pt x="31750" y="14022907"/>
                  </a:cubicBezTo>
                  <a:cubicBezTo>
                    <a:pt x="31750" y="14026717"/>
                    <a:pt x="31750" y="14029257"/>
                    <a:pt x="31750" y="14033067"/>
                  </a:cubicBezTo>
                  <a:cubicBezTo>
                    <a:pt x="31750" y="14043228"/>
                    <a:pt x="35560" y="14047037"/>
                    <a:pt x="44450" y="14047037"/>
                  </a:cubicBezTo>
                  <a:cubicBezTo>
                    <a:pt x="181852" y="14047037"/>
                    <a:pt x="489065" y="14048307"/>
                    <a:pt x="774335" y="14048307"/>
                  </a:cubicBezTo>
                  <a:cubicBezTo>
                    <a:pt x="1191267" y="14048307"/>
                    <a:pt x="1630143" y="14045767"/>
                    <a:pt x="2047075" y="14048307"/>
                  </a:cubicBezTo>
                  <a:cubicBezTo>
                    <a:pt x="2727333" y="14052117"/>
                    <a:pt x="3407591" y="14054657"/>
                    <a:pt x="4087848" y="14053387"/>
                  </a:cubicBezTo>
                  <a:cubicBezTo>
                    <a:pt x="4526724" y="14052117"/>
                    <a:pt x="4943657" y="14054657"/>
                    <a:pt x="5382532" y="14054657"/>
                  </a:cubicBezTo>
                  <a:cubicBezTo>
                    <a:pt x="6018903" y="14054657"/>
                    <a:pt x="6655272" y="14053387"/>
                    <a:pt x="7291643" y="14054657"/>
                  </a:cubicBezTo>
                  <a:cubicBezTo>
                    <a:pt x="8235226" y="14055928"/>
                    <a:pt x="18592699" y="14045767"/>
                    <a:pt x="19558226" y="14048307"/>
                  </a:cubicBezTo>
                  <a:cubicBezTo>
                    <a:pt x="19975158" y="14049578"/>
                    <a:pt x="20392090" y="14050848"/>
                    <a:pt x="20787078" y="14050848"/>
                  </a:cubicBezTo>
                  <a:cubicBezTo>
                    <a:pt x="21511224" y="14053387"/>
                    <a:pt x="22213425" y="14049578"/>
                    <a:pt x="22937571" y="14053387"/>
                  </a:cubicBezTo>
                  <a:cubicBezTo>
                    <a:pt x="23530053" y="14055928"/>
                    <a:pt x="24122535" y="14055928"/>
                    <a:pt x="24715018" y="14058467"/>
                  </a:cubicBezTo>
                  <a:cubicBezTo>
                    <a:pt x="25592771" y="14062278"/>
                    <a:pt x="26470523" y="14064817"/>
                    <a:pt x="27348274" y="14066087"/>
                  </a:cubicBezTo>
                  <a:cubicBezTo>
                    <a:pt x="27677432" y="14066087"/>
                    <a:pt x="27738418" y="14064817"/>
                    <a:pt x="27758736" y="14064817"/>
                  </a:cubicBezTo>
                  <a:close/>
                </a:path>
              </a:pathLst>
            </a:custGeom>
            <a:solidFill>
              <a:srgbClr val="FFF6EA"/>
            </a:solidFill>
          </p:spPr>
        </p:sp>
      </p:grpSp>
      <p:sp>
        <p:nvSpPr>
          <p:cNvPr id="6" name="TextBox 6"/>
          <p:cNvSpPr txBox="1"/>
          <p:nvPr/>
        </p:nvSpPr>
        <p:spPr>
          <a:xfrm>
            <a:off x="1600579" y="2814479"/>
            <a:ext cx="11472031" cy="6155531"/>
          </a:xfrm>
          <a:prstGeom prst="rect">
            <a:avLst/>
          </a:prstGeom>
        </p:spPr>
        <p:txBody>
          <a:bodyPr lIns="0" tIns="0" rIns="0" bIns="0" rtlCol="0" anchor="t">
            <a:spAutoFit/>
          </a:bodyPr>
          <a:lstStyle/>
          <a:p>
            <a:pPr algn="just"/>
            <a:r>
              <a:rPr lang="en-US" sz="4000" b="1" dirty="0"/>
              <a:t>* </a:t>
            </a:r>
            <a:r>
              <a:rPr lang="en-US" sz="4000" b="1" dirty="0" err="1"/>
              <a:t>Năng</a:t>
            </a:r>
            <a:r>
              <a:rPr lang="en-US" sz="4000" b="1" dirty="0"/>
              <a:t> </a:t>
            </a:r>
            <a:r>
              <a:rPr lang="en-US" sz="4000" b="1" dirty="0" err="1"/>
              <a:t>lực</a:t>
            </a:r>
            <a:r>
              <a:rPr lang="en-US" sz="4000" b="1" dirty="0"/>
              <a:t> </a:t>
            </a:r>
            <a:r>
              <a:rPr lang="en-US" sz="4000" b="1" dirty="0" err="1"/>
              <a:t>đặc</a:t>
            </a:r>
            <a:r>
              <a:rPr lang="en-US" sz="4000" b="1" dirty="0"/>
              <a:t> </a:t>
            </a:r>
            <a:r>
              <a:rPr lang="en-US" sz="4000" b="1" dirty="0" err="1"/>
              <a:t>thù</a:t>
            </a:r>
            <a:r>
              <a:rPr lang="en-US" sz="4000" b="1" dirty="0"/>
              <a:t>: </a:t>
            </a:r>
          </a:p>
          <a:p>
            <a:pPr algn="just"/>
            <a:r>
              <a:rPr lang="en-US" sz="4000" dirty="0"/>
              <a:t>- HS </a:t>
            </a:r>
            <a:r>
              <a:rPr lang="en-US" sz="4000" dirty="0" err="1"/>
              <a:t>biết</a:t>
            </a:r>
            <a:r>
              <a:rPr lang="en-US" sz="4000" dirty="0"/>
              <a:t> </a:t>
            </a:r>
            <a:r>
              <a:rPr lang="en-US" sz="4000" dirty="0" err="1"/>
              <a:t>vì</a:t>
            </a:r>
            <a:r>
              <a:rPr lang="en-US" sz="4000" dirty="0"/>
              <a:t> </a:t>
            </a:r>
            <a:r>
              <a:rPr lang="en-US" sz="4000" dirty="0" err="1"/>
              <a:t>sao</a:t>
            </a:r>
            <a:r>
              <a:rPr lang="en-US" sz="4000" dirty="0"/>
              <a:t> </a:t>
            </a:r>
            <a:r>
              <a:rPr lang="en-US" sz="4000" dirty="0" err="1"/>
              <a:t>phải</a:t>
            </a:r>
            <a:r>
              <a:rPr lang="en-US" sz="4000" dirty="0"/>
              <a:t> </a:t>
            </a:r>
            <a:r>
              <a:rPr lang="en-US" sz="4000" dirty="0" err="1"/>
              <a:t>duy</a:t>
            </a:r>
            <a:r>
              <a:rPr lang="en-US" sz="4000" dirty="0"/>
              <a:t> </a:t>
            </a:r>
            <a:r>
              <a:rPr lang="en-US" sz="4000" dirty="0" err="1"/>
              <a:t>trì</a:t>
            </a:r>
            <a:r>
              <a:rPr lang="en-US" sz="4000" dirty="0"/>
              <a:t> </a:t>
            </a:r>
            <a:r>
              <a:rPr lang="en-US" sz="4000" dirty="0" err="1"/>
              <a:t>quan</a:t>
            </a:r>
            <a:r>
              <a:rPr lang="en-US" sz="4000" dirty="0"/>
              <a:t> </a:t>
            </a:r>
            <a:r>
              <a:rPr lang="en-US" sz="4000" dirty="0" err="1"/>
              <a:t>hệ</a:t>
            </a:r>
            <a:r>
              <a:rPr lang="en-US" sz="4000" dirty="0"/>
              <a:t> </a:t>
            </a:r>
            <a:r>
              <a:rPr lang="en-US" sz="4000" dirty="0" err="1"/>
              <a:t>bạn</a:t>
            </a:r>
            <a:r>
              <a:rPr lang="en-US" sz="4000" dirty="0"/>
              <a:t> </a:t>
            </a:r>
            <a:r>
              <a:rPr lang="en-US" sz="4000" dirty="0" err="1"/>
              <a:t>bè</a:t>
            </a:r>
            <a:r>
              <a:rPr lang="en-US" sz="4000" dirty="0"/>
              <a:t>.</a:t>
            </a:r>
          </a:p>
          <a:p>
            <a:pPr algn="just"/>
            <a:r>
              <a:rPr lang="en-US" sz="4000" dirty="0"/>
              <a:t>- </a:t>
            </a:r>
            <a:r>
              <a:rPr lang="en-US" sz="4000" dirty="0" err="1"/>
              <a:t>Nhận</a:t>
            </a:r>
            <a:r>
              <a:rPr lang="en-US" sz="4000" dirty="0"/>
              <a:t> </a:t>
            </a:r>
            <a:r>
              <a:rPr lang="en-US" sz="4000" dirty="0" err="1"/>
              <a:t>biết</a:t>
            </a:r>
            <a:r>
              <a:rPr lang="en-US" sz="4000" dirty="0"/>
              <a:t> </a:t>
            </a:r>
            <a:r>
              <a:rPr lang="en-US" sz="4000" dirty="0" err="1"/>
              <a:t>được</a:t>
            </a:r>
            <a:r>
              <a:rPr lang="en-US" sz="4000" dirty="0"/>
              <a:t> </a:t>
            </a:r>
            <a:r>
              <a:rPr lang="en-US" sz="4000" dirty="0" err="1"/>
              <a:t>cách</a:t>
            </a:r>
            <a:r>
              <a:rPr lang="en-US" sz="4000" dirty="0"/>
              <a:t> </a:t>
            </a:r>
            <a:r>
              <a:rPr lang="en-US" sz="4000" dirty="0" err="1"/>
              <a:t>đơn</a:t>
            </a:r>
            <a:r>
              <a:rPr lang="en-US" sz="4000" dirty="0"/>
              <a:t> </a:t>
            </a:r>
            <a:r>
              <a:rPr lang="en-US" sz="4000" dirty="0" err="1"/>
              <a:t>giản</a:t>
            </a:r>
            <a:r>
              <a:rPr lang="en-US" sz="4000" dirty="0"/>
              <a:t> </a:t>
            </a:r>
            <a:r>
              <a:rPr lang="en-US" sz="4000" dirty="0" err="1"/>
              <a:t>để</a:t>
            </a:r>
            <a:r>
              <a:rPr lang="en-US" sz="4000" dirty="0"/>
              <a:t> </a:t>
            </a:r>
            <a:r>
              <a:rPr lang="en-US" sz="4000" dirty="0" err="1"/>
              <a:t>duy</a:t>
            </a:r>
            <a:r>
              <a:rPr lang="en-US" sz="4000" dirty="0"/>
              <a:t> </a:t>
            </a:r>
            <a:r>
              <a:rPr lang="en-US" sz="4000" dirty="0" err="1"/>
              <a:t>trì</a:t>
            </a:r>
            <a:r>
              <a:rPr lang="en-US" sz="4000" dirty="0"/>
              <a:t> </a:t>
            </a:r>
            <a:r>
              <a:rPr lang="en-US" sz="4000" dirty="0" err="1"/>
              <a:t>quan</a:t>
            </a:r>
            <a:r>
              <a:rPr lang="en-US" sz="4000" dirty="0"/>
              <a:t> </a:t>
            </a:r>
            <a:r>
              <a:rPr lang="en-US" sz="4000" dirty="0" err="1"/>
              <a:t>hệ</a:t>
            </a:r>
            <a:r>
              <a:rPr lang="en-US" sz="4000" dirty="0"/>
              <a:t> </a:t>
            </a:r>
            <a:r>
              <a:rPr lang="en-US" sz="4000" dirty="0" err="1"/>
              <a:t>bạn</a:t>
            </a:r>
            <a:r>
              <a:rPr lang="en-US" sz="4000" dirty="0"/>
              <a:t> </a:t>
            </a:r>
            <a:r>
              <a:rPr lang="en-US" sz="4000" dirty="0" err="1"/>
              <a:t>bè</a:t>
            </a:r>
            <a:r>
              <a:rPr lang="en-US" sz="4000" dirty="0"/>
              <a:t>. </a:t>
            </a:r>
          </a:p>
          <a:p>
            <a:pPr algn="just"/>
            <a:r>
              <a:rPr lang="en-US" sz="4000" dirty="0" err="1"/>
              <a:t>Có</a:t>
            </a:r>
            <a:r>
              <a:rPr lang="en-US" sz="4000" dirty="0"/>
              <a:t> </a:t>
            </a:r>
            <a:r>
              <a:rPr lang="en-US" sz="4000" dirty="0" err="1"/>
              <a:t>quan</a:t>
            </a:r>
            <a:r>
              <a:rPr lang="en-US" sz="4000" dirty="0"/>
              <a:t> </a:t>
            </a:r>
            <a:r>
              <a:rPr lang="en-US" sz="4000" dirty="0" err="1"/>
              <a:t>hệ</a:t>
            </a:r>
            <a:r>
              <a:rPr lang="en-US" sz="4000" dirty="0"/>
              <a:t> </a:t>
            </a:r>
            <a:r>
              <a:rPr lang="en-US" sz="4000" dirty="0" err="1"/>
              <a:t>tốt</a:t>
            </a:r>
            <a:r>
              <a:rPr lang="en-US" sz="4000" dirty="0"/>
              <a:t> </a:t>
            </a:r>
            <a:r>
              <a:rPr lang="en-US" sz="4000" dirty="0" err="1"/>
              <a:t>với</a:t>
            </a:r>
            <a:r>
              <a:rPr lang="en-US" sz="4000" dirty="0"/>
              <a:t> </a:t>
            </a:r>
            <a:r>
              <a:rPr lang="en-US" sz="4000" dirty="0" err="1"/>
              <a:t>bạn</a:t>
            </a:r>
            <a:r>
              <a:rPr lang="en-US" sz="4000" dirty="0"/>
              <a:t> </a:t>
            </a:r>
            <a:r>
              <a:rPr lang="en-US" sz="4000" dirty="0" err="1"/>
              <a:t>bè</a:t>
            </a:r>
            <a:r>
              <a:rPr lang="en-US" sz="4000" dirty="0"/>
              <a:t> ở </a:t>
            </a:r>
            <a:r>
              <a:rPr lang="en-US" sz="4000" dirty="0" err="1"/>
              <a:t>trường</a:t>
            </a:r>
            <a:r>
              <a:rPr lang="en-US" sz="4000" dirty="0"/>
              <a:t> </a:t>
            </a:r>
            <a:r>
              <a:rPr lang="en-US" sz="4000" dirty="0" err="1"/>
              <a:t>học</a:t>
            </a:r>
            <a:r>
              <a:rPr lang="en-US" sz="4000" dirty="0"/>
              <a:t>, </a:t>
            </a:r>
            <a:r>
              <a:rPr lang="en-US" sz="4000" dirty="0" err="1"/>
              <a:t>làng</a:t>
            </a:r>
            <a:r>
              <a:rPr lang="en-US" sz="4000" dirty="0"/>
              <a:t> </a:t>
            </a:r>
            <a:r>
              <a:rPr lang="en-US" sz="4000" dirty="0" err="1"/>
              <a:t>xóm</a:t>
            </a:r>
            <a:r>
              <a:rPr lang="en-US" sz="4000" dirty="0"/>
              <a:t>.</a:t>
            </a:r>
          </a:p>
          <a:p>
            <a:pPr algn="just"/>
            <a:r>
              <a:rPr lang="en-US" sz="4000" b="1" dirty="0"/>
              <a:t>* </a:t>
            </a:r>
            <a:r>
              <a:rPr lang="en-US" sz="4000" b="1" dirty="0" err="1"/>
              <a:t>Năng</a:t>
            </a:r>
            <a:r>
              <a:rPr lang="en-US" sz="4000" b="1" dirty="0"/>
              <a:t> </a:t>
            </a:r>
            <a:r>
              <a:rPr lang="en-US" sz="4000" b="1" dirty="0" err="1"/>
              <a:t>lực</a:t>
            </a:r>
            <a:r>
              <a:rPr lang="en-US" sz="4000" b="1" dirty="0"/>
              <a:t> </a:t>
            </a:r>
            <a:r>
              <a:rPr lang="en-US" sz="4000" b="1" dirty="0" err="1"/>
              <a:t>chung</a:t>
            </a:r>
            <a:r>
              <a:rPr lang="en-US" sz="4000" b="1" dirty="0"/>
              <a:t>: </a:t>
            </a:r>
            <a:r>
              <a:rPr lang="en-US" sz="4000" dirty="0" err="1"/>
              <a:t>Phát</a:t>
            </a:r>
            <a:r>
              <a:rPr lang="en-US" sz="4000" dirty="0"/>
              <a:t> </a:t>
            </a:r>
            <a:r>
              <a:rPr lang="en-US" sz="4000" dirty="0" err="1"/>
              <a:t>triển</a:t>
            </a:r>
            <a:r>
              <a:rPr lang="en-US" sz="4000" dirty="0"/>
              <a:t> </a:t>
            </a:r>
            <a:r>
              <a:rPr lang="en-US" sz="4000" dirty="0" err="1"/>
              <a:t>cho</a:t>
            </a:r>
            <a:r>
              <a:rPr lang="en-US" sz="4000" dirty="0"/>
              <a:t> HS </a:t>
            </a:r>
            <a:r>
              <a:rPr lang="en-US" sz="4000" dirty="0" err="1"/>
              <a:t>các</a:t>
            </a:r>
            <a:r>
              <a:rPr lang="en-US" sz="4000" dirty="0"/>
              <a:t> NL: NL </a:t>
            </a:r>
            <a:r>
              <a:rPr lang="en-US" sz="4000" dirty="0" err="1"/>
              <a:t>giao</a:t>
            </a:r>
            <a:r>
              <a:rPr lang="en-US" sz="4000" dirty="0"/>
              <a:t> </a:t>
            </a:r>
            <a:r>
              <a:rPr lang="en-US" sz="4000" dirty="0" err="1"/>
              <a:t>tiếp</a:t>
            </a:r>
            <a:r>
              <a:rPr lang="en-US" sz="4000" dirty="0"/>
              <a:t> </a:t>
            </a:r>
            <a:r>
              <a:rPr lang="en-US" sz="4000" dirty="0" err="1"/>
              <a:t>hợp</a:t>
            </a:r>
            <a:r>
              <a:rPr lang="en-US" sz="4000" dirty="0"/>
              <a:t> </a:t>
            </a:r>
            <a:r>
              <a:rPr lang="en-US" sz="4000" dirty="0" err="1"/>
              <a:t>tác</a:t>
            </a:r>
            <a:r>
              <a:rPr lang="en-US" sz="4000" dirty="0"/>
              <a:t>, NL </a:t>
            </a:r>
            <a:r>
              <a:rPr lang="en-US" sz="4000" dirty="0" err="1"/>
              <a:t>tự</a:t>
            </a:r>
            <a:r>
              <a:rPr lang="en-US" sz="4000" dirty="0"/>
              <a:t> </a:t>
            </a:r>
            <a:r>
              <a:rPr lang="en-US" sz="4000" dirty="0" err="1"/>
              <a:t>chủ</a:t>
            </a:r>
            <a:r>
              <a:rPr lang="en-US" sz="4000" dirty="0"/>
              <a:t> </a:t>
            </a:r>
            <a:r>
              <a:rPr lang="en-US" sz="4000" dirty="0" err="1"/>
              <a:t>tự</a:t>
            </a:r>
            <a:r>
              <a:rPr lang="en-US" sz="4000" dirty="0"/>
              <a:t> </a:t>
            </a:r>
            <a:r>
              <a:rPr lang="en-US" sz="4000" dirty="0" err="1"/>
              <a:t>học</a:t>
            </a:r>
            <a:r>
              <a:rPr lang="en-US" sz="4000" dirty="0"/>
              <a:t>, NL </a:t>
            </a:r>
            <a:r>
              <a:rPr lang="en-US" sz="4000" dirty="0" err="1"/>
              <a:t>giải</a:t>
            </a:r>
            <a:r>
              <a:rPr lang="en-US" sz="4000" dirty="0"/>
              <a:t> </a:t>
            </a:r>
            <a:r>
              <a:rPr lang="en-US" sz="4000" dirty="0" err="1"/>
              <a:t>quyết</a:t>
            </a:r>
            <a:r>
              <a:rPr lang="en-US" sz="4000" dirty="0"/>
              <a:t> </a:t>
            </a:r>
            <a:r>
              <a:rPr lang="en-US" sz="4000" dirty="0" err="1"/>
              <a:t>vấn</a:t>
            </a:r>
            <a:r>
              <a:rPr lang="en-US" sz="4000" dirty="0"/>
              <a:t> </a:t>
            </a:r>
            <a:r>
              <a:rPr lang="en-US" sz="4000" dirty="0" err="1"/>
              <a:t>đề</a:t>
            </a:r>
            <a:r>
              <a:rPr lang="en-US" sz="4000" dirty="0"/>
              <a:t> </a:t>
            </a:r>
            <a:r>
              <a:rPr lang="en-US" sz="4000" dirty="0" err="1"/>
              <a:t>và</a:t>
            </a:r>
            <a:r>
              <a:rPr lang="en-US" sz="4000" dirty="0"/>
              <a:t> </a:t>
            </a:r>
            <a:r>
              <a:rPr lang="en-US" sz="4000" dirty="0" err="1"/>
              <a:t>sáng</a:t>
            </a:r>
            <a:r>
              <a:rPr lang="en-US" sz="4000" dirty="0"/>
              <a:t> </a:t>
            </a:r>
            <a:r>
              <a:rPr lang="en-US" sz="4000" dirty="0" err="1"/>
              <a:t>tạo</a:t>
            </a:r>
            <a:r>
              <a:rPr lang="en-US" sz="4000" dirty="0"/>
              <a:t>. NL </a:t>
            </a:r>
            <a:r>
              <a:rPr lang="en-US" sz="4000" dirty="0" err="1"/>
              <a:t>điều</a:t>
            </a:r>
            <a:r>
              <a:rPr lang="en-US" sz="4000" dirty="0"/>
              <a:t> </a:t>
            </a:r>
            <a:r>
              <a:rPr lang="en-US" sz="4000" dirty="0" err="1"/>
              <a:t>chỉnh</a:t>
            </a:r>
            <a:r>
              <a:rPr lang="en-US" sz="4000" dirty="0"/>
              <a:t> </a:t>
            </a:r>
            <a:r>
              <a:rPr lang="en-US" sz="4000" dirty="0" err="1"/>
              <a:t>hành</a:t>
            </a:r>
            <a:r>
              <a:rPr lang="en-US" sz="4000" dirty="0"/>
              <a:t> vi </a:t>
            </a:r>
            <a:r>
              <a:rPr lang="en-US" sz="4000" dirty="0" err="1"/>
              <a:t>của</a:t>
            </a:r>
            <a:r>
              <a:rPr lang="en-US" sz="4000" dirty="0"/>
              <a:t> </a:t>
            </a:r>
            <a:r>
              <a:rPr lang="en-US" sz="4000" dirty="0" err="1"/>
              <a:t>bản</a:t>
            </a:r>
            <a:r>
              <a:rPr lang="en-US" sz="4000" dirty="0"/>
              <a:t> </a:t>
            </a:r>
            <a:r>
              <a:rPr lang="en-US" sz="4000" dirty="0" err="1"/>
              <a:t>thân</a:t>
            </a:r>
            <a:r>
              <a:rPr lang="en-US" sz="4000" dirty="0"/>
              <a:t>. </a:t>
            </a:r>
          </a:p>
          <a:p>
            <a:pPr algn="just"/>
            <a:r>
              <a:rPr lang="en-US" sz="4000" b="1" dirty="0"/>
              <a:t>* </a:t>
            </a:r>
            <a:r>
              <a:rPr lang="en-US" sz="4000" b="1" dirty="0" err="1"/>
              <a:t>Phẩm</a:t>
            </a:r>
            <a:r>
              <a:rPr lang="en-US" sz="4000" b="1" dirty="0"/>
              <a:t> </a:t>
            </a:r>
            <a:r>
              <a:rPr lang="en-US" sz="4000" b="1" dirty="0" err="1"/>
              <a:t>chất</a:t>
            </a:r>
            <a:r>
              <a:rPr lang="en-US" sz="4000" b="1" dirty="0"/>
              <a:t>: </a:t>
            </a:r>
            <a:r>
              <a:rPr lang="en-US" sz="4000" dirty="0" err="1"/>
              <a:t>Nhân</a:t>
            </a:r>
            <a:r>
              <a:rPr lang="en-US" sz="4000" dirty="0"/>
              <a:t> </a:t>
            </a:r>
            <a:r>
              <a:rPr lang="en-US" sz="4000" dirty="0" err="1"/>
              <a:t>ái</a:t>
            </a:r>
            <a:r>
              <a:rPr lang="en-US" sz="4000" dirty="0"/>
              <a:t>, </a:t>
            </a:r>
            <a:r>
              <a:rPr lang="en-US" sz="4000" dirty="0" err="1"/>
              <a:t>trách</a:t>
            </a:r>
            <a:r>
              <a:rPr lang="en-US" sz="4000" dirty="0"/>
              <a:t> </a:t>
            </a:r>
            <a:r>
              <a:rPr lang="en-US" sz="4000" dirty="0" err="1"/>
              <a:t>nhiệm</a:t>
            </a:r>
            <a:r>
              <a:rPr lang="en-US" sz="4000" dirty="0"/>
              <a:t> </a:t>
            </a:r>
            <a:r>
              <a:rPr lang="en-US" sz="4000" dirty="0" err="1"/>
              <a:t>trong</a:t>
            </a:r>
            <a:r>
              <a:rPr lang="en-US" sz="4000" dirty="0"/>
              <a:t> </a:t>
            </a:r>
            <a:r>
              <a:rPr lang="en-US" sz="4000" dirty="0" err="1"/>
              <a:t>mối</a:t>
            </a:r>
            <a:r>
              <a:rPr lang="en-US" sz="4000" dirty="0"/>
              <a:t> </a:t>
            </a:r>
            <a:r>
              <a:rPr lang="en-US" sz="4000" dirty="0" err="1"/>
              <a:t>quan</a:t>
            </a:r>
            <a:r>
              <a:rPr lang="en-US" sz="4000" dirty="0"/>
              <a:t> </a:t>
            </a:r>
            <a:r>
              <a:rPr lang="en-US" sz="4000" dirty="0" err="1"/>
              <a:t>hệ</a:t>
            </a:r>
            <a:r>
              <a:rPr lang="en-US" sz="4000" dirty="0"/>
              <a:t> </a:t>
            </a:r>
            <a:r>
              <a:rPr lang="en-US" sz="4000" dirty="0" err="1"/>
              <a:t>bạn</a:t>
            </a:r>
            <a:r>
              <a:rPr lang="en-US" sz="4000" dirty="0"/>
              <a:t> </a:t>
            </a:r>
            <a:r>
              <a:rPr lang="en-US" sz="4000" dirty="0" err="1"/>
              <a:t>bè</a:t>
            </a:r>
            <a:r>
              <a:rPr lang="en-US" sz="4000" dirty="0"/>
              <a:t>. </a:t>
            </a:r>
          </a:p>
        </p:txBody>
      </p:sp>
      <p:sp>
        <p:nvSpPr>
          <p:cNvPr id="7" name="Freeform 7"/>
          <p:cNvSpPr/>
          <p:nvPr/>
        </p:nvSpPr>
        <p:spPr>
          <a:xfrm>
            <a:off x="13072610" y="4010438"/>
            <a:ext cx="4824243" cy="5815260"/>
          </a:xfrm>
          <a:custGeom>
            <a:avLst/>
            <a:gdLst/>
            <a:ahLst/>
            <a:cxnLst/>
            <a:rect l="l" t="t" r="r" b="b"/>
            <a:pathLst>
              <a:path w="4824243" h="5815260">
                <a:moveTo>
                  <a:pt x="0" y="0"/>
                </a:moveTo>
                <a:lnTo>
                  <a:pt x="4824243" y="0"/>
                </a:lnTo>
                <a:lnTo>
                  <a:pt x="4824243" y="5815261"/>
                </a:lnTo>
                <a:lnTo>
                  <a:pt x="0" y="5815261"/>
                </a:lnTo>
                <a:lnTo>
                  <a:pt x="0" y="0"/>
                </a:lnTo>
                <a:close/>
              </a:path>
            </a:pathLst>
          </a:custGeom>
          <a:blipFill>
            <a:blip r:embed="rId3"/>
            <a:stretch>
              <a:fillRect/>
            </a:stretch>
          </a:blipFill>
        </p:spPr>
      </p:sp>
      <p:pic>
        <p:nvPicPr>
          <p:cNvPr id="9" name="Picture 8"/>
          <p:cNvPicPr>
            <a:picLocks noChangeAspect="1"/>
          </p:cNvPicPr>
          <p:nvPr/>
        </p:nvPicPr>
        <p:blipFill>
          <a:blip r:embed="rId4"/>
          <a:stretch>
            <a:fillRect/>
          </a:stretch>
        </p:blipFill>
        <p:spPr>
          <a:xfrm>
            <a:off x="1025730" y="870207"/>
            <a:ext cx="12973412" cy="2542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2000"/>
            </a:blip>
            <a:stretch>
              <a:fillRect t="-38888" b="-38888"/>
            </a:stretch>
          </a:blipFill>
        </p:spPr>
      </p:sp>
      <p:sp>
        <p:nvSpPr>
          <p:cNvPr id="3" name="Freeform 3"/>
          <p:cNvSpPr/>
          <p:nvPr/>
        </p:nvSpPr>
        <p:spPr>
          <a:xfrm>
            <a:off x="371462" y="2895246"/>
            <a:ext cx="6668216" cy="6877404"/>
          </a:xfrm>
          <a:custGeom>
            <a:avLst/>
            <a:gdLst/>
            <a:ahLst/>
            <a:cxnLst/>
            <a:rect l="l" t="t" r="r" b="b"/>
            <a:pathLst>
              <a:path w="6668216" h="6877404">
                <a:moveTo>
                  <a:pt x="0" y="0"/>
                </a:moveTo>
                <a:lnTo>
                  <a:pt x="6668215" y="0"/>
                </a:lnTo>
                <a:lnTo>
                  <a:pt x="6668215" y="6877404"/>
                </a:lnTo>
                <a:lnTo>
                  <a:pt x="0" y="6877404"/>
                </a:lnTo>
                <a:lnTo>
                  <a:pt x="0" y="0"/>
                </a:lnTo>
                <a:close/>
              </a:path>
            </a:pathLst>
          </a:custGeom>
          <a:blipFill>
            <a:blip r:embed="rId3"/>
            <a:stretch>
              <a:fillRect/>
            </a:stretch>
          </a:blipFill>
        </p:spPr>
      </p:sp>
      <p:grpSp>
        <p:nvGrpSpPr>
          <p:cNvPr id="4" name="Group 4"/>
          <p:cNvGrpSpPr/>
          <p:nvPr/>
        </p:nvGrpSpPr>
        <p:grpSpPr>
          <a:xfrm>
            <a:off x="7829523" y="-614396"/>
            <a:ext cx="11278260" cy="11680101"/>
            <a:chOff x="0" y="0"/>
            <a:chExt cx="19301243" cy="19988942"/>
          </a:xfrm>
        </p:grpSpPr>
        <p:sp>
          <p:nvSpPr>
            <p:cNvPr id="5" name="Freeform 5"/>
            <p:cNvSpPr/>
            <p:nvPr/>
          </p:nvSpPr>
          <p:spPr>
            <a:xfrm>
              <a:off x="10160" y="16510"/>
              <a:ext cx="19278384" cy="19961002"/>
            </a:xfrm>
            <a:custGeom>
              <a:avLst/>
              <a:gdLst/>
              <a:ahLst/>
              <a:cxnLst/>
              <a:rect l="l" t="t" r="r" b="b"/>
              <a:pathLst>
                <a:path w="19278384" h="19961002">
                  <a:moveTo>
                    <a:pt x="19278384" y="19961002"/>
                  </a:moveTo>
                  <a:lnTo>
                    <a:pt x="0" y="19953383"/>
                  </a:lnTo>
                  <a:lnTo>
                    <a:pt x="0" y="6936224"/>
                  </a:lnTo>
                  <a:lnTo>
                    <a:pt x="17780" y="19050"/>
                  </a:lnTo>
                  <a:lnTo>
                    <a:pt x="9612129" y="0"/>
                  </a:lnTo>
                  <a:lnTo>
                    <a:pt x="19259334" y="5080"/>
                  </a:lnTo>
                  <a:close/>
                </a:path>
              </a:pathLst>
            </a:custGeom>
            <a:solidFill>
              <a:srgbClr val="FFFFFF"/>
            </a:solidFill>
          </p:spPr>
        </p:sp>
        <p:sp>
          <p:nvSpPr>
            <p:cNvPr id="6" name="Freeform 6"/>
            <p:cNvSpPr/>
            <p:nvPr/>
          </p:nvSpPr>
          <p:spPr>
            <a:xfrm>
              <a:off x="-3810" y="0"/>
              <a:ext cx="19307593" cy="19987673"/>
            </a:xfrm>
            <a:custGeom>
              <a:avLst/>
              <a:gdLst/>
              <a:ahLst/>
              <a:cxnLst/>
              <a:rect l="l" t="t" r="r" b="b"/>
              <a:pathLst>
                <a:path w="19307593" h="19987673">
                  <a:moveTo>
                    <a:pt x="19273304" y="21590"/>
                  </a:moveTo>
                  <a:cubicBezTo>
                    <a:pt x="19274573" y="34290"/>
                    <a:pt x="19274573" y="44450"/>
                    <a:pt x="19275843" y="54610"/>
                  </a:cubicBezTo>
                  <a:cubicBezTo>
                    <a:pt x="19278384" y="371659"/>
                    <a:pt x="19279654" y="816756"/>
                    <a:pt x="19282193" y="1245956"/>
                  </a:cubicBezTo>
                  <a:cubicBezTo>
                    <a:pt x="19282193" y="1865912"/>
                    <a:pt x="19294893" y="14090180"/>
                    <a:pt x="19301243" y="14710135"/>
                  </a:cubicBezTo>
                  <a:cubicBezTo>
                    <a:pt x="19307593" y="15648019"/>
                    <a:pt x="19303784" y="16601797"/>
                    <a:pt x="19303784" y="17539678"/>
                  </a:cubicBezTo>
                  <a:cubicBezTo>
                    <a:pt x="19303784" y="18366288"/>
                    <a:pt x="19305054" y="19129310"/>
                    <a:pt x="19306323" y="19926712"/>
                  </a:cubicBezTo>
                  <a:cubicBezTo>
                    <a:pt x="19306323" y="19948302"/>
                    <a:pt x="19306323" y="19962273"/>
                    <a:pt x="19306323" y="19986402"/>
                  </a:cubicBezTo>
                  <a:cubicBezTo>
                    <a:pt x="19283464" y="19986402"/>
                    <a:pt x="19263143" y="19987673"/>
                    <a:pt x="19185760" y="19986402"/>
                  </a:cubicBezTo>
                  <a:cubicBezTo>
                    <a:pt x="18196304" y="19981323"/>
                    <a:pt x="17191626" y="19987673"/>
                    <a:pt x="16202172" y="19982593"/>
                  </a:cubicBezTo>
                  <a:cubicBezTo>
                    <a:pt x="15608498" y="19978782"/>
                    <a:pt x="15030048" y="19981323"/>
                    <a:pt x="14436374" y="19978782"/>
                  </a:cubicBezTo>
                  <a:cubicBezTo>
                    <a:pt x="14162371" y="19977512"/>
                    <a:pt x="13888369" y="19976243"/>
                    <a:pt x="13614364" y="19974973"/>
                  </a:cubicBezTo>
                  <a:cubicBezTo>
                    <a:pt x="13446918" y="19974973"/>
                    <a:pt x="13294695" y="19976243"/>
                    <a:pt x="13127248" y="19976243"/>
                  </a:cubicBezTo>
                  <a:cubicBezTo>
                    <a:pt x="12701021" y="19974973"/>
                    <a:pt x="11528896" y="19976243"/>
                    <a:pt x="11102670" y="19974973"/>
                  </a:cubicBezTo>
                  <a:cubicBezTo>
                    <a:pt x="10798222" y="19973702"/>
                    <a:pt x="4709265" y="19982593"/>
                    <a:pt x="4404818" y="19981323"/>
                  </a:cubicBezTo>
                  <a:cubicBezTo>
                    <a:pt x="4328705" y="19981323"/>
                    <a:pt x="4237371" y="19982593"/>
                    <a:pt x="4161259" y="19982593"/>
                  </a:cubicBezTo>
                  <a:cubicBezTo>
                    <a:pt x="3978591" y="19982593"/>
                    <a:pt x="3811144" y="19983862"/>
                    <a:pt x="3628476" y="19983862"/>
                  </a:cubicBezTo>
                  <a:cubicBezTo>
                    <a:pt x="3171804" y="19983862"/>
                    <a:pt x="2730354" y="19982593"/>
                    <a:pt x="2273683" y="19981323"/>
                  </a:cubicBezTo>
                  <a:cubicBezTo>
                    <a:pt x="1999680" y="19980052"/>
                    <a:pt x="1725677" y="19978782"/>
                    <a:pt x="1466896" y="19977512"/>
                  </a:cubicBezTo>
                  <a:cubicBezTo>
                    <a:pt x="979779" y="19976243"/>
                    <a:pt x="492663" y="19974973"/>
                    <a:pt x="48260" y="19974973"/>
                  </a:cubicBezTo>
                  <a:cubicBezTo>
                    <a:pt x="38100" y="19974973"/>
                    <a:pt x="29210" y="19974973"/>
                    <a:pt x="19050" y="19973702"/>
                  </a:cubicBezTo>
                  <a:cubicBezTo>
                    <a:pt x="10160" y="19972432"/>
                    <a:pt x="5080" y="19966082"/>
                    <a:pt x="7620" y="19957193"/>
                  </a:cubicBezTo>
                  <a:cubicBezTo>
                    <a:pt x="16510" y="19924128"/>
                    <a:pt x="12700" y="19526720"/>
                    <a:pt x="11430" y="19113415"/>
                  </a:cubicBezTo>
                  <a:cubicBezTo>
                    <a:pt x="10160" y="18270911"/>
                    <a:pt x="6350" y="17444301"/>
                    <a:pt x="7620" y="16601797"/>
                  </a:cubicBezTo>
                  <a:cubicBezTo>
                    <a:pt x="5080" y="15552640"/>
                    <a:pt x="0" y="2565349"/>
                    <a:pt x="7620" y="1500297"/>
                  </a:cubicBezTo>
                  <a:cubicBezTo>
                    <a:pt x="8890" y="1293644"/>
                    <a:pt x="7620" y="1071096"/>
                    <a:pt x="8890" y="864444"/>
                  </a:cubicBezTo>
                  <a:cubicBezTo>
                    <a:pt x="10160" y="530622"/>
                    <a:pt x="12700" y="165007"/>
                    <a:pt x="13970" y="44450"/>
                  </a:cubicBezTo>
                  <a:cubicBezTo>
                    <a:pt x="13970" y="41910"/>
                    <a:pt x="15240" y="39370"/>
                    <a:pt x="16510" y="38100"/>
                  </a:cubicBezTo>
                  <a:cubicBezTo>
                    <a:pt x="38100" y="35560"/>
                    <a:pt x="112103" y="30480"/>
                    <a:pt x="355662" y="29210"/>
                  </a:cubicBezTo>
                  <a:cubicBezTo>
                    <a:pt x="766666" y="25400"/>
                    <a:pt x="1177671" y="22860"/>
                    <a:pt x="1603898" y="20320"/>
                  </a:cubicBezTo>
                  <a:cubicBezTo>
                    <a:pt x="1893123" y="17780"/>
                    <a:pt x="2182348" y="16510"/>
                    <a:pt x="2456352" y="13970"/>
                  </a:cubicBezTo>
                  <a:cubicBezTo>
                    <a:pt x="2730355" y="11430"/>
                    <a:pt x="3019580" y="8890"/>
                    <a:pt x="3293583" y="8890"/>
                  </a:cubicBezTo>
                  <a:cubicBezTo>
                    <a:pt x="3598031" y="7620"/>
                    <a:pt x="3902479" y="10160"/>
                    <a:pt x="4206927" y="8890"/>
                  </a:cubicBezTo>
                  <a:cubicBezTo>
                    <a:pt x="4587486" y="8890"/>
                    <a:pt x="11483229" y="6350"/>
                    <a:pt x="11863789" y="5080"/>
                  </a:cubicBezTo>
                  <a:cubicBezTo>
                    <a:pt x="12229127" y="3810"/>
                    <a:pt x="12594465" y="2540"/>
                    <a:pt x="12975024" y="2540"/>
                  </a:cubicBezTo>
                  <a:cubicBezTo>
                    <a:pt x="13599143" y="1270"/>
                    <a:pt x="14208038" y="0"/>
                    <a:pt x="14832156" y="0"/>
                  </a:cubicBezTo>
                  <a:cubicBezTo>
                    <a:pt x="15090937" y="0"/>
                    <a:pt x="15364939" y="2540"/>
                    <a:pt x="15623720" y="2540"/>
                  </a:cubicBezTo>
                  <a:cubicBezTo>
                    <a:pt x="16339173" y="3810"/>
                    <a:pt x="17069847" y="5080"/>
                    <a:pt x="17785300" y="7620"/>
                  </a:cubicBezTo>
                  <a:cubicBezTo>
                    <a:pt x="18165860" y="8890"/>
                    <a:pt x="18546419" y="12700"/>
                    <a:pt x="18926979" y="16510"/>
                  </a:cubicBezTo>
                  <a:cubicBezTo>
                    <a:pt x="19018313" y="16510"/>
                    <a:pt x="19109648" y="16510"/>
                    <a:pt x="19185760" y="16510"/>
                  </a:cubicBezTo>
                  <a:cubicBezTo>
                    <a:pt x="19254254" y="17780"/>
                    <a:pt x="19263143" y="20320"/>
                    <a:pt x="19273304" y="21590"/>
                  </a:cubicBezTo>
                  <a:close/>
                  <a:moveTo>
                    <a:pt x="19283464" y="19969893"/>
                  </a:moveTo>
                  <a:cubicBezTo>
                    <a:pt x="19284734" y="19953382"/>
                    <a:pt x="19286004" y="19940682"/>
                    <a:pt x="19286004" y="19927982"/>
                  </a:cubicBezTo>
                  <a:cubicBezTo>
                    <a:pt x="19284734" y="19049829"/>
                    <a:pt x="19283464" y="18207326"/>
                    <a:pt x="19283464" y="17301235"/>
                  </a:cubicBezTo>
                  <a:cubicBezTo>
                    <a:pt x="19283464" y="16887932"/>
                    <a:pt x="19286004" y="16474627"/>
                    <a:pt x="19284734" y="16061322"/>
                  </a:cubicBezTo>
                  <a:cubicBezTo>
                    <a:pt x="19284734" y="15679810"/>
                    <a:pt x="19283464" y="15282402"/>
                    <a:pt x="19282193" y="14900892"/>
                  </a:cubicBezTo>
                  <a:cubicBezTo>
                    <a:pt x="19277114" y="14312728"/>
                    <a:pt x="19265684" y="2136149"/>
                    <a:pt x="19265684" y="1547986"/>
                  </a:cubicBezTo>
                  <a:cubicBezTo>
                    <a:pt x="19263143" y="1055200"/>
                    <a:pt x="19260604" y="546518"/>
                    <a:pt x="19258064" y="63500"/>
                  </a:cubicBezTo>
                  <a:cubicBezTo>
                    <a:pt x="19256793" y="44450"/>
                    <a:pt x="19255523" y="43180"/>
                    <a:pt x="19140093" y="41910"/>
                  </a:cubicBezTo>
                  <a:cubicBezTo>
                    <a:pt x="19094426" y="41910"/>
                    <a:pt x="19063981" y="41910"/>
                    <a:pt x="19018313" y="40640"/>
                  </a:cubicBezTo>
                  <a:cubicBezTo>
                    <a:pt x="18637755" y="36830"/>
                    <a:pt x="18241971" y="31750"/>
                    <a:pt x="17861411" y="30480"/>
                  </a:cubicBezTo>
                  <a:cubicBezTo>
                    <a:pt x="16932846" y="26670"/>
                    <a:pt x="15989059" y="25400"/>
                    <a:pt x="15060493" y="22860"/>
                  </a:cubicBezTo>
                  <a:cubicBezTo>
                    <a:pt x="14923492" y="22860"/>
                    <a:pt x="14771267" y="22860"/>
                    <a:pt x="14634266" y="22860"/>
                  </a:cubicBezTo>
                  <a:cubicBezTo>
                    <a:pt x="14405929" y="22860"/>
                    <a:pt x="14177594" y="22860"/>
                    <a:pt x="13964480" y="22860"/>
                  </a:cubicBezTo>
                  <a:cubicBezTo>
                    <a:pt x="13477364" y="22860"/>
                    <a:pt x="12990247" y="22860"/>
                    <a:pt x="12518352" y="24130"/>
                  </a:cubicBezTo>
                  <a:cubicBezTo>
                    <a:pt x="12107347" y="25400"/>
                    <a:pt x="5181159" y="29210"/>
                    <a:pt x="4770155" y="29210"/>
                  </a:cubicBezTo>
                  <a:cubicBezTo>
                    <a:pt x="4100370" y="29210"/>
                    <a:pt x="3430585" y="26670"/>
                    <a:pt x="2760800" y="33020"/>
                  </a:cubicBezTo>
                  <a:cubicBezTo>
                    <a:pt x="2410684" y="36830"/>
                    <a:pt x="2075792" y="36830"/>
                    <a:pt x="1740899" y="38100"/>
                  </a:cubicBezTo>
                  <a:cubicBezTo>
                    <a:pt x="1162448" y="41910"/>
                    <a:pt x="583997" y="45720"/>
                    <a:pt x="49530" y="50800"/>
                  </a:cubicBezTo>
                  <a:cubicBezTo>
                    <a:pt x="36830" y="50800"/>
                    <a:pt x="34290" y="53340"/>
                    <a:pt x="33020" y="117318"/>
                  </a:cubicBezTo>
                  <a:cubicBezTo>
                    <a:pt x="31750" y="403451"/>
                    <a:pt x="31750" y="689585"/>
                    <a:pt x="30480" y="975719"/>
                  </a:cubicBezTo>
                  <a:cubicBezTo>
                    <a:pt x="29210" y="1452608"/>
                    <a:pt x="26670" y="1913602"/>
                    <a:pt x="25400" y="2390491"/>
                  </a:cubicBezTo>
                  <a:cubicBezTo>
                    <a:pt x="20320" y="2899173"/>
                    <a:pt x="26670" y="15330092"/>
                    <a:pt x="29210" y="15838774"/>
                  </a:cubicBezTo>
                  <a:cubicBezTo>
                    <a:pt x="29210" y="16379248"/>
                    <a:pt x="29210" y="16935619"/>
                    <a:pt x="30480" y="17476095"/>
                  </a:cubicBezTo>
                  <a:cubicBezTo>
                    <a:pt x="30480" y="17873503"/>
                    <a:pt x="33020" y="18270911"/>
                    <a:pt x="33020" y="18668318"/>
                  </a:cubicBezTo>
                  <a:cubicBezTo>
                    <a:pt x="33020" y="19097518"/>
                    <a:pt x="33020" y="19526720"/>
                    <a:pt x="31750" y="19927982"/>
                  </a:cubicBezTo>
                  <a:cubicBezTo>
                    <a:pt x="31750" y="19931793"/>
                    <a:pt x="31750" y="19934332"/>
                    <a:pt x="31750" y="19938143"/>
                  </a:cubicBezTo>
                  <a:cubicBezTo>
                    <a:pt x="31750" y="19948302"/>
                    <a:pt x="35560" y="19952112"/>
                    <a:pt x="44450" y="19952112"/>
                  </a:cubicBezTo>
                  <a:cubicBezTo>
                    <a:pt x="142548" y="19952112"/>
                    <a:pt x="355662" y="19953382"/>
                    <a:pt x="553553" y="19953382"/>
                  </a:cubicBezTo>
                  <a:cubicBezTo>
                    <a:pt x="842778" y="19953382"/>
                    <a:pt x="1147226" y="19950843"/>
                    <a:pt x="1436451" y="19953382"/>
                  </a:cubicBezTo>
                  <a:cubicBezTo>
                    <a:pt x="1908345" y="19957193"/>
                    <a:pt x="2380240" y="19959732"/>
                    <a:pt x="2852134" y="19958462"/>
                  </a:cubicBezTo>
                  <a:cubicBezTo>
                    <a:pt x="3156582" y="19957193"/>
                    <a:pt x="3445807" y="19959732"/>
                    <a:pt x="3750255" y="19959732"/>
                  </a:cubicBezTo>
                  <a:cubicBezTo>
                    <a:pt x="4191704" y="19959732"/>
                    <a:pt x="4633153" y="19958462"/>
                    <a:pt x="5074603" y="19959732"/>
                  </a:cubicBezTo>
                  <a:cubicBezTo>
                    <a:pt x="5729166" y="19961002"/>
                    <a:pt x="12914134" y="19950843"/>
                    <a:pt x="13583921" y="19953382"/>
                  </a:cubicBezTo>
                  <a:cubicBezTo>
                    <a:pt x="13873146" y="19954652"/>
                    <a:pt x="14162371" y="19955923"/>
                    <a:pt x="14436374" y="19955923"/>
                  </a:cubicBezTo>
                  <a:cubicBezTo>
                    <a:pt x="14938714" y="19958462"/>
                    <a:pt x="15425830" y="19954652"/>
                    <a:pt x="15928168" y="19958462"/>
                  </a:cubicBezTo>
                  <a:cubicBezTo>
                    <a:pt x="16339173" y="19961002"/>
                    <a:pt x="16750177" y="19961002"/>
                    <a:pt x="17161181" y="19963543"/>
                  </a:cubicBezTo>
                  <a:cubicBezTo>
                    <a:pt x="17770078" y="19967352"/>
                    <a:pt x="18378974" y="19969893"/>
                    <a:pt x="18987868" y="19971162"/>
                  </a:cubicBezTo>
                  <a:cubicBezTo>
                    <a:pt x="19216205" y="19971162"/>
                    <a:pt x="19263143" y="19969893"/>
                    <a:pt x="19283464" y="19969893"/>
                  </a:cubicBezTo>
                  <a:close/>
                </a:path>
              </a:pathLst>
            </a:custGeom>
            <a:solidFill>
              <a:srgbClr val="FFF6EA"/>
            </a:solidFill>
          </p:spPr>
        </p:sp>
      </p:grpSp>
      <p:pic>
        <p:nvPicPr>
          <p:cNvPr id="9" name="Picture 8"/>
          <p:cNvPicPr>
            <a:picLocks noChangeAspect="1"/>
          </p:cNvPicPr>
          <p:nvPr/>
        </p:nvPicPr>
        <p:blipFill>
          <a:blip r:embed="rId4"/>
          <a:stretch>
            <a:fillRect/>
          </a:stretch>
        </p:blipFill>
        <p:spPr>
          <a:xfrm>
            <a:off x="10578067" y="2670837"/>
            <a:ext cx="8577815" cy="51088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065625" y="-914844"/>
            <a:ext cx="8074223" cy="11680101"/>
            <a:chOff x="0" y="0"/>
            <a:chExt cx="13817960" cy="19988942"/>
          </a:xfrm>
        </p:grpSpPr>
        <p:sp>
          <p:nvSpPr>
            <p:cNvPr id="4" name="Freeform 4"/>
            <p:cNvSpPr/>
            <p:nvPr/>
          </p:nvSpPr>
          <p:spPr>
            <a:xfrm>
              <a:off x="10160" y="16510"/>
              <a:ext cx="13795100" cy="19961002"/>
            </a:xfrm>
            <a:custGeom>
              <a:avLst/>
              <a:gdLst/>
              <a:ahLst/>
              <a:cxnLst/>
              <a:rect l="l" t="t" r="r" b="b"/>
              <a:pathLst>
                <a:path w="13795100" h="19961002">
                  <a:moveTo>
                    <a:pt x="13795100" y="19961002"/>
                  </a:moveTo>
                  <a:lnTo>
                    <a:pt x="0" y="19953383"/>
                  </a:lnTo>
                  <a:lnTo>
                    <a:pt x="0" y="6936224"/>
                  </a:lnTo>
                  <a:lnTo>
                    <a:pt x="17780" y="19050"/>
                  </a:lnTo>
                  <a:lnTo>
                    <a:pt x="6877536" y="0"/>
                  </a:lnTo>
                  <a:lnTo>
                    <a:pt x="13776050" y="5080"/>
                  </a:lnTo>
                  <a:close/>
                </a:path>
              </a:pathLst>
            </a:custGeom>
            <a:solidFill>
              <a:srgbClr val="FFFFFF"/>
            </a:solidFill>
          </p:spPr>
        </p:sp>
        <p:sp>
          <p:nvSpPr>
            <p:cNvPr id="5" name="Freeform 5"/>
            <p:cNvSpPr/>
            <p:nvPr/>
          </p:nvSpPr>
          <p:spPr>
            <a:xfrm>
              <a:off x="-3810" y="0"/>
              <a:ext cx="13824309" cy="19987673"/>
            </a:xfrm>
            <a:custGeom>
              <a:avLst/>
              <a:gdLst/>
              <a:ahLst/>
              <a:cxnLst/>
              <a:rect l="l" t="t" r="r" b="b"/>
              <a:pathLst>
                <a:path w="13824309" h="19987673">
                  <a:moveTo>
                    <a:pt x="13790020" y="21590"/>
                  </a:moveTo>
                  <a:cubicBezTo>
                    <a:pt x="13791289" y="34290"/>
                    <a:pt x="13791289" y="44450"/>
                    <a:pt x="13792559" y="54610"/>
                  </a:cubicBezTo>
                  <a:cubicBezTo>
                    <a:pt x="13795100" y="371659"/>
                    <a:pt x="13796370" y="816756"/>
                    <a:pt x="13798909" y="1245956"/>
                  </a:cubicBezTo>
                  <a:cubicBezTo>
                    <a:pt x="13798909" y="1865912"/>
                    <a:pt x="13811609" y="14090180"/>
                    <a:pt x="13817959" y="14710135"/>
                  </a:cubicBezTo>
                  <a:cubicBezTo>
                    <a:pt x="13824309" y="15648019"/>
                    <a:pt x="13820500" y="16601797"/>
                    <a:pt x="13820500" y="17539678"/>
                  </a:cubicBezTo>
                  <a:cubicBezTo>
                    <a:pt x="13820500" y="18366288"/>
                    <a:pt x="13821770" y="19129310"/>
                    <a:pt x="13823039" y="19926712"/>
                  </a:cubicBezTo>
                  <a:cubicBezTo>
                    <a:pt x="13823039" y="19948302"/>
                    <a:pt x="13823039" y="19962273"/>
                    <a:pt x="13823039" y="19986402"/>
                  </a:cubicBezTo>
                  <a:cubicBezTo>
                    <a:pt x="13800180" y="19986402"/>
                    <a:pt x="13779859" y="19987673"/>
                    <a:pt x="13720261" y="19986402"/>
                  </a:cubicBezTo>
                  <a:cubicBezTo>
                    <a:pt x="13013462" y="19981323"/>
                    <a:pt x="12295791" y="19987673"/>
                    <a:pt x="11588994" y="19982593"/>
                  </a:cubicBezTo>
                  <a:cubicBezTo>
                    <a:pt x="11164915" y="19978782"/>
                    <a:pt x="10751710" y="19981323"/>
                    <a:pt x="10327631" y="19978782"/>
                  </a:cubicBezTo>
                  <a:cubicBezTo>
                    <a:pt x="10131902" y="19977512"/>
                    <a:pt x="9936174" y="19976243"/>
                    <a:pt x="9740445" y="19974973"/>
                  </a:cubicBezTo>
                  <a:cubicBezTo>
                    <a:pt x="9620833" y="19974973"/>
                    <a:pt x="9512095" y="19976243"/>
                    <a:pt x="9392483" y="19976243"/>
                  </a:cubicBezTo>
                  <a:cubicBezTo>
                    <a:pt x="9088016" y="19974973"/>
                    <a:pt x="8250732" y="19976243"/>
                    <a:pt x="7946266" y="19974973"/>
                  </a:cubicBezTo>
                  <a:cubicBezTo>
                    <a:pt x="7728790" y="19973702"/>
                    <a:pt x="3379264" y="19982593"/>
                    <a:pt x="3161787" y="19981323"/>
                  </a:cubicBezTo>
                  <a:cubicBezTo>
                    <a:pt x="3107418" y="19981323"/>
                    <a:pt x="3042175" y="19982593"/>
                    <a:pt x="2987806" y="19982593"/>
                  </a:cubicBezTo>
                  <a:cubicBezTo>
                    <a:pt x="2857320" y="19982593"/>
                    <a:pt x="2737708" y="19983862"/>
                    <a:pt x="2607223" y="19983862"/>
                  </a:cubicBezTo>
                  <a:cubicBezTo>
                    <a:pt x="2281008" y="19983862"/>
                    <a:pt x="1965668" y="19982593"/>
                    <a:pt x="1639453" y="19981323"/>
                  </a:cubicBezTo>
                  <a:cubicBezTo>
                    <a:pt x="1443725" y="19980052"/>
                    <a:pt x="1247996" y="19978782"/>
                    <a:pt x="1063141" y="19977512"/>
                  </a:cubicBezTo>
                  <a:cubicBezTo>
                    <a:pt x="715179" y="19976243"/>
                    <a:pt x="367217" y="19974973"/>
                    <a:pt x="48260" y="19974973"/>
                  </a:cubicBezTo>
                  <a:cubicBezTo>
                    <a:pt x="38100" y="19974973"/>
                    <a:pt x="29210" y="19974973"/>
                    <a:pt x="19050" y="19973702"/>
                  </a:cubicBezTo>
                  <a:cubicBezTo>
                    <a:pt x="10160" y="19972432"/>
                    <a:pt x="5080" y="19966082"/>
                    <a:pt x="7620" y="19957193"/>
                  </a:cubicBezTo>
                  <a:cubicBezTo>
                    <a:pt x="16510" y="19924128"/>
                    <a:pt x="12700" y="19526720"/>
                    <a:pt x="11430" y="19113415"/>
                  </a:cubicBezTo>
                  <a:cubicBezTo>
                    <a:pt x="10160" y="18270911"/>
                    <a:pt x="6350" y="17444301"/>
                    <a:pt x="7620" y="16601797"/>
                  </a:cubicBezTo>
                  <a:cubicBezTo>
                    <a:pt x="5080" y="15552640"/>
                    <a:pt x="0" y="2565349"/>
                    <a:pt x="7620" y="1500297"/>
                  </a:cubicBezTo>
                  <a:cubicBezTo>
                    <a:pt x="8890" y="1293644"/>
                    <a:pt x="7620" y="1071096"/>
                    <a:pt x="8890" y="864444"/>
                  </a:cubicBezTo>
                  <a:cubicBezTo>
                    <a:pt x="10160" y="530622"/>
                    <a:pt x="12700" y="165007"/>
                    <a:pt x="13970" y="44450"/>
                  </a:cubicBezTo>
                  <a:cubicBezTo>
                    <a:pt x="13970" y="41910"/>
                    <a:pt x="15240" y="39370"/>
                    <a:pt x="16510" y="38100"/>
                  </a:cubicBezTo>
                  <a:cubicBezTo>
                    <a:pt x="38100" y="35560"/>
                    <a:pt x="95372" y="30480"/>
                    <a:pt x="269353" y="29210"/>
                  </a:cubicBezTo>
                  <a:cubicBezTo>
                    <a:pt x="562946" y="25400"/>
                    <a:pt x="856539" y="22860"/>
                    <a:pt x="1161006" y="20320"/>
                  </a:cubicBezTo>
                  <a:cubicBezTo>
                    <a:pt x="1367608" y="17780"/>
                    <a:pt x="1574210" y="16510"/>
                    <a:pt x="1769939" y="13970"/>
                  </a:cubicBezTo>
                  <a:cubicBezTo>
                    <a:pt x="1965668" y="11430"/>
                    <a:pt x="2172270" y="8890"/>
                    <a:pt x="2367999" y="8890"/>
                  </a:cubicBezTo>
                  <a:cubicBezTo>
                    <a:pt x="2585475" y="7620"/>
                    <a:pt x="2802952" y="10160"/>
                    <a:pt x="3020428" y="8890"/>
                  </a:cubicBezTo>
                  <a:cubicBezTo>
                    <a:pt x="3292273" y="8890"/>
                    <a:pt x="8218111" y="6350"/>
                    <a:pt x="8489956" y="5080"/>
                  </a:cubicBezTo>
                  <a:cubicBezTo>
                    <a:pt x="8750928" y="3810"/>
                    <a:pt x="9011900" y="2540"/>
                    <a:pt x="9283745" y="2540"/>
                  </a:cubicBezTo>
                  <a:cubicBezTo>
                    <a:pt x="9729571" y="1270"/>
                    <a:pt x="10164524" y="0"/>
                    <a:pt x="10610350" y="0"/>
                  </a:cubicBezTo>
                  <a:cubicBezTo>
                    <a:pt x="10795206" y="0"/>
                    <a:pt x="10990934" y="2540"/>
                    <a:pt x="11175789" y="2540"/>
                  </a:cubicBezTo>
                  <a:cubicBezTo>
                    <a:pt x="11686858" y="3810"/>
                    <a:pt x="12208801" y="5080"/>
                    <a:pt x="12719870" y="7620"/>
                  </a:cubicBezTo>
                  <a:cubicBezTo>
                    <a:pt x="12991716" y="8890"/>
                    <a:pt x="13263560" y="12700"/>
                    <a:pt x="13535406" y="16510"/>
                  </a:cubicBezTo>
                  <a:cubicBezTo>
                    <a:pt x="13600650" y="16510"/>
                    <a:pt x="13665892" y="16510"/>
                    <a:pt x="13720261" y="16510"/>
                  </a:cubicBezTo>
                  <a:cubicBezTo>
                    <a:pt x="13770970" y="17780"/>
                    <a:pt x="13779859" y="20320"/>
                    <a:pt x="13790020" y="21590"/>
                  </a:cubicBezTo>
                  <a:close/>
                  <a:moveTo>
                    <a:pt x="13800180" y="19969893"/>
                  </a:moveTo>
                  <a:cubicBezTo>
                    <a:pt x="13801450" y="19953382"/>
                    <a:pt x="13802720" y="19940682"/>
                    <a:pt x="13802720" y="19927982"/>
                  </a:cubicBezTo>
                  <a:cubicBezTo>
                    <a:pt x="13801450" y="19049829"/>
                    <a:pt x="13800180" y="18207326"/>
                    <a:pt x="13800180" y="17301235"/>
                  </a:cubicBezTo>
                  <a:cubicBezTo>
                    <a:pt x="13800180" y="16887932"/>
                    <a:pt x="13802720" y="16474627"/>
                    <a:pt x="13801450" y="16061322"/>
                  </a:cubicBezTo>
                  <a:cubicBezTo>
                    <a:pt x="13801450" y="15679810"/>
                    <a:pt x="13800180" y="15282402"/>
                    <a:pt x="13798909" y="14900892"/>
                  </a:cubicBezTo>
                  <a:cubicBezTo>
                    <a:pt x="13793830" y="14312728"/>
                    <a:pt x="13782400" y="2136149"/>
                    <a:pt x="13782400" y="1547986"/>
                  </a:cubicBezTo>
                  <a:cubicBezTo>
                    <a:pt x="13779859" y="1055200"/>
                    <a:pt x="13777320" y="546518"/>
                    <a:pt x="13774780" y="63500"/>
                  </a:cubicBezTo>
                  <a:cubicBezTo>
                    <a:pt x="13773509" y="44450"/>
                    <a:pt x="13772239" y="43180"/>
                    <a:pt x="13687640" y="41910"/>
                  </a:cubicBezTo>
                  <a:cubicBezTo>
                    <a:pt x="13655019" y="41910"/>
                    <a:pt x="13633271" y="41910"/>
                    <a:pt x="13600650" y="40640"/>
                  </a:cubicBezTo>
                  <a:cubicBezTo>
                    <a:pt x="13328804" y="36830"/>
                    <a:pt x="13046085" y="31750"/>
                    <a:pt x="12774240" y="30480"/>
                  </a:cubicBezTo>
                  <a:cubicBezTo>
                    <a:pt x="12110937" y="26670"/>
                    <a:pt x="11436761" y="25400"/>
                    <a:pt x="10773458" y="22860"/>
                  </a:cubicBezTo>
                  <a:cubicBezTo>
                    <a:pt x="10675593" y="22860"/>
                    <a:pt x="10566856" y="22860"/>
                    <a:pt x="10468991" y="22860"/>
                  </a:cubicBezTo>
                  <a:cubicBezTo>
                    <a:pt x="10305883" y="22860"/>
                    <a:pt x="10142776" y="22860"/>
                    <a:pt x="9990543" y="22860"/>
                  </a:cubicBezTo>
                  <a:cubicBezTo>
                    <a:pt x="9642581" y="22860"/>
                    <a:pt x="9294619" y="22860"/>
                    <a:pt x="8957531" y="24130"/>
                  </a:cubicBezTo>
                  <a:cubicBezTo>
                    <a:pt x="8663937" y="25400"/>
                    <a:pt x="3716352" y="29210"/>
                    <a:pt x="3422759" y="29210"/>
                  </a:cubicBezTo>
                  <a:cubicBezTo>
                    <a:pt x="2944311" y="29210"/>
                    <a:pt x="2465863" y="26670"/>
                    <a:pt x="1987416" y="33020"/>
                  </a:cubicBezTo>
                  <a:cubicBezTo>
                    <a:pt x="1737318" y="36830"/>
                    <a:pt x="1498094" y="36830"/>
                    <a:pt x="1258870" y="38100"/>
                  </a:cubicBezTo>
                  <a:cubicBezTo>
                    <a:pt x="845665" y="41910"/>
                    <a:pt x="432460" y="45720"/>
                    <a:pt x="49530" y="50800"/>
                  </a:cubicBezTo>
                  <a:cubicBezTo>
                    <a:pt x="36830" y="50800"/>
                    <a:pt x="34290" y="53340"/>
                    <a:pt x="33020" y="117318"/>
                  </a:cubicBezTo>
                  <a:cubicBezTo>
                    <a:pt x="31750" y="403451"/>
                    <a:pt x="31750" y="689585"/>
                    <a:pt x="30480" y="975719"/>
                  </a:cubicBezTo>
                  <a:cubicBezTo>
                    <a:pt x="29210" y="1452608"/>
                    <a:pt x="26670" y="1913602"/>
                    <a:pt x="25400" y="2390491"/>
                  </a:cubicBezTo>
                  <a:cubicBezTo>
                    <a:pt x="20320" y="2899173"/>
                    <a:pt x="26670" y="15330092"/>
                    <a:pt x="29210" y="15838774"/>
                  </a:cubicBezTo>
                  <a:cubicBezTo>
                    <a:pt x="29210" y="16379248"/>
                    <a:pt x="29210" y="16935619"/>
                    <a:pt x="30480" y="17476095"/>
                  </a:cubicBezTo>
                  <a:cubicBezTo>
                    <a:pt x="30480" y="17873503"/>
                    <a:pt x="33020" y="18270911"/>
                    <a:pt x="33020" y="18668318"/>
                  </a:cubicBezTo>
                  <a:cubicBezTo>
                    <a:pt x="33020" y="19097518"/>
                    <a:pt x="33020" y="19526720"/>
                    <a:pt x="31750" y="19927982"/>
                  </a:cubicBezTo>
                  <a:cubicBezTo>
                    <a:pt x="31750" y="19931793"/>
                    <a:pt x="31750" y="19934332"/>
                    <a:pt x="31750" y="19938143"/>
                  </a:cubicBezTo>
                  <a:cubicBezTo>
                    <a:pt x="31750" y="19948302"/>
                    <a:pt x="35560" y="19952112"/>
                    <a:pt x="44450" y="19952112"/>
                  </a:cubicBezTo>
                  <a:cubicBezTo>
                    <a:pt x="117119" y="19952112"/>
                    <a:pt x="269353" y="19953382"/>
                    <a:pt x="410712" y="19953382"/>
                  </a:cubicBezTo>
                  <a:cubicBezTo>
                    <a:pt x="617315" y="19953382"/>
                    <a:pt x="834791" y="19950843"/>
                    <a:pt x="1041393" y="19953382"/>
                  </a:cubicBezTo>
                  <a:cubicBezTo>
                    <a:pt x="1378482" y="19957193"/>
                    <a:pt x="1715570" y="19959732"/>
                    <a:pt x="2052658" y="19958462"/>
                  </a:cubicBezTo>
                  <a:cubicBezTo>
                    <a:pt x="2270135" y="19957193"/>
                    <a:pt x="2476737" y="19959732"/>
                    <a:pt x="2694213" y="19959732"/>
                  </a:cubicBezTo>
                  <a:cubicBezTo>
                    <a:pt x="3009554" y="19959732"/>
                    <a:pt x="3324894" y="19958462"/>
                    <a:pt x="3640235" y="19959732"/>
                  </a:cubicBezTo>
                  <a:cubicBezTo>
                    <a:pt x="4107809" y="19961002"/>
                    <a:pt x="9240250" y="19950843"/>
                    <a:pt x="9718698" y="19953382"/>
                  </a:cubicBezTo>
                  <a:cubicBezTo>
                    <a:pt x="9925301" y="19954652"/>
                    <a:pt x="10131902" y="19955923"/>
                    <a:pt x="10327631" y="19955923"/>
                  </a:cubicBezTo>
                  <a:cubicBezTo>
                    <a:pt x="10686467" y="19958462"/>
                    <a:pt x="11034429" y="19954652"/>
                    <a:pt x="11393265" y="19958462"/>
                  </a:cubicBezTo>
                  <a:cubicBezTo>
                    <a:pt x="11686858" y="19961002"/>
                    <a:pt x="11980450" y="19961002"/>
                    <a:pt x="12274044" y="19963543"/>
                  </a:cubicBezTo>
                  <a:cubicBezTo>
                    <a:pt x="12708997" y="19967352"/>
                    <a:pt x="13143949" y="19969893"/>
                    <a:pt x="13578902" y="19971162"/>
                  </a:cubicBezTo>
                  <a:cubicBezTo>
                    <a:pt x="13742009" y="19971162"/>
                    <a:pt x="13779859" y="19969893"/>
                    <a:pt x="13800180" y="19969893"/>
                  </a:cubicBezTo>
                  <a:close/>
                </a:path>
              </a:pathLst>
            </a:custGeom>
            <a:solidFill>
              <a:srgbClr val="FFF6EA"/>
            </a:solidFill>
          </p:spPr>
        </p:sp>
      </p:grpSp>
      <p:sp>
        <p:nvSpPr>
          <p:cNvPr id="6" name="Freeform 6"/>
          <p:cNvSpPr/>
          <p:nvPr/>
        </p:nvSpPr>
        <p:spPr>
          <a:xfrm>
            <a:off x="11753613" y="3896506"/>
            <a:ext cx="6041458" cy="5361794"/>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1134812" y="2867806"/>
            <a:ext cx="11388315" cy="4249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spTree>
    <p:extLst>
      <p:ext uri="{BB962C8B-B14F-4D97-AF65-F5344CB8AC3E}">
        <p14:creationId xmlns:p14="http://schemas.microsoft.com/office/powerpoint/2010/main" val="391797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968" y="4103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470958" y="5143500"/>
            <a:ext cx="3796241" cy="4981689"/>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3"/>
            <a:stretch>
              <a:fillRect/>
            </a:stretch>
          </a:blipFill>
        </p:spPr>
      </p:sp>
      <p:grpSp>
        <p:nvGrpSpPr>
          <p:cNvPr id="8" name="Group 7"/>
          <p:cNvGrpSpPr/>
          <p:nvPr/>
        </p:nvGrpSpPr>
        <p:grpSpPr>
          <a:xfrm>
            <a:off x="6911516" y="1895809"/>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sp>
        <p:nvSpPr>
          <p:cNvPr id="17" name="Rectangle 16"/>
          <p:cNvSpPr/>
          <p:nvPr/>
        </p:nvSpPr>
        <p:spPr>
          <a:xfrm>
            <a:off x="4894384" y="3832336"/>
            <a:ext cx="12801600" cy="6247864"/>
          </a:xfrm>
          <a:prstGeom prst="rect">
            <a:avLst/>
          </a:prstGeom>
        </p:spPr>
        <p:txBody>
          <a:bodyPr wrap="square">
            <a:spAutoFit/>
          </a:bodyPr>
          <a:lstStyle/>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Lan: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có chuyện gì vậy Hồng?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Hồng: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Hôm qua, bố tớ phải nằm viện vì bị đau ruột thừa. Giờ không biết bố tớ sao rồi?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Tớ cũng mới biết chuyện này, hôm nay bố tớ mới kể cho tớ xong.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Lan: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Cậu đừng lo! Giờ y học phát triển chắc bố cậu cũng không sao đâu.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Lan nói đúng đó. Tý trưa nay gia đình tớ sẽ qua thăm bố cậu, cậu đừng lo nhé!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Hồng: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Cảm ơn các cậu nhiều lắm! </a:t>
            </a:r>
          </a:p>
        </p:txBody>
      </p:sp>
      <p:pic>
        <p:nvPicPr>
          <p:cNvPr id="19" name="Picture 18"/>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121938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grpSp>
        <p:nvGrpSpPr>
          <p:cNvPr id="10" name="Group 9"/>
          <p:cNvGrpSpPr/>
          <p:nvPr/>
        </p:nvGrpSpPr>
        <p:grpSpPr>
          <a:xfrm>
            <a:off x="7086600" y="1959828"/>
            <a:ext cx="8552761" cy="1954303"/>
            <a:chOff x="3137751" y="4997837"/>
            <a:chExt cx="8552761" cy="1954303"/>
          </a:xfrm>
        </p:grpSpPr>
        <p:sp>
          <p:nvSpPr>
            <p:cNvPr id="11" name="Cloud 10"/>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sp>
        <p:nvSpPr>
          <p:cNvPr id="13" name="Freeform 6"/>
          <p:cNvSpPr/>
          <p:nvPr/>
        </p:nvSpPr>
        <p:spPr>
          <a:xfrm>
            <a:off x="381000" y="5516044"/>
            <a:ext cx="4038600" cy="46239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3"/>
            <a:stretch>
              <a:fillRect/>
            </a:stretch>
          </a:blipFill>
        </p:spPr>
      </p:sp>
      <p:sp>
        <p:nvSpPr>
          <p:cNvPr id="9" name="Rectangle 8"/>
          <p:cNvSpPr/>
          <p:nvPr/>
        </p:nvSpPr>
        <p:spPr>
          <a:xfrm>
            <a:off x="5328434" y="4127837"/>
            <a:ext cx="12578566" cy="5509200"/>
          </a:xfrm>
          <a:prstGeom prst="rect">
            <a:avLst/>
          </a:prstGeom>
        </p:spPr>
        <p:txBody>
          <a:bodyPr wrap="square">
            <a:spAutoFit/>
          </a:bodyPr>
          <a:lstStyle/>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Minh: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Thanh ơi, sao cậu khóc vậy?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Tớ mới bị các anh lớp 5 trêu là đồ mập.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Minh: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Cậu đừng khóc nữa mà, chúng ta đang tuổi ăn tuổi lớn nên béo một chút cũng có sao đâu?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Nhưng mà tớ vẫn buồn lắm!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Không sao đâu Thanh à, đợi đến hè chúng ta cùng nhau đi tập bơi là gầy ngay mà!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Đúng rồi! Mình cảm ơn các cậu nhá! </a:t>
            </a:r>
            <a:endParaRPr lang="vi-VN" sz="4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13365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grpSp>
        <p:nvGrpSpPr>
          <p:cNvPr id="14" name="Group 13"/>
          <p:cNvGrpSpPr/>
          <p:nvPr/>
        </p:nvGrpSpPr>
        <p:grpSpPr>
          <a:xfrm>
            <a:off x="5943600" y="1962095"/>
            <a:ext cx="10287000" cy="2276819"/>
            <a:chOff x="1752600" y="5017997"/>
            <a:chExt cx="10287000" cy="1954303"/>
          </a:xfrm>
        </p:grpSpPr>
        <p:sp>
          <p:nvSpPr>
            <p:cNvPr id="15" name="Cloud 14"/>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7" name="Freeform 6"/>
          <p:cNvSpPr/>
          <p:nvPr/>
        </p:nvSpPr>
        <p:spPr>
          <a:xfrm>
            <a:off x="533400" y="5648373"/>
            <a:ext cx="4495800" cy="4444055"/>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3"/>
            <a:stretch>
              <a:fillRect/>
            </a:stretch>
          </a:blipFill>
        </p:spPr>
      </p:sp>
      <p:sp>
        <p:nvSpPr>
          <p:cNvPr id="5" name="Rectangle 4"/>
          <p:cNvSpPr/>
          <p:nvPr/>
        </p:nvSpPr>
        <p:spPr>
          <a:xfrm>
            <a:off x="5696980" y="4509912"/>
            <a:ext cx="11830317" cy="4401205"/>
          </a:xfrm>
          <a:prstGeom prst="rect">
            <a:avLst/>
          </a:prstGeom>
        </p:spPr>
        <p:txBody>
          <a:bodyPr wrap="square">
            <a:spAutoFit/>
          </a:bodyPr>
          <a:lstStyle/>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Chính: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sao vậy An?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Tớ mới bị cô giáo ghi lỗi vì nói chuyện cùng Quyên xong.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Không sao đâu An, bạn biết lỗi lần sau sửa là được mà!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Chính: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nói đúng đó! Ai cũng phải có lúc mắc lỗi mà!</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Được rồi! Cảm ơn các cậu nhé! </a:t>
            </a:r>
            <a:endParaRPr lang="vi-VN" sz="40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242512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29655" y="8031052"/>
            <a:ext cx="4542519" cy="2255948"/>
          </a:xfrm>
          <a:prstGeom prst="rect">
            <a:avLst/>
          </a:prstGeom>
        </p:spPr>
      </p:pic>
    </p:spTree>
    <p:extLst>
      <p:ext uri="{BB962C8B-B14F-4D97-AF65-F5344CB8AC3E}">
        <p14:creationId xmlns:p14="http://schemas.microsoft.com/office/powerpoint/2010/main" val="146633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533</Words>
  <Application>Microsoft Office PowerPoint</Application>
  <PresentationFormat>Custom</PresentationFormat>
  <Paragraphs>57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Glacial Indifference</vt:lpstr>
      <vt:lpstr>Arial</vt:lpstr>
      <vt:lpstr>#9Slide07 IcielCadena</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Good Classmate Presentation in Brown and Green  Hand Drawn Style</dc:title>
  <dc:creator>ADMIN</dc:creator>
  <cp:lastModifiedBy>Administrator</cp:lastModifiedBy>
  <cp:revision>16</cp:revision>
  <dcterms:created xsi:type="dcterms:W3CDTF">2006-08-16T00:00:00Z</dcterms:created>
  <dcterms:modified xsi:type="dcterms:W3CDTF">2024-03-05T05:32:41Z</dcterms:modified>
  <dc:identifier>DAF69KfAk_Q</dc:identifier>
</cp:coreProperties>
</file>