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58442-08C1-49BA-AC3A-5EBBD10DFC7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15566-9BF2-49AD-8D2B-5D108400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9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72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20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81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30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7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68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452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89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43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EF6A-AB8C-41C6-BF19-A6B3B7F5D4F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E4E1-3DBF-41A9-943A-ED85DA4F4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5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EF6A-AB8C-41C6-BF19-A6B3B7F5D4F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E4E1-3DBF-41A9-943A-ED85DA4F4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9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EF6A-AB8C-41C6-BF19-A6B3B7F5D4F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E4E1-3DBF-41A9-943A-ED85DA4F4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7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425751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EF6A-AB8C-41C6-BF19-A6B3B7F5D4F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E4E1-3DBF-41A9-943A-ED85DA4F4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48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EF6A-AB8C-41C6-BF19-A6B3B7F5D4F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E4E1-3DBF-41A9-943A-ED85DA4F4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EF6A-AB8C-41C6-BF19-A6B3B7F5D4F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E4E1-3DBF-41A9-943A-ED85DA4F4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EF6A-AB8C-41C6-BF19-A6B3B7F5D4F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E4E1-3DBF-41A9-943A-ED85DA4F4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8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EF6A-AB8C-41C6-BF19-A6B3B7F5D4F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E4E1-3DBF-41A9-943A-ED85DA4F4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6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EF6A-AB8C-41C6-BF19-A6B3B7F5D4F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E4E1-3DBF-41A9-943A-ED85DA4F4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EF6A-AB8C-41C6-BF19-A6B3B7F5D4F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E4E1-3DBF-41A9-943A-ED85DA4F4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7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EF6A-AB8C-41C6-BF19-A6B3B7F5D4F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E4E1-3DBF-41A9-943A-ED85DA4F4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7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EEF6A-AB8C-41C6-BF19-A6B3B7F5D4F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2E4E1-3DBF-41A9-943A-ED85DA4F4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701040"/>
            <a:ext cx="11161395" cy="2846070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3" name="图片 12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080" y="4704715"/>
            <a:ext cx="7030085" cy="1939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24ACD-452E-B02F-252F-A89B83A3A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85"/>
            <a:ext cx="1618903" cy="1687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AC179-7B16-63F5-9220-F03BBDA5F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368" y="837019"/>
            <a:ext cx="3048264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644B4-F75F-B2C0-6DF8-07B361C37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378" y="1886591"/>
            <a:ext cx="809009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24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638175" y="1152093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2: </a:t>
            </a: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Lựa chọn các chi tiết và dụng cụ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98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6B7C0A60-8FF2-B44A-18FB-98AAFAA0487D}"/>
              </a:ext>
            </a:extLst>
          </p:cNvPr>
          <p:cNvSpPr/>
          <p:nvPr/>
        </p:nvSpPr>
        <p:spPr>
          <a:xfrm>
            <a:off x="552450" y="333375"/>
            <a:ext cx="11353799" cy="119132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T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chi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2A7209-4A7E-43BF-BC29-843062FEC1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95500" y="1990724"/>
          <a:ext cx="7800975" cy="347662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600040">
                  <a:extLst>
                    <a:ext uri="{9D8B030D-6E8A-4147-A177-3AD203B41FA5}">
                      <a16:colId xmlns:a16="http://schemas.microsoft.com/office/drawing/2014/main" val="3753341149"/>
                    </a:ext>
                  </a:extLst>
                </a:gridCol>
                <a:gridCol w="2600040">
                  <a:extLst>
                    <a:ext uri="{9D8B030D-6E8A-4147-A177-3AD203B41FA5}">
                      <a16:colId xmlns:a16="http://schemas.microsoft.com/office/drawing/2014/main" val="1021841517"/>
                    </a:ext>
                  </a:extLst>
                </a:gridCol>
                <a:gridCol w="2600895">
                  <a:extLst>
                    <a:ext uri="{9D8B030D-6E8A-4147-A177-3AD203B41FA5}">
                      <a16:colId xmlns:a16="http://schemas.microsoft.com/office/drawing/2014/main" val="2137124705"/>
                    </a:ext>
                  </a:extLst>
                </a:gridCol>
              </a:tblGrid>
              <a:tr h="69532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  <a:endParaRPr lang="en-US" sz="32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64416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bộ phận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tiết/dụng cụ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lượng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52272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 rô-bốt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84794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 rô-bốt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361537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 rô-bốt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23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1110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4149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D36965-0100-CF7E-292C-7DB138D58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912" y="500063"/>
            <a:ext cx="7224713" cy="2125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E796C2-AB42-EA89-C963-16E2C162E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50" y="2547938"/>
            <a:ext cx="7296150" cy="374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032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226001" y="201984"/>
            <a:ext cx="7490981" cy="510430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401456"/>
              <a:ext cx="7902709" cy="286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altLang="zh-CN" sz="6000" b="1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ea typeface="字魂20号-石头体" panose="00000500000000000000" pitchFamily="2" charset="-122"/>
                </a:rPr>
                <a:t>C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ùng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nhau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chọn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các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chi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và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dụng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cụ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lắp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ghép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….</a:t>
              </a:r>
              <a:endParaRPr kumimoji="0" lang="zh-CN" altLang="en-US" sz="60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字魂20号-石头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B258518-67E0-2002-47C1-96D1E718D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06292" y="2593925"/>
            <a:ext cx="2685708" cy="4152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87204-093D-349C-3905-EB69912D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75781" y="2550229"/>
            <a:ext cx="3073574" cy="4105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437179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9646D-246D-C3F4-3302-7C6F1DCBC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178" y="1871370"/>
            <a:ext cx="659644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649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A3510490-8454-3779-39DB-0651402005EB}"/>
              </a:ext>
            </a:extLst>
          </p:cNvPr>
          <p:cNvSpPr/>
          <p:nvPr/>
        </p:nvSpPr>
        <p:spPr>
          <a:xfrm>
            <a:off x="237513" y="119239"/>
            <a:ext cx="11668564" cy="64911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019175" y="1929380"/>
            <a:ext cx="3293128" cy="47095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56BA1F1-AF0F-9EB5-BA4D-E7FD2E997903}"/>
              </a:ext>
            </a:extLst>
          </p:cNvPr>
          <p:cNvSpPr txBox="1"/>
          <p:nvPr/>
        </p:nvSpPr>
        <p:spPr>
          <a:xfrm>
            <a:off x="3019425" y="885569"/>
            <a:ext cx="7762875" cy="1464231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1128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D421840-D207-0B24-388E-BAC6F922F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6045200" y="4572000"/>
            <a:ext cx="4445000" cy="10668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03EED-9B56-1777-1CEC-7086BB1B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21" y="988107"/>
            <a:ext cx="9559357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1177447" y="529389"/>
            <a:ext cx="9837107" cy="616038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A7420A-C406-086A-3CCF-56A5279E3EF4}"/>
              </a:ext>
            </a:extLst>
          </p:cNvPr>
          <p:cNvGrpSpPr/>
          <p:nvPr/>
        </p:nvGrpSpPr>
        <p:grpSpPr>
          <a:xfrm>
            <a:off x="2424767" y="2536698"/>
            <a:ext cx="7780362" cy="3487229"/>
            <a:chOff x="4412349" y="1244373"/>
            <a:chExt cx="7780362" cy="34872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1F9DDEB-2E05-668B-1C4F-CC4DE364E780}"/>
                </a:ext>
              </a:extLst>
            </p:cNvPr>
            <p:cNvGrpSpPr/>
            <p:nvPr/>
          </p:nvGrpSpPr>
          <p:grpSpPr>
            <a:xfrm>
              <a:off x="4412349" y="1244373"/>
              <a:ext cx="7637607" cy="2978913"/>
              <a:chOff x="4326532" y="734513"/>
              <a:chExt cx="7637607" cy="297891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C52005-AD9F-B65B-7388-4C920FAAB0FA}"/>
                  </a:ext>
                </a:extLst>
              </p:cNvPr>
              <p:cNvSpPr txBox="1"/>
              <p:nvPr/>
            </p:nvSpPr>
            <p:spPr>
              <a:xfrm>
                <a:off x="4824420" y="734513"/>
                <a:ext cx="713971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87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Lựa chọn được các chi tiết, dụng cụ cần thiết.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C7DD9B9C-1F59-31FA-E74B-4FB1FA6603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>
                <a:extLst>
                  <a:ext uri="{FF2B5EF4-FFF2-40B4-BE49-F238E27FC236}">
                    <a16:creationId xmlns:a16="http://schemas.microsoft.com/office/drawing/2014/main" id="{3FD4E49A-3644-3035-A474-B67C41D95A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02914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01F389A8-CF22-14BE-B316-ECE9432BF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32" y="325178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9A061D-1FFB-1BBC-4518-93C89F986868}"/>
                </a:ext>
              </a:extLst>
            </p:cNvPr>
            <p:cNvSpPr txBox="1"/>
            <p:nvPr/>
          </p:nvSpPr>
          <p:spPr>
            <a:xfrm>
              <a:off x="4991224" y="2452410"/>
              <a:ext cx="7139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robot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hướng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dẫn</a:t>
              </a:r>
              <a:r>
                <a:rPr lang="en-US" sz="3200" dirty="0">
                  <a:solidFill>
                    <a:srgbClr val="00587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B71615-286F-49C2-6C79-E922E56C6B85}"/>
                </a:ext>
              </a:extLst>
            </p:cNvPr>
            <p:cNvSpPr txBox="1"/>
            <p:nvPr/>
          </p:nvSpPr>
          <p:spPr>
            <a:xfrm>
              <a:off x="5052992" y="3654384"/>
              <a:ext cx="7139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tưởng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robot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E2A4F45-1037-BABC-F405-1B77E8D05D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918181" y="0"/>
            <a:ext cx="6355633" cy="2536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99EE7A-ED51-CE9C-B668-53CE15FB3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336" y="292954"/>
            <a:ext cx="451752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7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451F4-15C4-27FB-C651-6F20D63D5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8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919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">
            <a:hlinkClick r:id="" action="ppaction://media"/>
            <a:extLst>
              <a:ext uri="{FF2B5EF4-FFF2-40B4-BE49-F238E27FC236}">
                <a16:creationId xmlns:a16="http://schemas.microsoft.com/office/drawing/2014/main" id="{99FF05FE-7EC4-CE75-5709-F4CF48AD8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0+ hình ảnh chibi cô giáo - hinhanhsieudep.net">
            <a:extLst>
              <a:ext uri="{FF2B5EF4-FFF2-40B4-BE49-F238E27FC236}">
                <a16:creationId xmlns:a16="http://schemas.microsoft.com/office/drawing/2014/main" id="{57093983-A5CB-A6DF-5197-97C33FC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066739"/>
              <a:ext cx="7902709" cy="301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Theo </a:t>
              </a:r>
              <a:r>
                <a:rPr lang="en-US" sz="6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em</a:t>
              </a:r>
              <a:r>
                <a:rPr lang="en-US" sz="6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đ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ể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tạo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ra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mô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hình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rô-bốt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cần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mấy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phận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03360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E3781D-92E5-FDAB-252A-821D2E72D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482" y="1976145"/>
            <a:ext cx="678543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711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638175" y="15675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sản phẩm mẫu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46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38555-338E-0491-90E5-F76C5AE4EA2D}"/>
              </a:ext>
            </a:extLst>
          </p:cNvPr>
          <p:cNvSpPr txBox="1"/>
          <p:nvPr/>
        </p:nvSpPr>
        <p:spPr>
          <a:xfrm>
            <a:off x="819150" y="384714"/>
            <a:ext cx="103917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Em hãy quan sát mô hình robot trong Hình 1, cho biết Rô-bốt gồm mấy bộ phận chính?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58CB6-A9E1-E358-02B6-A7FD5238B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1755004"/>
            <a:ext cx="5853112" cy="460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C5ABF-06C7-A19F-DECE-8B778EDF4B9C}"/>
              </a:ext>
            </a:extLst>
          </p:cNvPr>
          <p:cNvSpPr txBox="1"/>
          <p:nvPr/>
        </p:nvSpPr>
        <p:spPr>
          <a:xfrm>
            <a:off x="7248526" y="2809619"/>
            <a:ext cx="451485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803AB9-391A-98B0-2090-47E1CC83AF8C}"/>
              </a:ext>
            </a:extLst>
          </p:cNvPr>
          <p:cNvSpPr/>
          <p:nvPr/>
        </p:nvSpPr>
        <p:spPr>
          <a:xfrm>
            <a:off x="4352924" y="2028825"/>
            <a:ext cx="2657475" cy="1343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4CE95F-7136-3C10-FF69-452848D4F7D7}"/>
              </a:ext>
            </a:extLst>
          </p:cNvPr>
          <p:cNvSpPr/>
          <p:nvPr/>
        </p:nvSpPr>
        <p:spPr>
          <a:xfrm>
            <a:off x="4333874" y="3457575"/>
            <a:ext cx="2657475" cy="1343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3C231C-95A2-1713-8FF9-34A865CE79B8}"/>
              </a:ext>
            </a:extLst>
          </p:cNvPr>
          <p:cNvSpPr/>
          <p:nvPr/>
        </p:nvSpPr>
        <p:spPr>
          <a:xfrm>
            <a:off x="4343399" y="4943476"/>
            <a:ext cx="2657475" cy="971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851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A3510490-8454-3779-39DB-0651402005EB}"/>
              </a:ext>
            </a:extLst>
          </p:cNvPr>
          <p:cNvSpPr/>
          <p:nvPr/>
        </p:nvSpPr>
        <p:spPr>
          <a:xfrm>
            <a:off x="237513" y="119239"/>
            <a:ext cx="11668564" cy="64911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019175" y="1929380"/>
            <a:ext cx="3293128" cy="47095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56BA1F1-AF0F-9EB5-BA4D-E7FD2E997903}"/>
              </a:ext>
            </a:extLst>
          </p:cNvPr>
          <p:cNvSpPr txBox="1"/>
          <p:nvPr/>
        </p:nvSpPr>
        <p:spPr>
          <a:xfrm>
            <a:off x="2962275" y="1333244"/>
            <a:ext cx="7762875" cy="1328023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2AA06DBD-ADF1-6788-0F12-455DD2CFA42D}"/>
              </a:ext>
            </a:extLst>
          </p:cNvPr>
          <p:cNvSpPr/>
          <p:nvPr/>
        </p:nvSpPr>
        <p:spPr>
          <a:xfrm>
            <a:off x="4629150" y="3495675"/>
            <a:ext cx="6891834" cy="286356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</a:rPr>
              <a:t>Yêu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cầu</a:t>
            </a:r>
            <a:r>
              <a:rPr lang="en-US" sz="4000" dirty="0">
                <a:solidFill>
                  <a:srgbClr val="002060"/>
                </a:solidFill>
              </a:rPr>
              <a:t>: Đ</a:t>
            </a:r>
            <a:r>
              <a:rPr lang="vi-VN" sz="4000" dirty="0">
                <a:solidFill>
                  <a:srgbClr val="002060"/>
                </a:solidFill>
              </a:rPr>
              <a:t>ủ các bộ phận, mối ghép đúng vị trí và chắc chắn, chân rô-bốt chuyển động được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2361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208</Words>
  <Application>Microsoft Office PowerPoint</Application>
  <PresentationFormat>Widescreen</PresentationFormat>
  <Paragraphs>27</Paragraphs>
  <Slides>17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Public Sans</vt:lpstr>
      <vt:lpstr>Satisfy</vt:lpstr>
      <vt:lpstr>Times New Roman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2024-03-05T05:26:15Z</dcterms:created>
  <dcterms:modified xsi:type="dcterms:W3CDTF">2024-03-05T05:28:15Z</dcterms:modified>
</cp:coreProperties>
</file>