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9" r:id="rId2"/>
    <p:sldId id="260" r:id="rId3"/>
    <p:sldId id="261" r:id="rId4"/>
    <p:sldId id="262" r:id="rId5"/>
    <p:sldId id="263" r:id="rId6"/>
    <p:sldId id="266" r:id="rId7"/>
    <p:sldId id="270" r:id="rId8"/>
    <p:sldId id="27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F1D10-E3FA-44FC-A83F-36BE9B7C5D17}" type="datetimeFigureOut">
              <a:rPr lang="en-US" smtClean="0"/>
              <a:t>3/28/2024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40A6EC-72D3-4B2C-B2DA-7DFBCA06DE77}" type="slidenum">
              <a:rPr lang="en-US" smtClean="0"/>
              <a:t>‹#›</a:t>
            </a:fld>
            <a:endParaRPr lang="en-US"/>
          </a:p>
        </p:txBody>
      </p:sp>
    </p:spTree>
    <p:extLst>
      <p:ext uri="{BB962C8B-B14F-4D97-AF65-F5344CB8AC3E}">
        <p14:creationId xmlns:p14="http://schemas.microsoft.com/office/powerpoint/2010/main" val="2300371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158C2E-1F56-4843-9BAC-5693E15720C3}"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2B401-30EF-42FD-902D-5F6AAF610793}" type="slidenum">
              <a:rPr lang="en-US" smtClean="0"/>
              <a:t>‹#›</a:t>
            </a:fld>
            <a:endParaRPr lang="en-US"/>
          </a:p>
        </p:txBody>
      </p:sp>
    </p:spTree>
    <p:extLst>
      <p:ext uri="{BB962C8B-B14F-4D97-AF65-F5344CB8AC3E}">
        <p14:creationId xmlns:p14="http://schemas.microsoft.com/office/powerpoint/2010/main" val="581613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58C2E-1F56-4843-9BAC-5693E15720C3}"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2B401-30EF-42FD-902D-5F6AAF610793}" type="slidenum">
              <a:rPr lang="en-US" smtClean="0"/>
              <a:t>‹#›</a:t>
            </a:fld>
            <a:endParaRPr lang="en-US"/>
          </a:p>
        </p:txBody>
      </p:sp>
    </p:spTree>
    <p:extLst>
      <p:ext uri="{BB962C8B-B14F-4D97-AF65-F5344CB8AC3E}">
        <p14:creationId xmlns:p14="http://schemas.microsoft.com/office/powerpoint/2010/main" val="348110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58C2E-1F56-4843-9BAC-5693E15720C3}"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2B401-30EF-42FD-902D-5F6AAF610793}" type="slidenum">
              <a:rPr lang="en-US" smtClean="0"/>
              <a:t>‹#›</a:t>
            </a:fld>
            <a:endParaRPr lang="en-US"/>
          </a:p>
        </p:txBody>
      </p:sp>
    </p:spTree>
    <p:extLst>
      <p:ext uri="{BB962C8B-B14F-4D97-AF65-F5344CB8AC3E}">
        <p14:creationId xmlns:p14="http://schemas.microsoft.com/office/powerpoint/2010/main" val="2381390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accent2"/>
        </a:solidFill>
        <a:effectLst/>
      </p:bgPr>
    </p:bg>
    <p:spTree>
      <p:nvGrpSpPr>
        <p:cNvPr id="1" name=""/>
        <p:cNvGrpSpPr/>
        <p:nvPr/>
      </p:nvGrpSpPr>
      <p:grpSpPr>
        <a:xfrm>
          <a:off x="0" y="0"/>
          <a:ext cx="0" cy="0"/>
          <a:chOff x="0" y="0"/>
          <a:chExt cx="0" cy="0"/>
        </a:xfrm>
      </p:grpSpPr>
      <p:sp>
        <p:nvSpPr>
          <p:cNvPr id="7" name="Rectangle 38">
            <a:extLst>
              <a:ext uri="{FF2B5EF4-FFF2-40B4-BE49-F238E27FC236}">
                <a16:creationId xmlns:a16="http://schemas.microsoft.com/office/drawing/2014/main" id="{B4742D61-2262-4FB1-A45F-941FD8930D7B}"/>
              </a:ext>
            </a:extLst>
          </p:cNvPr>
          <p:cNvSpPr/>
          <p:nvPr userDrawn="1"/>
        </p:nvSpPr>
        <p:spPr>
          <a:xfrm>
            <a:off x="1141363" y="821939"/>
            <a:ext cx="9906069" cy="318100"/>
          </a:xfrm>
          <a:prstGeom prst="rect">
            <a:avLst/>
          </a:prstGeom>
        </p:spPr>
        <p:txBody>
          <a:bodyPr wrap="square">
            <a:spAutoFit/>
          </a:bodyPr>
          <a:lstStyle/>
          <a:p>
            <a:pPr algn="ctr"/>
            <a:r>
              <a:rPr lang="en-US" sz="1467" dirty="0">
                <a:solidFill>
                  <a:schemeClr val="bg1"/>
                </a:solidFill>
                <a:latin typeface="Open Sans" pitchFamily="34" charset="0"/>
                <a:ea typeface="Open Sans" pitchFamily="34" charset="0"/>
                <a:cs typeface="Open Sans" pitchFamily="34" charset="0"/>
              </a:rPr>
              <a:t>Option Strategies Display Your Presentation Idea</a:t>
            </a:r>
            <a:endParaRPr lang="id-ID" sz="1467" dirty="0">
              <a:solidFill>
                <a:schemeClr val="bg1"/>
              </a:solidFill>
              <a:latin typeface="Open Sans" pitchFamily="34" charset="0"/>
              <a:ea typeface="Open Sans" pitchFamily="34" charset="0"/>
              <a:cs typeface="Open Sans" pitchFamily="34" charset="0"/>
            </a:endParaRPr>
          </a:p>
        </p:txBody>
      </p:sp>
      <p:grpSp>
        <p:nvGrpSpPr>
          <p:cNvPr id="8" name="Group 39">
            <a:extLst>
              <a:ext uri="{FF2B5EF4-FFF2-40B4-BE49-F238E27FC236}">
                <a16:creationId xmlns:a16="http://schemas.microsoft.com/office/drawing/2014/main" id="{A412E5BB-6331-43D4-BB9F-96CE6B0DAD7F}"/>
              </a:ext>
            </a:extLst>
          </p:cNvPr>
          <p:cNvGrpSpPr/>
          <p:nvPr userDrawn="1"/>
        </p:nvGrpSpPr>
        <p:grpSpPr>
          <a:xfrm>
            <a:off x="1141363" y="155209"/>
            <a:ext cx="9906069" cy="625878"/>
            <a:chOff x="857224" y="142876"/>
            <a:chExt cx="7429552" cy="469408"/>
          </a:xfrm>
        </p:grpSpPr>
        <p:sp>
          <p:nvSpPr>
            <p:cNvPr id="9" name="Rectangle 40">
              <a:extLst>
                <a:ext uri="{FF2B5EF4-FFF2-40B4-BE49-F238E27FC236}">
                  <a16:creationId xmlns:a16="http://schemas.microsoft.com/office/drawing/2014/main" id="{BCBD6658-1D15-4275-B160-050954D22FAC}"/>
                </a:ext>
              </a:extLst>
            </p:cNvPr>
            <p:cNvSpPr/>
            <p:nvPr/>
          </p:nvSpPr>
          <p:spPr>
            <a:xfrm>
              <a:off x="857224" y="142876"/>
              <a:ext cx="7429552" cy="469408"/>
            </a:xfrm>
            <a:prstGeom prst="rect">
              <a:avLst/>
            </a:prstGeom>
          </p:spPr>
          <p:txBody>
            <a:bodyPr wrap="square">
              <a:spAutoFit/>
            </a:bodyPr>
            <a:lstStyle/>
            <a:p>
              <a:pPr algn="ctr"/>
              <a:r>
                <a:rPr lang="zh-CN" altLang="en-US" sz="3467" dirty="0">
                  <a:solidFill>
                    <a:schemeClr val="bg1"/>
                  </a:solidFill>
                  <a:latin typeface="Open Sans" pitchFamily="34" charset="0"/>
                  <a:ea typeface="Open Sans" pitchFamily="34" charset="0"/>
                  <a:cs typeface="Open Sans" pitchFamily="34" charset="0"/>
                </a:rPr>
                <a:t>输入你的标题</a:t>
              </a:r>
              <a:endParaRPr lang="id-ID" sz="3467" dirty="0">
                <a:solidFill>
                  <a:schemeClr val="bg1"/>
                </a:solidFill>
                <a:latin typeface="Open Sans" pitchFamily="34" charset="0"/>
                <a:ea typeface="Open Sans" pitchFamily="34" charset="0"/>
                <a:cs typeface="Open Sans" pitchFamily="34" charset="0"/>
              </a:endParaRPr>
            </a:p>
          </p:txBody>
        </p:sp>
        <p:cxnSp>
          <p:nvCxnSpPr>
            <p:cNvPr id="10" name="Straight Connector 41">
              <a:extLst>
                <a:ext uri="{FF2B5EF4-FFF2-40B4-BE49-F238E27FC236}">
                  <a16:creationId xmlns:a16="http://schemas.microsoft.com/office/drawing/2014/main" id="{1EBB074B-20E0-46BC-8A7C-FC294EF3AC83}"/>
                </a:ext>
              </a:extLst>
            </p:cNvPr>
            <p:cNvCxnSpPr/>
            <p:nvPr/>
          </p:nvCxnSpPr>
          <p:spPr>
            <a:xfrm rot="5400000">
              <a:off x="3000498" y="385629"/>
              <a:ext cx="286546" cy="10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7C496A79-D3F0-408C-8D3E-9506DA184CD6}"/>
                </a:ext>
              </a:extLst>
            </p:cNvPr>
            <p:cNvCxnSpPr/>
            <p:nvPr/>
          </p:nvCxnSpPr>
          <p:spPr>
            <a:xfrm rot="5400000">
              <a:off x="5858018" y="385629"/>
              <a:ext cx="286546" cy="10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77484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To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58C2E-1F56-4843-9BAC-5693E15720C3}"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2B401-30EF-42FD-902D-5F6AAF610793}" type="slidenum">
              <a:rPr lang="en-US" smtClean="0"/>
              <a:t>‹#›</a:t>
            </a:fld>
            <a:endParaRPr lang="en-US"/>
          </a:p>
        </p:txBody>
      </p:sp>
    </p:spTree>
    <p:extLst>
      <p:ext uri="{BB962C8B-B14F-4D97-AF65-F5344CB8AC3E}">
        <p14:creationId xmlns:p14="http://schemas.microsoft.com/office/powerpoint/2010/main" val="2046651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58C2E-1F56-4843-9BAC-5693E15720C3}"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2B401-30EF-42FD-902D-5F6AAF610793}" type="slidenum">
              <a:rPr lang="en-US" smtClean="0"/>
              <a:t>‹#›</a:t>
            </a:fld>
            <a:endParaRPr lang="en-US"/>
          </a:p>
        </p:txBody>
      </p:sp>
    </p:spTree>
    <p:extLst>
      <p:ext uri="{BB962C8B-B14F-4D97-AF65-F5344CB8AC3E}">
        <p14:creationId xmlns:p14="http://schemas.microsoft.com/office/powerpoint/2010/main" val="255971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158C2E-1F56-4843-9BAC-5693E15720C3}"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2B401-30EF-42FD-902D-5F6AAF610793}" type="slidenum">
              <a:rPr lang="en-US" smtClean="0"/>
              <a:t>‹#›</a:t>
            </a:fld>
            <a:endParaRPr lang="en-US"/>
          </a:p>
        </p:txBody>
      </p:sp>
    </p:spTree>
    <p:extLst>
      <p:ext uri="{BB962C8B-B14F-4D97-AF65-F5344CB8AC3E}">
        <p14:creationId xmlns:p14="http://schemas.microsoft.com/office/powerpoint/2010/main" val="2270167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158C2E-1F56-4843-9BAC-5693E15720C3}" type="datetimeFigureOut">
              <a:rPr lang="en-US" smtClean="0"/>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B2B401-30EF-42FD-902D-5F6AAF610793}" type="slidenum">
              <a:rPr lang="en-US" smtClean="0"/>
              <a:t>‹#›</a:t>
            </a:fld>
            <a:endParaRPr lang="en-US"/>
          </a:p>
        </p:txBody>
      </p:sp>
    </p:spTree>
    <p:extLst>
      <p:ext uri="{BB962C8B-B14F-4D97-AF65-F5344CB8AC3E}">
        <p14:creationId xmlns:p14="http://schemas.microsoft.com/office/powerpoint/2010/main" val="3180710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158C2E-1F56-4843-9BAC-5693E15720C3}" type="datetimeFigureOut">
              <a:rPr lang="en-US" smtClean="0"/>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2B401-30EF-42FD-902D-5F6AAF610793}" type="slidenum">
              <a:rPr lang="en-US" smtClean="0"/>
              <a:t>‹#›</a:t>
            </a:fld>
            <a:endParaRPr lang="en-US"/>
          </a:p>
        </p:txBody>
      </p:sp>
    </p:spTree>
    <p:extLst>
      <p:ext uri="{BB962C8B-B14F-4D97-AF65-F5344CB8AC3E}">
        <p14:creationId xmlns:p14="http://schemas.microsoft.com/office/powerpoint/2010/main" val="255550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58C2E-1F56-4843-9BAC-5693E15720C3}" type="datetimeFigureOut">
              <a:rPr lang="en-US" smtClean="0"/>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B2B401-30EF-42FD-902D-5F6AAF610793}" type="slidenum">
              <a:rPr lang="en-US" smtClean="0"/>
              <a:t>‹#›</a:t>
            </a:fld>
            <a:endParaRPr lang="en-US"/>
          </a:p>
        </p:txBody>
      </p:sp>
    </p:spTree>
    <p:extLst>
      <p:ext uri="{BB962C8B-B14F-4D97-AF65-F5344CB8AC3E}">
        <p14:creationId xmlns:p14="http://schemas.microsoft.com/office/powerpoint/2010/main" val="22445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158C2E-1F56-4843-9BAC-5693E15720C3}"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2B401-30EF-42FD-902D-5F6AAF610793}" type="slidenum">
              <a:rPr lang="en-US" smtClean="0"/>
              <a:t>‹#›</a:t>
            </a:fld>
            <a:endParaRPr lang="en-US"/>
          </a:p>
        </p:txBody>
      </p:sp>
    </p:spTree>
    <p:extLst>
      <p:ext uri="{BB962C8B-B14F-4D97-AF65-F5344CB8AC3E}">
        <p14:creationId xmlns:p14="http://schemas.microsoft.com/office/powerpoint/2010/main" val="12107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158C2E-1F56-4843-9BAC-5693E15720C3}"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2B401-30EF-42FD-902D-5F6AAF610793}" type="slidenum">
              <a:rPr lang="en-US" smtClean="0"/>
              <a:t>‹#›</a:t>
            </a:fld>
            <a:endParaRPr lang="en-US"/>
          </a:p>
        </p:txBody>
      </p:sp>
    </p:spTree>
    <p:extLst>
      <p:ext uri="{BB962C8B-B14F-4D97-AF65-F5344CB8AC3E}">
        <p14:creationId xmlns:p14="http://schemas.microsoft.com/office/powerpoint/2010/main" val="3379372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58C2E-1F56-4843-9BAC-5693E15720C3}" type="datetimeFigureOut">
              <a:rPr lang="en-US" smtClean="0"/>
              <a:t>3/28/2024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2B401-30EF-42FD-902D-5F6AAF610793}" type="slidenum">
              <a:rPr lang="en-US" smtClean="0"/>
              <a:t>‹#›</a:t>
            </a:fld>
            <a:endParaRPr lang="en-US"/>
          </a:p>
        </p:txBody>
      </p:sp>
    </p:spTree>
    <p:extLst>
      <p:ext uri="{BB962C8B-B14F-4D97-AF65-F5344CB8AC3E}">
        <p14:creationId xmlns:p14="http://schemas.microsoft.com/office/powerpoint/2010/main" val="4063842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NULL"/><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NUL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children playing with balls&#10;&#10;Description automatically generated">
            <a:extLst>
              <a:ext uri="{FF2B5EF4-FFF2-40B4-BE49-F238E27FC236}">
                <a16:creationId xmlns:a16="http://schemas.microsoft.com/office/drawing/2014/main" id="{DFE58C2F-FF36-0077-E8D7-D5DD5E21F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0" name="Rectangle: Rounded Corners 9">
            <a:extLst>
              <a:ext uri="{FF2B5EF4-FFF2-40B4-BE49-F238E27FC236}">
                <a16:creationId xmlns:a16="http://schemas.microsoft.com/office/drawing/2014/main" id="{3B31A50F-F21D-7C14-2A17-ECC6DE7D2797}"/>
              </a:ext>
            </a:extLst>
          </p:cNvPr>
          <p:cNvSpPr/>
          <p:nvPr/>
        </p:nvSpPr>
        <p:spPr>
          <a:xfrm>
            <a:off x="1174044" y="497272"/>
            <a:ext cx="10261600" cy="3939261"/>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39767C-BBDE-A0F0-E916-3F7D348E99F7}"/>
              </a:ext>
            </a:extLst>
          </p:cNvPr>
          <p:cNvPicPr>
            <a:picLocks noChangeAspect="1"/>
          </p:cNvPicPr>
          <p:nvPr/>
        </p:nvPicPr>
        <p:blipFill>
          <a:blip r:embed="rId3"/>
          <a:stretch>
            <a:fillRect/>
          </a:stretch>
        </p:blipFill>
        <p:spPr>
          <a:xfrm>
            <a:off x="3480497" y="1235778"/>
            <a:ext cx="5648691" cy="1868140"/>
          </a:xfrm>
          <a:prstGeom prst="rect">
            <a:avLst/>
          </a:prstGeom>
        </p:spPr>
      </p:pic>
      <p:pic>
        <p:nvPicPr>
          <p:cNvPr id="16" name="Picture 15">
            <a:extLst>
              <a:ext uri="{FF2B5EF4-FFF2-40B4-BE49-F238E27FC236}">
                <a16:creationId xmlns:a16="http://schemas.microsoft.com/office/drawing/2014/main" id="{652C4C37-376F-6484-B190-DBF3AF42CA98}"/>
              </a:ext>
            </a:extLst>
          </p:cNvPr>
          <p:cNvPicPr>
            <a:picLocks noChangeAspect="1"/>
          </p:cNvPicPr>
          <p:nvPr/>
        </p:nvPicPr>
        <p:blipFill>
          <a:blip r:embed="rId4"/>
          <a:stretch>
            <a:fillRect/>
          </a:stretch>
        </p:blipFill>
        <p:spPr>
          <a:xfrm>
            <a:off x="-96965" y="2398752"/>
            <a:ext cx="12803617" cy="2475650"/>
          </a:xfrm>
          <a:prstGeom prst="rect">
            <a:avLst/>
          </a:prstGeom>
        </p:spPr>
      </p:pic>
      <p:pic>
        <p:nvPicPr>
          <p:cNvPr id="17" name="Picture 16">
            <a:extLst>
              <a:ext uri="{FF2B5EF4-FFF2-40B4-BE49-F238E27FC236}">
                <a16:creationId xmlns:a16="http://schemas.microsoft.com/office/drawing/2014/main" id="{6709A2D4-5593-8356-F00F-CA3D758F9AF6}"/>
              </a:ext>
            </a:extLst>
          </p:cNvPr>
          <p:cNvPicPr>
            <a:picLocks noChangeAspect="1"/>
          </p:cNvPicPr>
          <p:nvPr/>
        </p:nvPicPr>
        <p:blipFill>
          <a:blip r:embed="rId5"/>
          <a:stretch>
            <a:fillRect/>
          </a:stretch>
        </p:blipFill>
        <p:spPr>
          <a:xfrm>
            <a:off x="1337818" y="1569842"/>
            <a:ext cx="2772648" cy="1336948"/>
          </a:xfrm>
          <a:prstGeom prst="rect">
            <a:avLst/>
          </a:prstGeom>
        </p:spPr>
      </p:pic>
    </p:spTree>
    <p:extLst>
      <p:ext uri="{BB962C8B-B14F-4D97-AF65-F5344CB8AC3E}">
        <p14:creationId xmlns:p14="http://schemas.microsoft.com/office/powerpoint/2010/main" val="355500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1CC95C-506D-DE92-6831-DDDFC5A8E64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9659" t="-1523" r="11325" b="1523"/>
          <a:stretch/>
        </p:blipFill>
        <p:spPr>
          <a:xfrm>
            <a:off x="1" y="-193548"/>
            <a:ext cx="12192000" cy="7051548"/>
          </a:xfrm>
          <a:prstGeom prst="rect">
            <a:avLst/>
          </a:prstGeom>
        </p:spPr>
      </p:pic>
      <p:pic>
        <p:nvPicPr>
          <p:cNvPr id="7" name="Picture 6">
            <a:extLst>
              <a:ext uri="{FF2B5EF4-FFF2-40B4-BE49-F238E27FC236}">
                <a16:creationId xmlns:a16="http://schemas.microsoft.com/office/drawing/2014/main" id="{71CE00B3-1648-C47D-1F4C-9319514D0C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225" b="96925" l="4252" r="93868">
                        <a14:foregroundMark x1="8504" y1="31551" x2="10384" y2="58556"/>
                        <a14:foregroundMark x1="4988" y1="46658" x2="4988" y2="46658"/>
                        <a14:foregroundMark x1="4252" y1="43583" x2="4252" y2="43583"/>
                        <a14:foregroundMark x1="34015" y1="39171" x2="34015" y2="39171"/>
                        <a14:foregroundMark x1="52003" y1="13636" x2="52003" y2="13636"/>
                        <a14:foregroundMark x1="52576" y1="18182" x2="52576" y2="18182"/>
                        <a14:foregroundMark x1="93622" y1="37701" x2="93810" y2="52406"/>
                        <a14:foregroundMark x1="40474" y1="37834" x2="44154" y2="50802"/>
                        <a14:foregroundMark x1="33769" y1="38102" x2="38021" y2="43316"/>
                        <a14:foregroundMark x1="34015" y1="37834" x2="35732" y2="35160"/>
                        <a14:foregroundMark x1="34342" y1="35561" x2="33851" y2="35963"/>
                        <a14:foregroundMark x1="52821" y1="15241" x2="53393" y2="22727"/>
                        <a14:foregroundMark x1="36631" y1="17246" x2="40229" y2="16979"/>
                        <a14:foregroundMark x1="35977" y1="14706" x2="41864" y2="16845"/>
                        <a14:foregroundMark x1="41537" y1="18048" x2="38757" y2="18048"/>
                        <a14:foregroundMark x1="44317" y1="18048" x2="39657" y2="18048"/>
                        <a14:foregroundMark x1="35650" y1="16310" x2="35650" y2="16310"/>
                        <a14:foregroundMark x1="44971" y1="9358" x2="44971" y2="9358"/>
                        <a14:foregroundMark x1="54374" y1="13770" x2="54047" y2="16711"/>
                        <a14:foregroundMark x1="53884" y1="12433" x2="53884" y2="12433"/>
                        <a14:foregroundMark x1="54293" y1="12433" x2="53557" y2="11497"/>
                        <a14:foregroundMark x1="53475" y1="10963" x2="51676" y2="10561"/>
                        <a14:foregroundMark x1="53312" y1="10561" x2="50777" y2="10561"/>
                        <a14:foregroundMark x1="59771" y1="52807" x2="60670" y2="56684"/>
                        <a14:foregroundMark x1="66231" y1="53877" x2="66231" y2="53877"/>
                        <a14:foregroundMark x1="65331" y1="54813" x2="66966" y2="54144"/>
                        <a14:foregroundMark x1="65168" y1="52540" x2="66721" y2="52674"/>
                        <a14:foregroundMark x1="66721" y1="53476" x2="68029" y2="53476"/>
                        <a14:foregroundMark x1="42437" y1="85829" x2="44154" y2="78342"/>
                        <a14:foregroundMark x1="34832" y1="93316" x2="37204" y2="93316"/>
                        <a14:foregroundMark x1="38185" y1="94385" x2="39820" y2="93850"/>
                        <a14:foregroundMark x1="44399" y1="95588" x2="47997" y2="90642"/>
                        <a14:foregroundMark x1="38267" y1="95187" x2="38267" y2="95187"/>
                        <a14:foregroundMark x1="44726" y1="95989" x2="44726" y2="95989"/>
                        <a14:foregroundMark x1="43500" y1="96123" x2="43500" y2="96123"/>
                        <a14:foregroundMark x1="42682" y1="95722" x2="47506" y2="92914"/>
                        <a14:foregroundMark x1="47506" y1="92914" x2="47997" y2="92380"/>
                        <a14:foregroundMark x1="49877" y1="90374" x2="49877" y2="90374"/>
                        <a14:foregroundMark x1="43173" y1="72193" x2="45053" y2="76337"/>
                        <a14:foregroundMark x1="34587" y1="94519" x2="36795" y2="95455"/>
                        <a14:foregroundMark x1="35895" y1="96925" x2="34505" y2="96925"/>
                        <a14:foregroundMark x1="35977" y1="80882" x2="35078" y2="71925"/>
                        <a14:foregroundMark x1="34096" y1="82353" x2="34096" y2="82353"/>
                        <a14:foregroundMark x1="37939" y1="80882" x2="37939" y2="80882"/>
                        <a14:foregroundMark x1="36304" y1="80882" x2="37858" y2="80749"/>
                        <a14:foregroundMark x1="38430" y1="80749" x2="38430" y2="80749"/>
                        <a14:foregroundMark x1="41946" y1="88503" x2="41946" y2="88503"/>
                        <a14:foregroundMark x1="53393" y1="82620" x2="53393" y2="82620"/>
                        <a14:foregroundMark x1="36304" y1="13235" x2="36304" y2="13235"/>
                        <a14:foregroundMark x1="36877" y1="13235" x2="36877" y2="13235"/>
                        <a14:foregroundMark x1="37776" y1="13102" x2="44072" y2="12834"/>
                        <a14:foregroundMark x1="45707" y1="12166" x2="48242" y2="12032"/>
                        <a14:foregroundMark x1="51022" y1="10561" x2="52003" y2="10561"/>
                        <a14:foregroundMark x1="51758" y1="10561" x2="52821" y2="10561"/>
                        <a14:foregroundMark x1="64841" y1="58957" x2="68847" y2="63102"/>
                        <a14:foregroundMark x1="60752" y1="53209" x2="61652" y2="59358"/>
                        <a14:foregroundMark x1="6051" y1="21658" x2="6051" y2="21658"/>
                        <a14:backgroundMark x1="63941" y1="65107" x2="63941" y2="65107"/>
                        <a14:backgroundMark x1="63042" y1="64037" x2="63042" y2="64037"/>
                        <a14:backgroundMark x1="60998" y1="81684" x2="60998" y2="81684"/>
                        <a14:backgroundMark x1="57727" y1="81283" x2="57727" y2="81283"/>
                        <a14:backgroundMark x1="81194" y1="77273" x2="81194" y2="77273"/>
                        <a14:backgroundMark x1="81930" y1="77273" x2="81439" y2="77273"/>
                        <a14:backgroundMark x1="64922" y1="86364" x2="64922" y2="86364"/>
                        <a14:backgroundMark x1="11120" y1="74332" x2="11120" y2="74332"/>
                        <a14:backgroundMark x1="7850" y1="21257" x2="7850" y2="21257"/>
                        <a14:backgroundMark x1="92559" y1="52807" x2="92559" y2="52807"/>
                        <a14:backgroundMark x1="93540" y1="53209" x2="93540" y2="53209"/>
                        <a14:backgroundMark x1="93786" y1="55615" x2="93949" y2="54545"/>
                        <a14:backgroundMark x1="94849" y1="56684" x2="93786" y2="56684"/>
                        <a14:backgroundMark x1="94195" y1="54011" x2="93540" y2="54011"/>
                        <a14:backgroundMark x1="93704" y1="52406" x2="93704" y2="52406"/>
                        <a14:backgroundMark x1="93786" y1="52540" x2="93786" y2="52540"/>
                        <a14:backgroundMark x1="94113" y1="54144" x2="94113" y2="54144"/>
                      </a14:backgroundRemoval>
                    </a14:imgEffect>
                  </a14:imgLayer>
                </a14:imgProps>
              </a:ext>
            </a:extLst>
          </a:blip>
          <a:stretch>
            <a:fillRect/>
          </a:stretch>
        </p:blipFill>
        <p:spPr>
          <a:xfrm>
            <a:off x="6572434" y="3472471"/>
            <a:ext cx="5619565" cy="3385529"/>
          </a:xfrm>
          <a:prstGeom prst="rect">
            <a:avLst/>
          </a:prstGeom>
          <a:effectLst>
            <a:outerShdw blurRad="50800" dist="38100" dir="2700000" algn="tl" rotWithShape="0">
              <a:prstClr val="black">
                <a:alpha val="40000"/>
              </a:prstClr>
            </a:outerShdw>
          </a:effectLst>
        </p:spPr>
      </p:pic>
      <p:sp>
        <p:nvSpPr>
          <p:cNvPr id="8" name="Rectangle: Rounded Corners 7">
            <a:extLst>
              <a:ext uri="{FF2B5EF4-FFF2-40B4-BE49-F238E27FC236}">
                <a16:creationId xmlns:a16="http://schemas.microsoft.com/office/drawing/2014/main" id="{9B59DD2A-8C73-4C91-C139-B5D16237758A}"/>
              </a:ext>
            </a:extLst>
          </p:cNvPr>
          <p:cNvSpPr/>
          <p:nvPr/>
        </p:nvSpPr>
        <p:spPr>
          <a:xfrm>
            <a:off x="136124" y="277638"/>
            <a:ext cx="11913832" cy="6109176"/>
          </a:xfrm>
          <a:prstGeom prst="roundRect">
            <a:avLst>
              <a:gd name="adj" fmla="val 6096"/>
            </a:avLst>
          </a:prstGeom>
          <a:solidFill>
            <a:schemeClr val="bg1">
              <a:alpha val="9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E3185958-385F-0C0C-0205-EA3F47BF6E8E}"/>
              </a:ext>
            </a:extLst>
          </p:cNvPr>
          <p:cNvSpPr txBox="1"/>
          <p:nvPr/>
        </p:nvSpPr>
        <p:spPr>
          <a:xfrm>
            <a:off x="2007869" y="1564445"/>
            <a:ext cx="8976654" cy="41614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Nhận biết và sử dụng được một số loại đồ chơi dân gian phù hợp với lứa tuổi. Nhận biết được một số loại đồ chơi dân gian địa phương.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Có hứng thú một số loại đồ chơi dân gian phù hợp với lứa tuổi.</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752" y="4185837"/>
            <a:ext cx="1756117" cy="2089821"/>
          </a:xfrm>
          <a:prstGeom prst="rect">
            <a:avLst/>
          </a:prstGeom>
        </p:spPr>
      </p:pic>
      <p:pic>
        <p:nvPicPr>
          <p:cNvPr id="2" name="Picture 1">
            <a:extLst>
              <a:ext uri="{FF2B5EF4-FFF2-40B4-BE49-F238E27FC236}">
                <a16:creationId xmlns:a16="http://schemas.microsoft.com/office/drawing/2014/main" id="{DED5EF6B-03C9-26C2-3872-0E7875FE1D45}"/>
              </a:ext>
            </a:extLst>
          </p:cNvPr>
          <p:cNvPicPr>
            <a:picLocks noChangeAspect="1"/>
          </p:cNvPicPr>
          <p:nvPr/>
        </p:nvPicPr>
        <p:blipFill>
          <a:blip r:embed="rId7"/>
          <a:stretch>
            <a:fillRect/>
          </a:stretch>
        </p:blipFill>
        <p:spPr>
          <a:xfrm>
            <a:off x="2685380" y="337826"/>
            <a:ext cx="6986157" cy="1166431"/>
          </a:xfrm>
          <a:prstGeom prst="rect">
            <a:avLst/>
          </a:prstGeom>
        </p:spPr>
      </p:pic>
    </p:spTree>
    <p:extLst>
      <p:ext uri="{BB962C8B-B14F-4D97-AF65-F5344CB8AC3E}">
        <p14:creationId xmlns:p14="http://schemas.microsoft.com/office/powerpoint/2010/main" val="17349845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907" y="0"/>
            <a:ext cx="12192000" cy="6858000"/>
          </a:xfrm>
          <a:prstGeom prst="rect">
            <a:avLst/>
          </a:prstGeom>
        </p:spPr>
      </p:pic>
      <p:sp>
        <p:nvSpPr>
          <p:cNvPr id="3" name="Rectangle: Rounded Corners 2">
            <a:extLst>
              <a:ext uri="{FF2B5EF4-FFF2-40B4-BE49-F238E27FC236}">
                <a16:creationId xmlns:a16="http://schemas.microsoft.com/office/drawing/2014/main" id="{A884FA8A-ADA3-5149-3D54-40877AAAE214}"/>
              </a:ext>
            </a:extLst>
          </p:cNvPr>
          <p:cNvSpPr/>
          <p:nvPr/>
        </p:nvSpPr>
        <p:spPr>
          <a:xfrm>
            <a:off x="1562465" y="1497397"/>
            <a:ext cx="8878824" cy="3565861"/>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6AABE18-DAEF-48A5-5B6A-7B5CF3883103}"/>
              </a:ext>
            </a:extLst>
          </p:cNvPr>
          <p:cNvPicPr>
            <a:picLocks noChangeAspect="1"/>
          </p:cNvPicPr>
          <p:nvPr/>
        </p:nvPicPr>
        <p:blipFill>
          <a:blip r:embed="rId3"/>
          <a:stretch>
            <a:fillRect/>
          </a:stretch>
        </p:blipFill>
        <p:spPr>
          <a:xfrm>
            <a:off x="1799068" y="2051551"/>
            <a:ext cx="9108213" cy="3078747"/>
          </a:xfrm>
          <a:prstGeom prst="rect">
            <a:avLst/>
          </a:prstGeom>
        </p:spPr>
      </p:pic>
    </p:spTree>
    <p:extLst>
      <p:ext uri="{BB962C8B-B14F-4D97-AF65-F5344CB8AC3E}">
        <p14:creationId xmlns:p14="http://schemas.microsoft.com/office/powerpoint/2010/main" val="1849154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4"/>
          <a:stretch>
            <a:fillRect/>
          </a:stretch>
        </p:blipFill>
        <p:spPr>
          <a:xfrm rot="187559">
            <a:off x="4931412" y="-441728"/>
            <a:ext cx="8304936" cy="8304936"/>
          </a:xfrm>
          <a:prstGeom prst="rect">
            <a:avLst/>
          </a:prstGeom>
        </p:spPr>
      </p:pic>
      <p:sp>
        <p:nvSpPr>
          <p:cNvPr id="96" name="Rectangle: Rounded Corners 95">
            <a:extLst>
              <a:ext uri="{FF2B5EF4-FFF2-40B4-BE49-F238E27FC236}">
                <a16:creationId xmlns:a16="http://schemas.microsoft.com/office/drawing/2014/main" id="{24A388B0-06EB-4CBA-A3CA-75F080F1F933}"/>
              </a:ext>
            </a:extLst>
          </p:cNvPr>
          <p:cNvSpPr/>
          <p:nvPr/>
        </p:nvSpPr>
        <p:spPr>
          <a:xfrm>
            <a:off x="631238" y="2069273"/>
            <a:ext cx="5679621" cy="2007427"/>
          </a:xfrm>
          <a:prstGeom prst="roundRect">
            <a:avLst/>
          </a:prstGeom>
          <a:solidFill>
            <a:srgbClr val="FF5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p:sp>
        <p:nvSpPr>
          <p:cNvPr id="97" name="TextBox 96">
            <a:extLst>
              <a:ext uri="{FF2B5EF4-FFF2-40B4-BE49-F238E27FC236}">
                <a16:creationId xmlns:a16="http://schemas.microsoft.com/office/drawing/2014/main" id="{EF9E5127-919F-42DC-BDBE-231121A785A3}"/>
              </a:ext>
            </a:extLst>
          </p:cNvPr>
          <p:cNvSpPr txBox="1"/>
          <p:nvPr/>
        </p:nvSpPr>
        <p:spPr>
          <a:xfrm>
            <a:off x="924783" y="2388712"/>
            <a:ext cx="5123591" cy="1231106"/>
          </a:xfrm>
          <a:prstGeom prst="rect">
            <a:avLst/>
          </a:prstGeom>
          <a:noFill/>
        </p:spPr>
        <p:txBody>
          <a:bodyPr wrap="square" lIns="0" tIns="0" rIns="0" bIns="0" rtlCol="0">
            <a:spAutoFit/>
          </a:bodyPr>
          <a:lstStyle/>
          <a:p>
            <a:pPr lvl="0" algn="ctr"/>
            <a:r>
              <a:rPr lang="vi-VN" sz="4000" dirty="0">
                <a:solidFill>
                  <a:srgbClr val="FFFFFF"/>
                </a:solidFill>
                <a:latin typeface="Cambria" panose="02040503050406030204" pitchFamily="18" charset="0"/>
                <a:ea typeface="Cambria" panose="02040503050406030204" pitchFamily="18" charset="0"/>
              </a:rPr>
              <a:t>Tìm hiểu một số loại đồ chơi dân gian Việt Nam.</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sp>
        <p:nvSpPr>
          <p:cNvPr id="12" name="文本框 22">
            <a:extLst>
              <a:ext uri="{FF2B5EF4-FFF2-40B4-BE49-F238E27FC236}">
                <a16:creationId xmlns:a16="http://schemas.microsoft.com/office/drawing/2014/main" id="{0E7AAE28-7277-4843-9DE7-45498FF9101E}"/>
              </a:ext>
            </a:extLst>
          </p:cNvPr>
          <p:cNvSpPr txBox="1"/>
          <p:nvPr/>
        </p:nvSpPr>
        <p:spPr>
          <a:xfrm>
            <a:off x="-731838" y="778271"/>
            <a:ext cx="829375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50" normalizeH="0" baseline="0" noProof="0" dirty="0" err="1">
                <a:ln w="0"/>
                <a:solidFill>
                  <a:schemeClr val="tx1">
                    <a:lumMod val="95000"/>
                    <a:lumOff val="5000"/>
                  </a:schemeClr>
                </a:solidFill>
                <a:effectLst>
                  <a:innerShdw blurRad="63500" dist="50800" dir="13500000">
                    <a:srgbClr val="000000">
                      <a:alpha val="50000"/>
                    </a:srgbClr>
                  </a:innerShdw>
                </a:effectLst>
                <a:uLnTx/>
                <a:uFillTx/>
                <a:latin typeface="Cambria" panose="02040503050406030204" pitchFamily="18" charset="0"/>
                <a:ea typeface="Cambria" panose="02040503050406030204" pitchFamily="18" charset="0"/>
                <a:cs typeface="方正光辉特粗简体" panose="03000509000000000000" pitchFamily="65" charset="-122"/>
              </a:rPr>
              <a:t>Hoạt</a:t>
            </a:r>
            <a:r>
              <a:rPr kumimoji="0" lang="en-US" altLang="zh-CN" sz="6600" b="1" i="0" u="none" strike="noStrike" kern="1200" cap="none" spc="50" normalizeH="0" baseline="0" noProof="0" dirty="0">
                <a:ln w="0"/>
                <a:solidFill>
                  <a:schemeClr val="tx1">
                    <a:lumMod val="95000"/>
                    <a:lumOff val="5000"/>
                  </a:schemeClr>
                </a:solidFill>
                <a:effectLst>
                  <a:innerShdw blurRad="63500" dist="50800" dir="13500000">
                    <a:srgbClr val="000000">
                      <a:alpha val="50000"/>
                    </a:srgbClr>
                  </a:innerShdw>
                </a:effectLst>
                <a:uLnTx/>
                <a:uFillTx/>
                <a:latin typeface="Cambria" panose="02040503050406030204" pitchFamily="18" charset="0"/>
                <a:ea typeface="Cambria" panose="02040503050406030204" pitchFamily="18" charset="0"/>
                <a:cs typeface="方正光辉特粗简体" panose="03000509000000000000" pitchFamily="65" charset="-122"/>
              </a:rPr>
              <a:t> </a:t>
            </a:r>
            <a:r>
              <a:rPr kumimoji="0" lang="en-US" altLang="zh-CN" sz="6600" b="1" i="0" u="none" strike="noStrike" kern="1200" cap="none" spc="50" normalizeH="0" baseline="0" noProof="0" dirty="0" err="1">
                <a:ln w="0"/>
                <a:solidFill>
                  <a:schemeClr val="tx1">
                    <a:lumMod val="95000"/>
                    <a:lumOff val="5000"/>
                  </a:schemeClr>
                </a:solidFill>
                <a:effectLst>
                  <a:innerShdw blurRad="63500" dist="50800" dir="13500000">
                    <a:srgbClr val="000000">
                      <a:alpha val="50000"/>
                    </a:srgbClr>
                  </a:innerShdw>
                </a:effectLst>
                <a:uLnTx/>
                <a:uFillTx/>
                <a:latin typeface="Cambria" panose="02040503050406030204" pitchFamily="18" charset="0"/>
                <a:ea typeface="Cambria" panose="02040503050406030204" pitchFamily="18" charset="0"/>
                <a:cs typeface="方正光辉特粗简体" panose="03000509000000000000" pitchFamily="65" charset="-122"/>
              </a:rPr>
              <a:t>động</a:t>
            </a:r>
            <a:r>
              <a:rPr kumimoji="0" lang="en-US" altLang="zh-CN" sz="6600" b="1" i="0" u="none" strike="noStrike" kern="1200" cap="none" spc="50" normalizeH="0" baseline="0" noProof="0" dirty="0">
                <a:ln w="0"/>
                <a:solidFill>
                  <a:schemeClr val="tx1">
                    <a:lumMod val="95000"/>
                    <a:lumOff val="5000"/>
                  </a:schemeClr>
                </a:solidFill>
                <a:effectLst>
                  <a:innerShdw blurRad="63500" dist="50800" dir="13500000">
                    <a:srgbClr val="000000">
                      <a:alpha val="50000"/>
                    </a:srgbClr>
                  </a:innerShdw>
                </a:effectLst>
                <a:uLnTx/>
                <a:uFillTx/>
                <a:latin typeface="Cambria" panose="02040503050406030204" pitchFamily="18" charset="0"/>
                <a:ea typeface="Cambria" panose="02040503050406030204" pitchFamily="18" charset="0"/>
                <a:cs typeface="方正光辉特粗简体" panose="03000509000000000000" pitchFamily="65" charset="-122"/>
              </a:rPr>
              <a:t> 1</a:t>
            </a:r>
          </a:p>
        </p:txBody>
      </p:sp>
    </p:spTree>
    <p:extLst>
      <p:ext uri="{BB962C8B-B14F-4D97-AF65-F5344CB8AC3E}">
        <p14:creationId xmlns:p14="http://schemas.microsoft.com/office/powerpoint/2010/main" val="261574684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8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8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par>
                              <p:cTn id="14" fill="hold">
                                <p:stCondLst>
                                  <p:cond delay="1000"/>
                                </p:stCondLst>
                                <p:childTnLst>
                                  <p:par>
                                    <p:cTn id="15" presetID="38" presetClass="entr" presetSubtype="0" accel="50000" fill="hold" grpId="0" nodeType="afterEffect">
                                      <p:stCondLst>
                                        <p:cond delay="0"/>
                                      </p:stCondLst>
                                      <p:iterate type="lt">
                                        <p:tmPct val="14286"/>
                                      </p:iterate>
                                      <p:childTnLst>
                                        <p:set>
                                          <p:cBhvr>
                                            <p:cTn id="16" dur="1" fill="hold">
                                              <p:stCondLst>
                                                <p:cond delay="0"/>
                                              </p:stCondLst>
                                            </p:cTn>
                                            <p:tgtEl>
                                              <p:spTgt spid="12"/>
                                            </p:tgtEl>
                                            <p:attrNameLst>
                                              <p:attrName>style.visibility</p:attrName>
                                            </p:attrNameLst>
                                          </p:cBhvr>
                                          <p:to>
                                            <p:strVal val="visible"/>
                                          </p:to>
                                        </p:set>
                                        <p:set>
                                          <p:cBhvr>
                                            <p:cTn id="17" dur="341" fill="hold">
                                              <p:stCondLst>
                                                <p:cond delay="0"/>
                                              </p:stCondLst>
                                            </p:cTn>
                                            <p:tgtEl>
                                              <p:spTgt spid="12"/>
                                            </p:tgtEl>
                                            <p:attrNameLst>
                                              <p:attrName>style.rotation</p:attrName>
                                            </p:attrNameLst>
                                          </p:cBhvr>
                                          <p:to>
                                            <p:strVal val="-45.0"/>
                                          </p:to>
                                        </p:set>
                                        <p:anim calcmode="lin" valueType="num">
                                          <p:cBhvr>
                                            <p:cTn id="18" dur="341" fill="hold">
                                              <p:stCondLst>
                                                <p:cond delay="341"/>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19" dur="341"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20" dur="117" decel="50000" autoRev="1" fill="hold">
                                              <p:stCondLst>
                                                <p:cond delay="341"/>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21" dur="102" fill="hold">
                                              <p:stCondLst>
                                                <p:cond delay="648"/>
                                              </p:stCondLst>
                                            </p:cTn>
                                            <p:tgtEl>
                                              <p:spTgt spid="12"/>
                                            </p:tgtEl>
                                            <p:attrNameLst>
                                              <p:attrName>ppt_y</p:attrName>
                                            </p:attrNameLst>
                                          </p:cBhvr>
                                          <p:tavLst>
                                            <p:tav tm="0">
                                              <p:val>
                                                <p:strVal val="#ppt_y-(0.354*#ppt_w-0.172*#ppt_h)"/>
                                              </p:val>
                                            </p:tav>
                                            <p:tav tm="100000">
                                              <p:val>
                                                <p:strVal val="#ppt_y"/>
                                              </p:val>
                                            </p:tav>
                                          </p:tavLst>
                                        </p:anim>
                                      </p:childTnLst>
                                    </p:cTn>
                                  </p:par>
                                  <p:par>
                                    <p:cTn id="22" presetID="2" presetClass="entr" presetSubtype="4" fill="hold" grpId="0" nodeType="withEffect" p14:presetBounceEnd="60000">
                                      <p:stCondLst>
                                        <p:cond delay="0"/>
                                      </p:stCondLst>
                                      <p:childTnLst>
                                        <p:set>
                                          <p:cBhvr>
                                            <p:cTn id="23" dur="1" fill="hold">
                                              <p:stCondLst>
                                                <p:cond delay="0"/>
                                              </p:stCondLst>
                                            </p:cTn>
                                            <p:tgtEl>
                                              <p:spTgt spid="96"/>
                                            </p:tgtEl>
                                            <p:attrNameLst>
                                              <p:attrName>style.visibility</p:attrName>
                                            </p:attrNameLst>
                                          </p:cBhvr>
                                          <p:to>
                                            <p:strVal val="visible"/>
                                          </p:to>
                                        </p:set>
                                        <p:anim calcmode="lin" valueType="num" p14:bounceEnd="60000">
                                          <p:cBhvr additive="base">
                                            <p:cTn id="24" dur="750" fill="hold"/>
                                            <p:tgtEl>
                                              <p:spTgt spid="96"/>
                                            </p:tgtEl>
                                            <p:attrNameLst>
                                              <p:attrName>ppt_x</p:attrName>
                                            </p:attrNameLst>
                                          </p:cBhvr>
                                          <p:tavLst>
                                            <p:tav tm="0">
                                              <p:val>
                                                <p:strVal val="#ppt_x"/>
                                              </p:val>
                                            </p:tav>
                                            <p:tav tm="100000">
                                              <p:val>
                                                <p:strVal val="#ppt_x"/>
                                              </p:val>
                                            </p:tav>
                                          </p:tavLst>
                                        </p:anim>
                                        <p:anim calcmode="lin" valueType="num" p14:bounceEnd="60000">
                                          <p:cBhvr additive="base">
                                            <p:cTn id="25" dur="750" fill="hold"/>
                                            <p:tgtEl>
                                              <p:spTgt spid="96"/>
                                            </p:tgtEl>
                                            <p:attrNameLst>
                                              <p:attrName>ppt_y</p:attrName>
                                            </p:attrNameLst>
                                          </p:cBhvr>
                                          <p:tavLst>
                                            <p:tav tm="0">
                                              <p:val>
                                                <p:strVal val="1+#ppt_h/2"/>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wipe(left)">
                                          <p:cBhvr>
                                            <p:cTn id="2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800" fill="hold"/>
                                            <p:tgtEl>
                                              <p:spTgt spid="85"/>
                                            </p:tgtEl>
                                            <p:attrNameLst>
                                              <p:attrName>ppt_x</p:attrName>
                                            </p:attrNameLst>
                                          </p:cBhvr>
                                          <p:tavLst>
                                            <p:tav tm="0">
                                              <p:val>
                                                <p:strVal val="1+#ppt_w/2"/>
                                              </p:val>
                                            </p:tav>
                                            <p:tav tm="100000">
                                              <p:val>
                                                <p:strVal val="#ppt_x"/>
                                              </p:val>
                                            </p:tav>
                                          </p:tavLst>
                                        </p:anim>
                                        <p:anim calcmode="lin" valueType="num">
                                          <p:cBhvr additive="base">
                                            <p:cTn id="8" dur="8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par>
                              <p:cTn id="14" fill="hold">
                                <p:stCondLst>
                                  <p:cond delay="1000"/>
                                </p:stCondLst>
                                <p:childTnLst>
                                  <p:par>
                                    <p:cTn id="15" presetID="38" presetClass="entr" presetSubtype="0" accel="50000" fill="hold" grpId="0" nodeType="afterEffect">
                                      <p:stCondLst>
                                        <p:cond delay="0"/>
                                      </p:stCondLst>
                                      <p:iterate type="lt">
                                        <p:tmPct val="14286"/>
                                      </p:iterate>
                                      <p:childTnLst>
                                        <p:set>
                                          <p:cBhvr>
                                            <p:cTn id="16" dur="1" fill="hold">
                                              <p:stCondLst>
                                                <p:cond delay="0"/>
                                              </p:stCondLst>
                                            </p:cTn>
                                            <p:tgtEl>
                                              <p:spTgt spid="12"/>
                                            </p:tgtEl>
                                            <p:attrNameLst>
                                              <p:attrName>style.visibility</p:attrName>
                                            </p:attrNameLst>
                                          </p:cBhvr>
                                          <p:to>
                                            <p:strVal val="visible"/>
                                          </p:to>
                                        </p:set>
                                        <p:set>
                                          <p:cBhvr>
                                            <p:cTn id="17" dur="341" fill="hold">
                                              <p:stCondLst>
                                                <p:cond delay="0"/>
                                              </p:stCondLst>
                                            </p:cTn>
                                            <p:tgtEl>
                                              <p:spTgt spid="12"/>
                                            </p:tgtEl>
                                            <p:attrNameLst>
                                              <p:attrName>style.rotation</p:attrName>
                                            </p:attrNameLst>
                                          </p:cBhvr>
                                          <p:to>
                                            <p:strVal val="-45.0"/>
                                          </p:to>
                                        </p:set>
                                        <p:anim calcmode="lin" valueType="num">
                                          <p:cBhvr>
                                            <p:cTn id="18" dur="341" fill="hold">
                                              <p:stCondLst>
                                                <p:cond delay="341"/>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19" dur="341"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20" dur="117" decel="50000" autoRev="1" fill="hold">
                                              <p:stCondLst>
                                                <p:cond delay="341"/>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21" dur="102" fill="hold">
                                              <p:stCondLst>
                                                <p:cond delay="648"/>
                                              </p:stCondLst>
                                            </p:cTn>
                                            <p:tgtEl>
                                              <p:spTgt spid="12"/>
                                            </p:tgtEl>
                                            <p:attrNameLst>
                                              <p:attrName>ppt_y</p:attrName>
                                            </p:attrNameLst>
                                          </p:cBhvr>
                                          <p:tavLst>
                                            <p:tav tm="0">
                                              <p:val>
                                                <p:strVal val="#ppt_y-(0.354*#ppt_w-0.172*#ppt_h)"/>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6"/>
                                            </p:tgtEl>
                                            <p:attrNameLst>
                                              <p:attrName>style.visibility</p:attrName>
                                            </p:attrNameLst>
                                          </p:cBhvr>
                                          <p:to>
                                            <p:strVal val="visible"/>
                                          </p:to>
                                        </p:set>
                                        <p:anim calcmode="lin" valueType="num">
                                          <p:cBhvr additive="base">
                                            <p:cTn id="24" dur="750" fill="hold"/>
                                            <p:tgtEl>
                                              <p:spTgt spid="96"/>
                                            </p:tgtEl>
                                            <p:attrNameLst>
                                              <p:attrName>ppt_x</p:attrName>
                                            </p:attrNameLst>
                                          </p:cBhvr>
                                          <p:tavLst>
                                            <p:tav tm="0">
                                              <p:val>
                                                <p:strVal val="#ppt_x"/>
                                              </p:val>
                                            </p:tav>
                                            <p:tav tm="100000">
                                              <p:val>
                                                <p:strVal val="#ppt_x"/>
                                              </p:val>
                                            </p:tav>
                                          </p:tavLst>
                                        </p:anim>
                                        <p:anim calcmode="lin" valueType="num">
                                          <p:cBhvr additive="base">
                                            <p:cTn id="25" dur="750" fill="hold"/>
                                            <p:tgtEl>
                                              <p:spTgt spid="96"/>
                                            </p:tgtEl>
                                            <p:attrNameLst>
                                              <p:attrName>ppt_y</p:attrName>
                                            </p:attrNameLst>
                                          </p:cBhvr>
                                          <p:tavLst>
                                            <p:tav tm="0">
                                              <p:val>
                                                <p:strVal val="1+#ppt_h/2"/>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wipe(left)">
                                          <p:cBhvr>
                                            <p:cTn id="2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p:bldP spid="1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raemon wallpaper,residential  area,house,home,property,green,illustration,real estate,natural  landscape,cartoon,neighbourhood, #1044039 - Wallpaperkiss">
            <a:extLst>
              <a:ext uri="{FF2B5EF4-FFF2-40B4-BE49-F238E27FC236}">
                <a16:creationId xmlns:a16="http://schemas.microsoft.com/office/drawing/2014/main" id="{31D959BC-F1D2-45FE-8A02-4EB8AB9792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83" b="133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B7A6314F-7083-2F0A-C2FC-2345EB0EAAAA}"/>
              </a:ext>
            </a:extLst>
          </p:cNvPr>
          <p:cNvSpPr/>
          <p:nvPr/>
        </p:nvSpPr>
        <p:spPr>
          <a:xfrm>
            <a:off x="165930" y="235647"/>
            <a:ext cx="12026070" cy="63867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78D86A8C-1534-7ADE-566F-7757FF048584}"/>
              </a:ext>
            </a:extLst>
          </p:cNvPr>
          <p:cNvSpPr txBox="1"/>
          <p:nvPr/>
        </p:nvSpPr>
        <p:spPr>
          <a:xfrm>
            <a:off x="589928" y="454043"/>
            <a:ext cx="11178073"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a:ea typeface="+mn-ea"/>
                <a:cs typeface="+mn-cs"/>
              </a:rPr>
              <a:t>1. </a:t>
            </a:r>
            <a:r>
              <a:rPr kumimoji="0" lang="vi-VN" sz="2800" b="1" i="0" u="none" strike="noStrike" kern="1200" cap="none" spc="0" normalizeH="0" baseline="0" noProof="0" dirty="0">
                <a:ln>
                  <a:noFill/>
                </a:ln>
                <a:solidFill>
                  <a:srgbClr val="000000"/>
                </a:solidFill>
                <a:effectLst/>
                <a:uLnTx/>
                <a:uFillTx/>
                <a:latin typeface="Arial" panose="020B0604020202020204"/>
                <a:ea typeface="+mn-ea"/>
                <a:cs typeface="+mn-cs"/>
              </a:rPr>
              <a:t>Em hãy quan sát hình 1 và gọi tên đồ chơi dân gian tương ứng theo các thẻ dưới đây.</a:t>
            </a:r>
            <a:endParaRPr kumimoji="0" lang="en-US" sz="28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E2292C4A-096C-D074-A193-53A73830DFFA}"/>
              </a:ext>
            </a:extLst>
          </p:cNvPr>
          <p:cNvPicPr>
            <a:picLocks noChangeAspect="1"/>
          </p:cNvPicPr>
          <p:nvPr/>
        </p:nvPicPr>
        <p:blipFill>
          <a:blip r:embed="rId3"/>
          <a:stretch>
            <a:fillRect/>
          </a:stretch>
        </p:blipFill>
        <p:spPr>
          <a:xfrm>
            <a:off x="447675" y="1571625"/>
            <a:ext cx="7651506" cy="4495800"/>
          </a:xfrm>
          <a:prstGeom prst="rect">
            <a:avLst/>
          </a:prstGeom>
        </p:spPr>
      </p:pic>
      <p:sp>
        <p:nvSpPr>
          <p:cNvPr id="6" name="Rectangle: Rounded Corners 5">
            <a:extLst>
              <a:ext uri="{FF2B5EF4-FFF2-40B4-BE49-F238E27FC236}">
                <a16:creationId xmlns:a16="http://schemas.microsoft.com/office/drawing/2014/main" id="{B81DDF75-48DE-3C6A-6431-B11FF723994A}"/>
              </a:ext>
            </a:extLst>
          </p:cNvPr>
          <p:cNvSpPr/>
          <p:nvPr/>
        </p:nvSpPr>
        <p:spPr>
          <a:xfrm>
            <a:off x="8296275" y="1390650"/>
            <a:ext cx="1952625" cy="552450"/>
          </a:xfrm>
          <a:prstGeom prst="roundRect">
            <a:avLst>
              <a:gd name="adj" fmla="val 35816"/>
            </a:avLst>
          </a:prstGeom>
          <a:solidFill>
            <a:srgbClr val="F389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1. </a:t>
            </a:r>
            <a:r>
              <a:rPr lang="en-US" sz="3200" dirty="0" err="1">
                <a:solidFill>
                  <a:srgbClr val="002060"/>
                </a:solidFill>
              </a:rPr>
              <a:t>Tò</a:t>
            </a:r>
            <a:r>
              <a:rPr lang="en-US" sz="3200" dirty="0">
                <a:solidFill>
                  <a:srgbClr val="002060"/>
                </a:solidFill>
              </a:rPr>
              <a:t> he</a:t>
            </a:r>
          </a:p>
        </p:txBody>
      </p:sp>
      <p:sp>
        <p:nvSpPr>
          <p:cNvPr id="7" name="Rectangle: Rounded Corners 6">
            <a:extLst>
              <a:ext uri="{FF2B5EF4-FFF2-40B4-BE49-F238E27FC236}">
                <a16:creationId xmlns:a16="http://schemas.microsoft.com/office/drawing/2014/main" id="{FB28C770-812F-4B20-996B-D6A46DC5CF96}"/>
              </a:ext>
            </a:extLst>
          </p:cNvPr>
          <p:cNvSpPr/>
          <p:nvPr/>
        </p:nvSpPr>
        <p:spPr>
          <a:xfrm>
            <a:off x="8343900" y="2257425"/>
            <a:ext cx="2295525" cy="552450"/>
          </a:xfrm>
          <a:prstGeom prst="roundRect">
            <a:avLst>
              <a:gd name="adj" fmla="val 35816"/>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 </a:t>
            </a:r>
            <a:r>
              <a:rPr lang="en-US" sz="3200" dirty="0" err="1">
                <a:solidFill>
                  <a:srgbClr val="002060"/>
                </a:solidFill>
              </a:rPr>
              <a:t>Quả</a:t>
            </a:r>
            <a:r>
              <a:rPr lang="en-US" sz="3200" dirty="0">
                <a:solidFill>
                  <a:srgbClr val="002060"/>
                </a:solidFill>
              </a:rPr>
              <a:t> </a:t>
            </a:r>
            <a:r>
              <a:rPr lang="en-US" sz="3200" dirty="0" err="1">
                <a:solidFill>
                  <a:srgbClr val="002060"/>
                </a:solidFill>
              </a:rPr>
              <a:t>còn</a:t>
            </a:r>
            <a:endParaRPr lang="en-US" sz="3200" dirty="0">
              <a:solidFill>
                <a:srgbClr val="002060"/>
              </a:solidFill>
            </a:endParaRPr>
          </a:p>
        </p:txBody>
      </p:sp>
      <p:sp>
        <p:nvSpPr>
          <p:cNvPr id="8" name="Rectangle: Rounded Corners 7">
            <a:extLst>
              <a:ext uri="{FF2B5EF4-FFF2-40B4-BE49-F238E27FC236}">
                <a16:creationId xmlns:a16="http://schemas.microsoft.com/office/drawing/2014/main" id="{964F521C-730A-D085-52BF-C466178255C3}"/>
              </a:ext>
            </a:extLst>
          </p:cNvPr>
          <p:cNvSpPr/>
          <p:nvPr/>
        </p:nvSpPr>
        <p:spPr>
          <a:xfrm>
            <a:off x="8324850" y="3114675"/>
            <a:ext cx="2781300" cy="552450"/>
          </a:xfrm>
          <a:prstGeom prst="roundRect">
            <a:avLst>
              <a:gd name="adj" fmla="val 35816"/>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3. </a:t>
            </a:r>
            <a:r>
              <a:rPr lang="en-US" sz="3200" dirty="0" err="1">
                <a:solidFill>
                  <a:srgbClr val="002060"/>
                </a:solidFill>
              </a:rPr>
              <a:t>Cờ</a:t>
            </a:r>
            <a:r>
              <a:rPr lang="en-US" sz="3200" dirty="0">
                <a:solidFill>
                  <a:srgbClr val="002060"/>
                </a:solidFill>
              </a:rPr>
              <a:t> </a:t>
            </a:r>
            <a:r>
              <a:rPr lang="en-US" sz="3200" dirty="0" err="1">
                <a:solidFill>
                  <a:srgbClr val="002060"/>
                </a:solidFill>
              </a:rPr>
              <a:t>cá</a:t>
            </a:r>
            <a:r>
              <a:rPr lang="en-US" sz="3200" dirty="0">
                <a:solidFill>
                  <a:srgbClr val="002060"/>
                </a:solidFill>
              </a:rPr>
              <a:t> </a:t>
            </a:r>
            <a:r>
              <a:rPr lang="en-US" sz="3200" dirty="0" err="1">
                <a:solidFill>
                  <a:srgbClr val="002060"/>
                </a:solidFill>
              </a:rPr>
              <a:t>ngựa</a:t>
            </a:r>
            <a:endParaRPr lang="en-US" sz="3200" dirty="0">
              <a:solidFill>
                <a:srgbClr val="002060"/>
              </a:solidFill>
            </a:endParaRPr>
          </a:p>
        </p:txBody>
      </p:sp>
      <p:sp>
        <p:nvSpPr>
          <p:cNvPr id="9" name="Rectangle: Rounded Corners 8">
            <a:extLst>
              <a:ext uri="{FF2B5EF4-FFF2-40B4-BE49-F238E27FC236}">
                <a16:creationId xmlns:a16="http://schemas.microsoft.com/office/drawing/2014/main" id="{147333A7-FD88-E362-0659-08DBB920669C}"/>
              </a:ext>
            </a:extLst>
          </p:cNvPr>
          <p:cNvSpPr/>
          <p:nvPr/>
        </p:nvSpPr>
        <p:spPr>
          <a:xfrm>
            <a:off x="8343900" y="4029075"/>
            <a:ext cx="2781300" cy="552450"/>
          </a:xfrm>
          <a:prstGeom prst="roundRect">
            <a:avLst>
              <a:gd name="adj" fmla="val 35816"/>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 Con </a:t>
            </a:r>
            <a:r>
              <a:rPr lang="en-US" sz="3200" dirty="0" err="1">
                <a:solidFill>
                  <a:srgbClr val="002060"/>
                </a:solidFill>
              </a:rPr>
              <a:t>cù</a:t>
            </a:r>
            <a:r>
              <a:rPr lang="en-US" sz="3200" dirty="0">
                <a:solidFill>
                  <a:srgbClr val="002060"/>
                </a:solidFill>
              </a:rPr>
              <a:t> quay</a:t>
            </a:r>
          </a:p>
        </p:txBody>
      </p:sp>
      <p:sp>
        <p:nvSpPr>
          <p:cNvPr id="10" name="Rectangle: Rounded Corners 9">
            <a:extLst>
              <a:ext uri="{FF2B5EF4-FFF2-40B4-BE49-F238E27FC236}">
                <a16:creationId xmlns:a16="http://schemas.microsoft.com/office/drawing/2014/main" id="{D518F12E-A7B3-FB68-7837-E3FFF2F25C83}"/>
              </a:ext>
            </a:extLst>
          </p:cNvPr>
          <p:cNvSpPr/>
          <p:nvPr/>
        </p:nvSpPr>
        <p:spPr>
          <a:xfrm>
            <a:off x="8343900" y="4829175"/>
            <a:ext cx="2781300" cy="552450"/>
          </a:xfrm>
          <a:prstGeom prst="roundRect">
            <a:avLst>
              <a:gd name="adj" fmla="val 35816"/>
            </a:avLst>
          </a:prstGeom>
          <a:solidFill>
            <a:srgbClr val="CC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 </a:t>
            </a:r>
            <a:r>
              <a:rPr lang="en-US" sz="3200" dirty="0" err="1">
                <a:solidFill>
                  <a:srgbClr val="002060"/>
                </a:solidFill>
              </a:rPr>
              <a:t>Đèn</a:t>
            </a:r>
            <a:r>
              <a:rPr lang="en-US" sz="3200" dirty="0">
                <a:solidFill>
                  <a:srgbClr val="002060"/>
                </a:solidFill>
              </a:rPr>
              <a:t> </a:t>
            </a:r>
            <a:r>
              <a:rPr lang="en-US" sz="3200" dirty="0" err="1">
                <a:solidFill>
                  <a:srgbClr val="002060"/>
                </a:solidFill>
              </a:rPr>
              <a:t>ông</a:t>
            </a:r>
            <a:r>
              <a:rPr lang="en-US" sz="3200" dirty="0">
                <a:solidFill>
                  <a:srgbClr val="002060"/>
                </a:solidFill>
              </a:rPr>
              <a:t> </a:t>
            </a:r>
            <a:r>
              <a:rPr lang="en-US" sz="3200" dirty="0" err="1">
                <a:solidFill>
                  <a:srgbClr val="002060"/>
                </a:solidFill>
              </a:rPr>
              <a:t>sao</a:t>
            </a:r>
            <a:endParaRPr lang="en-US" sz="3200" dirty="0">
              <a:solidFill>
                <a:srgbClr val="002060"/>
              </a:solidFill>
            </a:endParaRPr>
          </a:p>
        </p:txBody>
      </p:sp>
      <p:sp>
        <p:nvSpPr>
          <p:cNvPr id="11" name="Rectangle: Rounded Corners 10">
            <a:extLst>
              <a:ext uri="{FF2B5EF4-FFF2-40B4-BE49-F238E27FC236}">
                <a16:creationId xmlns:a16="http://schemas.microsoft.com/office/drawing/2014/main" id="{20302BF9-C6CC-48E2-5A35-601E42F3992E}"/>
              </a:ext>
            </a:extLst>
          </p:cNvPr>
          <p:cNvSpPr/>
          <p:nvPr/>
        </p:nvSpPr>
        <p:spPr>
          <a:xfrm>
            <a:off x="8667750" y="5591175"/>
            <a:ext cx="2476500" cy="552450"/>
          </a:xfrm>
          <a:prstGeom prst="roundRect">
            <a:avLst>
              <a:gd name="adj" fmla="val 35816"/>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6. </a:t>
            </a:r>
            <a:r>
              <a:rPr lang="en-US" sz="3200" dirty="0" err="1">
                <a:solidFill>
                  <a:srgbClr val="002060"/>
                </a:solidFill>
              </a:rPr>
              <a:t>Đầu</a:t>
            </a:r>
            <a:r>
              <a:rPr lang="en-US" sz="3200" dirty="0">
                <a:solidFill>
                  <a:srgbClr val="002060"/>
                </a:solidFill>
              </a:rPr>
              <a:t> </a:t>
            </a:r>
            <a:r>
              <a:rPr lang="en-US" sz="3200" dirty="0" err="1">
                <a:solidFill>
                  <a:srgbClr val="002060"/>
                </a:solidFill>
              </a:rPr>
              <a:t>sư</a:t>
            </a:r>
            <a:r>
              <a:rPr lang="en-US" sz="3200" dirty="0">
                <a:solidFill>
                  <a:srgbClr val="002060"/>
                </a:solidFill>
              </a:rPr>
              <a:t> </a:t>
            </a:r>
            <a:r>
              <a:rPr lang="en-US" sz="3200" dirty="0" err="1">
                <a:solidFill>
                  <a:srgbClr val="002060"/>
                </a:solidFill>
              </a:rPr>
              <a:t>tử</a:t>
            </a:r>
            <a:endParaRPr lang="en-US" sz="3200" dirty="0">
              <a:solidFill>
                <a:srgbClr val="002060"/>
              </a:solidFill>
            </a:endParaRPr>
          </a:p>
        </p:txBody>
      </p:sp>
    </p:spTree>
    <p:extLst>
      <p:ext uri="{BB962C8B-B14F-4D97-AF65-F5344CB8AC3E}">
        <p14:creationId xmlns:p14="http://schemas.microsoft.com/office/powerpoint/2010/main" val="135024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3.125E-6 4.44444E-6 L -0.41367 0.24444 " pathEditMode="relative" rAng="0" ptsTypes="AA">
                                      <p:cBhvr>
                                        <p:cTn id="32" dur="2000" fill="hold"/>
                                        <p:tgtEl>
                                          <p:spTgt spid="6"/>
                                        </p:tgtEl>
                                        <p:attrNameLst>
                                          <p:attrName>ppt_x</p:attrName>
                                          <p:attrName>ppt_y</p:attrName>
                                        </p:attrNameLst>
                                      </p:cBhvr>
                                      <p:rCtr x="-20690" y="12222"/>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4.375E-6 -4.44444E-6 L -0.42774 0.4125 " pathEditMode="relative" rAng="0" ptsTypes="AA">
                                      <p:cBhvr>
                                        <p:cTn id="36" dur="2000" fill="hold"/>
                                        <p:tgtEl>
                                          <p:spTgt spid="7"/>
                                        </p:tgtEl>
                                        <p:attrNameLst>
                                          <p:attrName>ppt_x</p:attrName>
                                          <p:attrName>ppt_y</p:attrName>
                                        </p:attrNameLst>
                                      </p:cBhvr>
                                      <p:rCtr x="-21393" y="20625"/>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5E-6 -4.44444E-6 L -0.65391 -0.02083 " pathEditMode="relative" rAng="0" ptsTypes="AA">
                                      <p:cBhvr>
                                        <p:cTn id="40" dur="2000" fill="hold"/>
                                        <p:tgtEl>
                                          <p:spTgt spid="8"/>
                                        </p:tgtEl>
                                        <p:attrNameLst>
                                          <p:attrName>ppt_x</p:attrName>
                                          <p:attrName>ppt_y</p:attrName>
                                        </p:attrNameLst>
                                      </p:cBhvr>
                                      <p:rCtr x="-32695" y="-1042"/>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1" nodeType="clickEffect">
                                  <p:stCondLst>
                                    <p:cond delay="0"/>
                                  </p:stCondLst>
                                  <p:childTnLst>
                                    <p:animMotion origin="layout" path="M 2.5E-6 2.22222E-6 L -0.24297 -0.125 " pathEditMode="relative" rAng="0" ptsTypes="AA">
                                      <p:cBhvr>
                                        <p:cTn id="44" dur="2000" fill="hold"/>
                                        <p:tgtEl>
                                          <p:spTgt spid="9"/>
                                        </p:tgtEl>
                                        <p:attrNameLst>
                                          <p:attrName>ppt_x</p:attrName>
                                          <p:attrName>ppt_y</p:attrName>
                                        </p:attrNameLst>
                                      </p:cBhvr>
                                      <p:rCtr x="-12148" y="-6250"/>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1" nodeType="clickEffect">
                                  <p:stCondLst>
                                    <p:cond delay="0"/>
                                  </p:stCondLst>
                                  <p:childTnLst>
                                    <p:animMotion origin="layout" path="M 2.5E-6 -4.44444E-6 L -0.65469 0.05417 " pathEditMode="relative" rAng="0" ptsTypes="AA">
                                      <p:cBhvr>
                                        <p:cTn id="48" dur="2000" fill="hold"/>
                                        <p:tgtEl>
                                          <p:spTgt spid="10"/>
                                        </p:tgtEl>
                                        <p:attrNameLst>
                                          <p:attrName>ppt_x</p:attrName>
                                          <p:attrName>ppt_y</p:attrName>
                                        </p:attrNameLst>
                                      </p:cBhvr>
                                      <p:rCtr x="-32734" y="2708"/>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0 4.44444E-6 L -0.25078 -0.05417 " pathEditMode="relative" rAng="0" ptsTypes="AA">
                                      <p:cBhvr>
                                        <p:cTn id="52" dur="2000" fill="hold"/>
                                        <p:tgtEl>
                                          <p:spTgt spid="11"/>
                                        </p:tgtEl>
                                        <p:attrNameLst>
                                          <p:attrName>ppt_x</p:attrName>
                                          <p:attrName>ppt_y</p:attrName>
                                        </p:attrNameLst>
                                      </p:cBhvr>
                                      <p:rCtr x="-12539" y="-2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4"/>
          <a:stretch>
            <a:fillRect/>
          </a:stretch>
        </p:blipFill>
        <p:spPr>
          <a:xfrm rot="187559">
            <a:off x="4931412" y="-441728"/>
            <a:ext cx="8304936" cy="8304936"/>
          </a:xfrm>
          <a:prstGeom prst="rect">
            <a:avLst/>
          </a:prstGeom>
        </p:spPr>
      </p:pic>
      <p:sp>
        <p:nvSpPr>
          <p:cNvPr id="96" name="Rectangle: Rounded Corners 95">
            <a:extLst>
              <a:ext uri="{FF2B5EF4-FFF2-40B4-BE49-F238E27FC236}">
                <a16:creationId xmlns:a16="http://schemas.microsoft.com/office/drawing/2014/main" id="{24A388B0-06EB-4CBA-A3CA-75F080F1F933}"/>
              </a:ext>
            </a:extLst>
          </p:cNvPr>
          <p:cNvSpPr/>
          <p:nvPr/>
        </p:nvSpPr>
        <p:spPr>
          <a:xfrm>
            <a:off x="631238" y="2069273"/>
            <a:ext cx="5679621" cy="2007427"/>
          </a:xfrm>
          <a:prstGeom prst="roundRect">
            <a:avLst/>
          </a:prstGeom>
          <a:solidFill>
            <a:srgbClr val="FF5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97" name="TextBox 96">
            <a:extLst>
              <a:ext uri="{FF2B5EF4-FFF2-40B4-BE49-F238E27FC236}">
                <a16:creationId xmlns:a16="http://schemas.microsoft.com/office/drawing/2014/main" id="{EF9E5127-919F-42DC-BDBE-231121A785A3}"/>
              </a:ext>
            </a:extLst>
          </p:cNvPr>
          <p:cNvSpPr txBox="1"/>
          <p:nvPr/>
        </p:nvSpPr>
        <p:spPr>
          <a:xfrm>
            <a:off x="819151" y="2617312"/>
            <a:ext cx="5229224" cy="830997"/>
          </a:xfrm>
          <a:prstGeom prst="rect">
            <a:avLst/>
          </a:prstGeom>
          <a:noFill/>
        </p:spPr>
        <p:txBody>
          <a:bodyPr wrap="square" lIns="0" tIns="0" rIns="0" bIns="0" rtlCol="0">
            <a:spAutoFit/>
          </a:bodyPr>
          <a:lstStyle/>
          <a:p>
            <a:pPr lvl="0" algn="ctr"/>
            <a:r>
              <a:rPr lang="vi-VN" sz="5400" b="1" dirty="0">
                <a:solidFill>
                  <a:srgbClr val="FFFFFF"/>
                </a:solidFill>
                <a:latin typeface="Cambria" panose="02040503050406030204" pitchFamily="18" charset="0"/>
                <a:ea typeface="Cambria" panose="02040503050406030204" pitchFamily="18" charset="0"/>
              </a:rPr>
              <a:t>Chia sẻ cùng bạn</a:t>
            </a:r>
            <a:endParaRPr kumimoji="0" lang="en-US" sz="54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sp>
        <p:nvSpPr>
          <p:cNvPr id="12" name="文本框 22">
            <a:extLst>
              <a:ext uri="{FF2B5EF4-FFF2-40B4-BE49-F238E27FC236}">
                <a16:creationId xmlns:a16="http://schemas.microsoft.com/office/drawing/2014/main" id="{0E7AAE28-7277-4843-9DE7-45498FF9101E}"/>
              </a:ext>
            </a:extLst>
          </p:cNvPr>
          <p:cNvSpPr txBox="1"/>
          <p:nvPr/>
        </p:nvSpPr>
        <p:spPr>
          <a:xfrm>
            <a:off x="-731838" y="778271"/>
            <a:ext cx="829375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50" normalizeH="0" baseline="0" noProof="0" dirty="0" err="1">
                <a:ln w="0"/>
                <a:solidFill>
                  <a:schemeClr val="tx1">
                    <a:lumMod val="95000"/>
                    <a:lumOff val="5000"/>
                  </a:schemeClr>
                </a:solidFill>
                <a:effectLst>
                  <a:innerShdw blurRad="63500" dist="50800" dir="13500000">
                    <a:srgbClr val="000000">
                      <a:alpha val="50000"/>
                    </a:srgbClr>
                  </a:innerShdw>
                </a:effectLst>
                <a:uLnTx/>
                <a:uFillTx/>
                <a:latin typeface="Cambria" panose="02040503050406030204" pitchFamily="18" charset="0"/>
                <a:ea typeface="Cambria" panose="02040503050406030204" pitchFamily="18" charset="0"/>
                <a:cs typeface="方正光辉特粗简体" panose="03000509000000000000" pitchFamily="65" charset="-122"/>
              </a:rPr>
              <a:t>Hoạt</a:t>
            </a:r>
            <a:r>
              <a:rPr kumimoji="0" lang="en-US" altLang="zh-CN" sz="6600" b="1" i="0" u="none" strike="noStrike" kern="1200" cap="none" spc="50" normalizeH="0" baseline="0" noProof="0" dirty="0">
                <a:ln w="0"/>
                <a:solidFill>
                  <a:schemeClr val="tx1">
                    <a:lumMod val="95000"/>
                    <a:lumOff val="5000"/>
                  </a:schemeClr>
                </a:solidFill>
                <a:effectLst>
                  <a:innerShdw blurRad="63500" dist="50800" dir="13500000">
                    <a:srgbClr val="000000">
                      <a:alpha val="50000"/>
                    </a:srgbClr>
                  </a:innerShdw>
                </a:effectLst>
                <a:uLnTx/>
                <a:uFillTx/>
                <a:latin typeface="Cambria" panose="02040503050406030204" pitchFamily="18" charset="0"/>
                <a:ea typeface="Cambria" panose="02040503050406030204" pitchFamily="18" charset="0"/>
                <a:cs typeface="方正光辉特粗简体" panose="03000509000000000000" pitchFamily="65" charset="-122"/>
              </a:rPr>
              <a:t> </a:t>
            </a:r>
            <a:r>
              <a:rPr kumimoji="0" lang="en-US" altLang="zh-CN" sz="6600" b="1" i="0" u="none" strike="noStrike" kern="1200" cap="none" spc="50" normalizeH="0" baseline="0" noProof="0" dirty="0" err="1">
                <a:ln w="0"/>
                <a:solidFill>
                  <a:schemeClr val="tx1">
                    <a:lumMod val="95000"/>
                    <a:lumOff val="5000"/>
                  </a:schemeClr>
                </a:solidFill>
                <a:effectLst>
                  <a:innerShdw blurRad="63500" dist="50800" dir="13500000">
                    <a:srgbClr val="000000">
                      <a:alpha val="50000"/>
                    </a:srgbClr>
                  </a:innerShdw>
                </a:effectLst>
                <a:uLnTx/>
                <a:uFillTx/>
                <a:latin typeface="Cambria" panose="02040503050406030204" pitchFamily="18" charset="0"/>
                <a:ea typeface="Cambria" panose="02040503050406030204" pitchFamily="18" charset="0"/>
                <a:cs typeface="方正光辉特粗简体" panose="03000509000000000000" pitchFamily="65" charset="-122"/>
              </a:rPr>
              <a:t>động</a:t>
            </a:r>
            <a:r>
              <a:rPr kumimoji="0" lang="en-US" altLang="zh-CN" sz="6600" b="1" i="0" u="none" strike="noStrike" kern="1200" cap="none" spc="50" normalizeH="0" baseline="0" noProof="0" dirty="0">
                <a:ln w="0"/>
                <a:solidFill>
                  <a:schemeClr val="tx1">
                    <a:lumMod val="95000"/>
                    <a:lumOff val="5000"/>
                  </a:schemeClr>
                </a:solidFill>
                <a:effectLst>
                  <a:innerShdw blurRad="63500" dist="50800" dir="13500000">
                    <a:srgbClr val="000000">
                      <a:alpha val="50000"/>
                    </a:srgbClr>
                  </a:innerShdw>
                </a:effectLst>
                <a:uLnTx/>
                <a:uFillTx/>
                <a:latin typeface="Cambria" panose="02040503050406030204" pitchFamily="18" charset="0"/>
                <a:ea typeface="Cambria" panose="02040503050406030204" pitchFamily="18" charset="0"/>
                <a:cs typeface="方正光辉特粗简体" panose="03000509000000000000" pitchFamily="65" charset="-122"/>
              </a:rPr>
              <a:t> </a:t>
            </a:r>
            <a:r>
              <a:rPr lang="en-US" altLang="zh-CN" sz="6600" b="1" spc="50" dirty="0">
                <a:ln w="0"/>
                <a:solidFill>
                  <a:schemeClr val="tx1">
                    <a:lumMod val="95000"/>
                    <a:lumOff val="5000"/>
                  </a:schemeClr>
                </a:solidFill>
                <a:effectLst>
                  <a:innerShdw blurRad="63500" dist="50800" dir="13500000">
                    <a:srgbClr val="000000">
                      <a:alpha val="50000"/>
                    </a:srgbClr>
                  </a:innerShdw>
                </a:effectLst>
                <a:latin typeface="Cambria" panose="02040503050406030204" pitchFamily="18" charset="0"/>
                <a:ea typeface="Cambria" panose="02040503050406030204" pitchFamily="18" charset="0"/>
                <a:cs typeface="方正光辉特粗简体" panose="03000509000000000000" pitchFamily="65" charset="-122"/>
              </a:rPr>
              <a:t>2</a:t>
            </a:r>
            <a:endParaRPr kumimoji="0" lang="en-US" altLang="zh-CN" sz="6600" b="1" i="0" u="none" strike="noStrike" kern="1200" cap="none" spc="50" normalizeH="0" baseline="0" noProof="0" dirty="0">
              <a:ln w="0"/>
              <a:solidFill>
                <a:schemeClr val="tx1">
                  <a:lumMod val="95000"/>
                  <a:lumOff val="5000"/>
                </a:schemeClr>
              </a:solidFill>
              <a:effectLst>
                <a:innerShdw blurRad="63500" dist="50800" dir="13500000">
                  <a:srgbClr val="000000">
                    <a:alpha val="50000"/>
                  </a:srgbClr>
                </a:innerShdw>
              </a:effectLst>
              <a:uLnTx/>
              <a:uFillTx/>
              <a:latin typeface="Cambria" panose="02040503050406030204" pitchFamily="18" charset="0"/>
              <a:ea typeface="Cambria" panose="02040503050406030204" pitchFamily="18" charset="0"/>
              <a:cs typeface="方正光辉特粗简体" panose="03000509000000000000" pitchFamily="65" charset="-122"/>
            </a:endParaRPr>
          </a:p>
        </p:txBody>
      </p:sp>
    </p:spTree>
    <p:extLst>
      <p:ext uri="{BB962C8B-B14F-4D97-AF65-F5344CB8AC3E}">
        <p14:creationId xmlns:p14="http://schemas.microsoft.com/office/powerpoint/2010/main" val="34959982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8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8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par>
                              <p:cTn id="14" fill="hold">
                                <p:stCondLst>
                                  <p:cond delay="1000"/>
                                </p:stCondLst>
                                <p:childTnLst>
                                  <p:par>
                                    <p:cTn id="15" presetID="38" presetClass="entr" presetSubtype="0" accel="50000" fill="hold" grpId="0" nodeType="afterEffect">
                                      <p:stCondLst>
                                        <p:cond delay="0"/>
                                      </p:stCondLst>
                                      <p:iterate type="lt">
                                        <p:tmPct val="14286"/>
                                      </p:iterate>
                                      <p:childTnLst>
                                        <p:set>
                                          <p:cBhvr>
                                            <p:cTn id="16" dur="1" fill="hold">
                                              <p:stCondLst>
                                                <p:cond delay="0"/>
                                              </p:stCondLst>
                                            </p:cTn>
                                            <p:tgtEl>
                                              <p:spTgt spid="12"/>
                                            </p:tgtEl>
                                            <p:attrNameLst>
                                              <p:attrName>style.visibility</p:attrName>
                                            </p:attrNameLst>
                                          </p:cBhvr>
                                          <p:to>
                                            <p:strVal val="visible"/>
                                          </p:to>
                                        </p:set>
                                        <p:set>
                                          <p:cBhvr>
                                            <p:cTn id="17" dur="341" fill="hold">
                                              <p:stCondLst>
                                                <p:cond delay="0"/>
                                              </p:stCondLst>
                                            </p:cTn>
                                            <p:tgtEl>
                                              <p:spTgt spid="12"/>
                                            </p:tgtEl>
                                            <p:attrNameLst>
                                              <p:attrName>style.rotation</p:attrName>
                                            </p:attrNameLst>
                                          </p:cBhvr>
                                          <p:to>
                                            <p:strVal val="-45.0"/>
                                          </p:to>
                                        </p:set>
                                        <p:anim calcmode="lin" valueType="num">
                                          <p:cBhvr>
                                            <p:cTn id="18" dur="341" fill="hold">
                                              <p:stCondLst>
                                                <p:cond delay="341"/>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19" dur="341"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20" dur="117" decel="50000" autoRev="1" fill="hold">
                                              <p:stCondLst>
                                                <p:cond delay="341"/>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21" dur="102" fill="hold">
                                              <p:stCondLst>
                                                <p:cond delay="648"/>
                                              </p:stCondLst>
                                            </p:cTn>
                                            <p:tgtEl>
                                              <p:spTgt spid="12"/>
                                            </p:tgtEl>
                                            <p:attrNameLst>
                                              <p:attrName>ppt_y</p:attrName>
                                            </p:attrNameLst>
                                          </p:cBhvr>
                                          <p:tavLst>
                                            <p:tav tm="0">
                                              <p:val>
                                                <p:strVal val="#ppt_y-(0.354*#ppt_w-0.172*#ppt_h)"/>
                                              </p:val>
                                            </p:tav>
                                            <p:tav tm="100000">
                                              <p:val>
                                                <p:strVal val="#ppt_y"/>
                                              </p:val>
                                            </p:tav>
                                          </p:tavLst>
                                        </p:anim>
                                      </p:childTnLst>
                                    </p:cTn>
                                  </p:par>
                                  <p:par>
                                    <p:cTn id="22" presetID="2" presetClass="entr" presetSubtype="4" fill="hold" grpId="0" nodeType="withEffect" p14:presetBounceEnd="60000">
                                      <p:stCondLst>
                                        <p:cond delay="0"/>
                                      </p:stCondLst>
                                      <p:childTnLst>
                                        <p:set>
                                          <p:cBhvr>
                                            <p:cTn id="23" dur="1" fill="hold">
                                              <p:stCondLst>
                                                <p:cond delay="0"/>
                                              </p:stCondLst>
                                            </p:cTn>
                                            <p:tgtEl>
                                              <p:spTgt spid="96"/>
                                            </p:tgtEl>
                                            <p:attrNameLst>
                                              <p:attrName>style.visibility</p:attrName>
                                            </p:attrNameLst>
                                          </p:cBhvr>
                                          <p:to>
                                            <p:strVal val="visible"/>
                                          </p:to>
                                        </p:set>
                                        <p:anim calcmode="lin" valueType="num" p14:bounceEnd="60000">
                                          <p:cBhvr additive="base">
                                            <p:cTn id="24" dur="750" fill="hold"/>
                                            <p:tgtEl>
                                              <p:spTgt spid="96"/>
                                            </p:tgtEl>
                                            <p:attrNameLst>
                                              <p:attrName>ppt_x</p:attrName>
                                            </p:attrNameLst>
                                          </p:cBhvr>
                                          <p:tavLst>
                                            <p:tav tm="0">
                                              <p:val>
                                                <p:strVal val="#ppt_x"/>
                                              </p:val>
                                            </p:tav>
                                            <p:tav tm="100000">
                                              <p:val>
                                                <p:strVal val="#ppt_x"/>
                                              </p:val>
                                            </p:tav>
                                          </p:tavLst>
                                        </p:anim>
                                        <p:anim calcmode="lin" valueType="num" p14:bounceEnd="60000">
                                          <p:cBhvr additive="base">
                                            <p:cTn id="25" dur="750" fill="hold"/>
                                            <p:tgtEl>
                                              <p:spTgt spid="96"/>
                                            </p:tgtEl>
                                            <p:attrNameLst>
                                              <p:attrName>ppt_y</p:attrName>
                                            </p:attrNameLst>
                                          </p:cBhvr>
                                          <p:tavLst>
                                            <p:tav tm="0">
                                              <p:val>
                                                <p:strVal val="1+#ppt_h/2"/>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wipe(left)">
                                          <p:cBhvr>
                                            <p:cTn id="2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800" fill="hold"/>
                                            <p:tgtEl>
                                              <p:spTgt spid="85"/>
                                            </p:tgtEl>
                                            <p:attrNameLst>
                                              <p:attrName>ppt_x</p:attrName>
                                            </p:attrNameLst>
                                          </p:cBhvr>
                                          <p:tavLst>
                                            <p:tav tm="0">
                                              <p:val>
                                                <p:strVal val="1+#ppt_w/2"/>
                                              </p:val>
                                            </p:tav>
                                            <p:tav tm="100000">
                                              <p:val>
                                                <p:strVal val="#ppt_x"/>
                                              </p:val>
                                            </p:tav>
                                          </p:tavLst>
                                        </p:anim>
                                        <p:anim calcmode="lin" valueType="num">
                                          <p:cBhvr additive="base">
                                            <p:cTn id="8" dur="8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par>
                              <p:cTn id="14" fill="hold">
                                <p:stCondLst>
                                  <p:cond delay="1000"/>
                                </p:stCondLst>
                                <p:childTnLst>
                                  <p:par>
                                    <p:cTn id="15" presetID="38" presetClass="entr" presetSubtype="0" accel="50000" fill="hold" grpId="0" nodeType="afterEffect">
                                      <p:stCondLst>
                                        <p:cond delay="0"/>
                                      </p:stCondLst>
                                      <p:iterate type="lt">
                                        <p:tmPct val="14286"/>
                                      </p:iterate>
                                      <p:childTnLst>
                                        <p:set>
                                          <p:cBhvr>
                                            <p:cTn id="16" dur="1" fill="hold">
                                              <p:stCondLst>
                                                <p:cond delay="0"/>
                                              </p:stCondLst>
                                            </p:cTn>
                                            <p:tgtEl>
                                              <p:spTgt spid="12"/>
                                            </p:tgtEl>
                                            <p:attrNameLst>
                                              <p:attrName>style.visibility</p:attrName>
                                            </p:attrNameLst>
                                          </p:cBhvr>
                                          <p:to>
                                            <p:strVal val="visible"/>
                                          </p:to>
                                        </p:set>
                                        <p:set>
                                          <p:cBhvr>
                                            <p:cTn id="17" dur="341" fill="hold">
                                              <p:stCondLst>
                                                <p:cond delay="0"/>
                                              </p:stCondLst>
                                            </p:cTn>
                                            <p:tgtEl>
                                              <p:spTgt spid="12"/>
                                            </p:tgtEl>
                                            <p:attrNameLst>
                                              <p:attrName>style.rotation</p:attrName>
                                            </p:attrNameLst>
                                          </p:cBhvr>
                                          <p:to>
                                            <p:strVal val="-45.0"/>
                                          </p:to>
                                        </p:set>
                                        <p:anim calcmode="lin" valueType="num">
                                          <p:cBhvr>
                                            <p:cTn id="18" dur="341" fill="hold">
                                              <p:stCondLst>
                                                <p:cond delay="341"/>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19" dur="341"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20" dur="117" decel="50000" autoRev="1" fill="hold">
                                              <p:stCondLst>
                                                <p:cond delay="341"/>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21" dur="102" fill="hold">
                                              <p:stCondLst>
                                                <p:cond delay="648"/>
                                              </p:stCondLst>
                                            </p:cTn>
                                            <p:tgtEl>
                                              <p:spTgt spid="12"/>
                                            </p:tgtEl>
                                            <p:attrNameLst>
                                              <p:attrName>ppt_y</p:attrName>
                                            </p:attrNameLst>
                                          </p:cBhvr>
                                          <p:tavLst>
                                            <p:tav tm="0">
                                              <p:val>
                                                <p:strVal val="#ppt_y-(0.354*#ppt_w-0.172*#ppt_h)"/>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6"/>
                                            </p:tgtEl>
                                            <p:attrNameLst>
                                              <p:attrName>style.visibility</p:attrName>
                                            </p:attrNameLst>
                                          </p:cBhvr>
                                          <p:to>
                                            <p:strVal val="visible"/>
                                          </p:to>
                                        </p:set>
                                        <p:anim calcmode="lin" valueType="num">
                                          <p:cBhvr additive="base">
                                            <p:cTn id="24" dur="750" fill="hold"/>
                                            <p:tgtEl>
                                              <p:spTgt spid="96"/>
                                            </p:tgtEl>
                                            <p:attrNameLst>
                                              <p:attrName>ppt_x</p:attrName>
                                            </p:attrNameLst>
                                          </p:cBhvr>
                                          <p:tavLst>
                                            <p:tav tm="0">
                                              <p:val>
                                                <p:strVal val="#ppt_x"/>
                                              </p:val>
                                            </p:tav>
                                            <p:tav tm="100000">
                                              <p:val>
                                                <p:strVal val="#ppt_x"/>
                                              </p:val>
                                            </p:tav>
                                          </p:tavLst>
                                        </p:anim>
                                        <p:anim calcmode="lin" valueType="num">
                                          <p:cBhvr additive="base">
                                            <p:cTn id="25" dur="750" fill="hold"/>
                                            <p:tgtEl>
                                              <p:spTgt spid="96"/>
                                            </p:tgtEl>
                                            <p:attrNameLst>
                                              <p:attrName>ppt_y</p:attrName>
                                            </p:attrNameLst>
                                          </p:cBhvr>
                                          <p:tavLst>
                                            <p:tav tm="0">
                                              <p:val>
                                                <p:strVal val="1+#ppt_h/2"/>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wipe(left)">
                                          <p:cBhvr>
                                            <p:cTn id="2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p:bldP spid="1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329E9EE6-545D-806C-E296-733C69B67F42}"/>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81540"/>
          <a:stretch/>
        </p:blipFill>
        <p:spPr>
          <a:xfrm>
            <a:off x="-1844339" y="5544595"/>
            <a:ext cx="14735270" cy="1360031"/>
          </a:xfrm>
          <a:prstGeom prst="rect">
            <a:avLst/>
          </a:prstGeom>
        </p:spPr>
      </p:pic>
      <p:pic>
        <p:nvPicPr>
          <p:cNvPr id="3" name="图片 17">
            <a:extLst>
              <a:ext uri="{FF2B5EF4-FFF2-40B4-BE49-F238E27FC236}">
                <a16:creationId xmlns:a16="http://schemas.microsoft.com/office/drawing/2014/main" id="{8EC6423F-A489-3525-EBCB-159099628156}"/>
              </a:ext>
            </a:extLst>
          </p:cNvPr>
          <p:cNvPicPr>
            <a:picLocks noChangeAspect="1"/>
          </p:cNvPicPr>
          <p:nvPr/>
        </p:nvPicPr>
        <p:blipFill>
          <a:blip r:embed="rId4"/>
          <a:stretch>
            <a:fillRect/>
          </a:stretch>
        </p:blipFill>
        <p:spPr>
          <a:xfrm>
            <a:off x="1" y="279400"/>
            <a:ext cx="755969" cy="772227"/>
          </a:xfrm>
          <a:prstGeom prst="rect">
            <a:avLst/>
          </a:prstGeom>
        </p:spPr>
      </p:pic>
      <p:pic>
        <p:nvPicPr>
          <p:cNvPr id="4" name="Picture 5">
            <a:extLst>
              <a:ext uri="{FF2B5EF4-FFF2-40B4-BE49-F238E27FC236}">
                <a16:creationId xmlns:a16="http://schemas.microsoft.com/office/drawing/2014/main" id="{1AD2CB26-F463-AF99-7A41-41A64CD3FAC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81540"/>
          <a:stretch/>
        </p:blipFill>
        <p:spPr>
          <a:xfrm>
            <a:off x="-1844339" y="5533026"/>
            <a:ext cx="14735270" cy="1360031"/>
          </a:xfrm>
          <a:prstGeom prst="rect">
            <a:avLst/>
          </a:prstGeom>
        </p:spPr>
      </p:pic>
      <p:pic>
        <p:nvPicPr>
          <p:cNvPr id="5" name="Picture 3">
            <a:extLst>
              <a:ext uri="{FF2B5EF4-FFF2-40B4-BE49-F238E27FC236}">
                <a16:creationId xmlns:a16="http://schemas.microsoft.com/office/drawing/2014/main" id="{0A170A93-0807-0300-2653-A04FCF11A9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118082" y="76754"/>
            <a:ext cx="9679401" cy="6200221"/>
          </a:xfrm>
          <a:prstGeom prst="rect">
            <a:avLst/>
          </a:prstGeom>
        </p:spPr>
      </p:pic>
      <p:sp>
        <p:nvSpPr>
          <p:cNvPr id="6" name="TextBox 5">
            <a:extLst>
              <a:ext uri="{FF2B5EF4-FFF2-40B4-BE49-F238E27FC236}">
                <a16:creationId xmlns:a16="http://schemas.microsoft.com/office/drawing/2014/main" id="{01F4B688-6AEC-ACE5-BDD5-A2ADADFF497C}"/>
              </a:ext>
            </a:extLst>
          </p:cNvPr>
          <p:cNvSpPr txBox="1"/>
          <p:nvPr/>
        </p:nvSpPr>
        <p:spPr>
          <a:xfrm>
            <a:off x="1866901" y="484342"/>
            <a:ext cx="7915274" cy="3170099"/>
          </a:xfrm>
          <a:prstGeom prst="rect">
            <a:avLst/>
          </a:prstGeom>
          <a:noFill/>
        </p:spPr>
        <p:txBody>
          <a:bodyPr wrap="square" rtlCol="0">
            <a:spAutoFit/>
          </a:bodyPr>
          <a:lstStyle/>
          <a:p>
            <a:pPr lvl="0" algn="just">
              <a:defRPr/>
            </a:pPr>
            <a:r>
              <a:rPr lang="vi-VN" sz="4000" b="1" dirty="0">
                <a:solidFill>
                  <a:prstClr val="white"/>
                </a:solidFill>
                <a:latin typeface="Cambria" panose="02040503050406030204" pitchFamily="18" charset="0"/>
                <a:ea typeface="Cambria" panose="02040503050406030204" pitchFamily="18" charset="0"/>
              </a:rPr>
              <a:t>Đồ chơi dân gian có nhiều loại, được làm thủ công từ những chất liệu có sẵn trong tự nhiên và đời sống của con người như mây, tre, nứa, giấy, bột gạo,..</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8" name="Picture 2" descr="Premium Vector | Young businesswoman presenting something with her hand  cartoon illustration | Cartoon illustration, Girls cartoon art, Cartoon">
            <a:extLst>
              <a:ext uri="{FF2B5EF4-FFF2-40B4-BE49-F238E27FC236}">
                <a16:creationId xmlns:a16="http://schemas.microsoft.com/office/drawing/2014/main" id="{6812E1D5-9015-CDEA-0D8D-D7B2ECB9237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600" b="92000" l="9744" r="89776">
                        <a14:foregroundMark x1="53674" y1="92000" x2="53674" y2="92000"/>
                        <a14:foregroundMark x1="53994" y1="9600" x2="53994" y2="9600"/>
                      </a14:backgroundRemoval>
                    </a14:imgEffect>
                  </a14:imgLayer>
                </a14:imgProps>
              </a:ext>
              <a:ext uri="{28A0092B-C50C-407E-A947-70E740481C1C}">
                <a14:useLocalDpi xmlns:a14="http://schemas.microsoft.com/office/drawing/2010/main" val="0"/>
              </a:ext>
            </a:extLst>
          </a:blip>
          <a:srcRect/>
          <a:stretch>
            <a:fillRect/>
          </a:stretch>
        </p:blipFill>
        <p:spPr bwMode="auto">
          <a:xfrm>
            <a:off x="6943725" y="3182970"/>
            <a:ext cx="5020225" cy="4009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14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7DE8A8-744C-42E7-B853-98E2DA16A95C}"/>
              </a:ext>
            </a:extLst>
          </p:cNvPr>
          <p:cNvPicPr>
            <a:picLocks noChangeAspect="1"/>
          </p:cNvPicPr>
          <p:nvPr/>
        </p:nvPicPr>
        <p:blipFill>
          <a:blip r:embed="rId2"/>
          <a:stretch>
            <a:fillRect/>
          </a:stretch>
        </p:blipFill>
        <p:spPr>
          <a:xfrm>
            <a:off x="0" y="6844"/>
            <a:ext cx="12192000" cy="6844311"/>
          </a:xfrm>
          <a:prstGeom prst="rect">
            <a:avLst/>
          </a:prstGeom>
        </p:spPr>
      </p:pic>
      <p:sp>
        <p:nvSpPr>
          <p:cNvPr id="7" name="Rectangle: Rounded Corners 6">
            <a:extLst>
              <a:ext uri="{FF2B5EF4-FFF2-40B4-BE49-F238E27FC236}">
                <a16:creationId xmlns:a16="http://schemas.microsoft.com/office/drawing/2014/main" id="{D0B04DAB-40B4-131B-1644-6771CD1049FE}"/>
              </a:ext>
            </a:extLst>
          </p:cNvPr>
          <p:cNvSpPr/>
          <p:nvPr/>
        </p:nvSpPr>
        <p:spPr>
          <a:xfrm>
            <a:off x="1224844" y="4056980"/>
            <a:ext cx="9742311" cy="22399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400" dirty="0">
                <a:solidFill>
                  <a:prstClr val="black"/>
                </a:solidFill>
                <a:latin typeface="Calibri" panose="020F0502020204030204" pitchFamily="34" charset="0"/>
                <a:cs typeface="Calibri" panose="020F0502020204030204" pitchFamily="34" charset="0"/>
              </a:rPr>
              <a:t>C</a:t>
            </a:r>
            <a:r>
              <a:rPr lang="vi-VN" sz="4400" dirty="0">
                <a:solidFill>
                  <a:prstClr val="black"/>
                </a:solidFill>
                <a:latin typeface="Calibri" panose="020F0502020204030204" pitchFamily="34" charset="0"/>
                <a:cs typeface="Calibri" panose="020F0502020204030204" pitchFamily="34" charset="0"/>
              </a:rPr>
              <a:t>hia sẻ về những đồ chơi dân gian, cách chơi, và vật liệu làm những đồ chơi đó.</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8" name="Picture 2" descr="https://i.pinimg.com/564x/fc/e5/af/fce5af448eb4c49b9c3fac710c719fa3.jpg">
            <a:extLst>
              <a:ext uri="{FF2B5EF4-FFF2-40B4-BE49-F238E27FC236}">
                <a16:creationId xmlns:a16="http://schemas.microsoft.com/office/drawing/2014/main" id="{426ED910-15E9-0A4F-6581-505773286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675081" y="6844"/>
            <a:ext cx="5419072" cy="435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054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184</Words>
  <Application>Microsoft Office PowerPoint</Application>
  <PresentationFormat>Widescreen</PresentationFormat>
  <Paragraphs>15</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Cambria</vt:lpstr>
      <vt:lpstr>Open Sans</vt:lpstr>
      <vt:lpstr>方正光辉特粗简体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8</cp:revision>
  <dcterms:created xsi:type="dcterms:W3CDTF">2024-03-22T06:33:14Z</dcterms:created>
  <dcterms:modified xsi:type="dcterms:W3CDTF">2024-03-28T07:02:52Z</dcterms:modified>
</cp:coreProperties>
</file>