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18" r:id="rId2"/>
    <p:sldId id="260" r:id="rId3"/>
    <p:sldId id="381" r:id="rId4"/>
    <p:sldId id="262" r:id="rId5"/>
    <p:sldId id="372" r:id="rId6"/>
    <p:sldId id="338" r:id="rId7"/>
    <p:sldId id="345" r:id="rId8"/>
    <p:sldId id="362" r:id="rId9"/>
    <p:sldId id="371" r:id="rId10"/>
    <p:sldId id="377" r:id="rId11"/>
    <p:sldId id="357" r:id="rId12"/>
    <p:sldId id="378" r:id="rId13"/>
    <p:sldId id="379" r:id="rId14"/>
    <p:sldId id="380" r:id="rId15"/>
    <p:sldId id="3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33D86-066D-45C2-A63A-42295742B3ED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1215A-E524-4128-A5BF-53E622557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78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96F82-7318-E057-7F1C-DD586D439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4AD7AE-0272-C181-B79A-344DEAC0FB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DA178-8B82-9965-9BF0-71729309B7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53C8F2-EF4F-47CE-A7CF-119002D7CA83}" type="datetimeFigureOut">
              <a:rPr lang="vi-VN" smtClean="0"/>
              <a:t>15/03/2024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A2D56-1103-41FA-016B-0A0462852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7261E-1925-9F9C-1C6A-FE480918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75239-7A7F-415C-9EE6-8BCCE88964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551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BE9A9-4988-B67C-96E9-ACBD7DD1D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8C42BC-AF70-AEE9-BDD5-6C7124E58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0CEA5-319B-18B6-ACA6-C3EEE2CCAC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53C8F2-EF4F-47CE-A7CF-119002D7CA83}" type="datetimeFigureOut">
              <a:rPr lang="vi-VN" smtClean="0"/>
              <a:t>15/03/2024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5BB52-68AC-6C8A-D0A7-EF939AA3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B5F7F-9C65-A9DE-E279-E1379F745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75239-7A7F-415C-9EE6-8BCCE88964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6209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CFF635-0FB9-47BA-2507-E52562531A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37ED1B-D9B5-EF42-90E3-DFB362E34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2E57D-A2C1-4742-981C-D6E44BD965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53C8F2-EF4F-47CE-A7CF-119002D7CA83}" type="datetimeFigureOut">
              <a:rPr lang="vi-VN" smtClean="0"/>
              <a:t>15/03/2024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1806C-E441-A4A0-5B8E-26C08DFE3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961F6-C0FA-29A9-7253-95D6676B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75239-7A7F-415C-9EE6-8BCCE88964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4082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ED1F1-9E48-73E2-B72E-765AB2DA9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F6BD4-FD65-1F5A-D49E-10327E12A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74C6E-3711-A22E-9058-596B31D346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53C8F2-EF4F-47CE-A7CF-119002D7CA83}" type="datetimeFigureOut">
              <a:rPr lang="vi-VN" smtClean="0"/>
              <a:t>15/03/2024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5FA9A-A582-56A9-59F3-287A0BEE0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354DD-1EC8-01D8-F39A-66E2E73A7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75239-7A7F-415C-9EE6-8BCCE88964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5738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E2ED8-E8BC-1D5C-83FC-DB3C6A050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92AEE-CAFC-6339-00F8-2AAC4CFE9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685CF-5F62-AD71-331E-BFE2A3F392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53C8F2-EF4F-47CE-A7CF-119002D7CA83}" type="datetimeFigureOut">
              <a:rPr lang="vi-VN" smtClean="0"/>
              <a:t>15/03/2024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21AE6-827A-B0E7-B80C-BEDC59481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CA5EF-AEB7-2FC5-B940-7EA2F6C6B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75239-7A7F-415C-9EE6-8BCCE88964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608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1613A-2B2F-D74C-F7A3-6EB835E89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F248E-8615-7B2C-28D9-1F88AA56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8D4CBC-0563-E3D9-B526-60872D944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606E9B-E239-3FB6-B8ED-B7E3943763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53C8F2-EF4F-47CE-A7CF-119002D7CA83}" type="datetimeFigureOut">
              <a:rPr lang="vi-VN" smtClean="0"/>
              <a:t>15/03/2024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F43235-DBC1-F39A-C026-A0E9C2807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55187-FB42-A556-5EE5-F1C62FF55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75239-7A7F-415C-9EE6-8BCCE88964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5909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B521C-8B02-387E-E05E-AFC6833EA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FEE0B-B546-8AA3-1384-065639DE0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656DD-14A7-9F33-6F91-BD1B6B8B1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F94348-7E91-9106-593B-C9C2111478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737E1A-0B97-0D00-F994-74115E1422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36F242-CBFA-6747-0764-4A033E2C67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53C8F2-EF4F-47CE-A7CF-119002D7CA83}" type="datetimeFigureOut">
              <a:rPr lang="vi-VN" smtClean="0"/>
              <a:t>15/03/2024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6BE161-36AB-BA57-28EA-D43A2A0A0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DD6502-3371-4B8D-C59A-DEDFD9D26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75239-7A7F-415C-9EE6-8BCCE88964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2596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972FC-5037-885E-A250-9EDDDE398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B14EAA-9024-D57B-282C-B7278DD606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53C8F2-EF4F-47CE-A7CF-119002D7CA83}" type="datetimeFigureOut">
              <a:rPr lang="vi-VN" smtClean="0"/>
              <a:t>15/03/2024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C4620E-F238-65D0-3937-6A2F454A8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122E37-E557-6605-5F3B-96CABFE2C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75239-7A7F-415C-9EE6-8BCCE88964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5008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CAE474-8DFF-1966-8665-D46E008539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53C8F2-EF4F-47CE-A7CF-119002D7CA83}" type="datetimeFigureOut">
              <a:rPr lang="vi-VN" smtClean="0"/>
              <a:t>15/03/2024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ADDD8E-BE20-608B-034E-193C10935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8AD5-20FD-9078-FE24-52AC4D49E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75239-7A7F-415C-9EE6-8BCCE88964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9901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B2D8E-1B57-2A7B-A92A-B9B5DE3C4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0F3E3-07D6-011F-F2B9-F56889D90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038D6C-5214-6F53-924F-F051D768E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C572DE-9A9F-8F69-8C31-2BCBBE4237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53C8F2-EF4F-47CE-A7CF-119002D7CA83}" type="datetimeFigureOut">
              <a:rPr lang="vi-VN" smtClean="0"/>
              <a:t>15/03/2024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F6B50E-99BE-0531-4188-B4A04A7B8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718AE7-BBD2-81E5-32FC-8FFBD2883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75239-7A7F-415C-9EE6-8BCCE88964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476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823F1-8E6A-FF37-9698-16A509F8D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F4BF5A-76E0-7EC6-F53A-FD43B35EAE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E1A39-7DE1-7EAC-1086-C8E51214F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1CD424-518E-5F8E-CE1F-6B338B331A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53C8F2-EF4F-47CE-A7CF-119002D7CA83}" type="datetimeFigureOut">
              <a:rPr lang="vi-VN" smtClean="0"/>
              <a:t>15/03/2024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7DDB7A-4517-CC9D-E1C6-FF3D29846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E212B-4E5F-5210-C9E3-0045C7DE0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75239-7A7F-415C-9EE6-8BCCE88964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280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539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0475E6A-F9EC-59A5-27C1-5DC1223E88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9" t="-1523" r="11325" b="1523"/>
          <a:stretch/>
        </p:blipFill>
        <p:spPr>
          <a:xfrm>
            <a:off x="-34692" y="-193548"/>
            <a:ext cx="12226692" cy="7051548"/>
          </a:xfrm>
          <a:prstGeom prst="rect">
            <a:avLst/>
          </a:prstGeom>
        </p:spPr>
      </p:pic>
      <p:grpSp>
        <p:nvGrpSpPr>
          <p:cNvPr id="9" name="Graphic 2">
            <a:extLst>
              <a:ext uri="{FF2B5EF4-FFF2-40B4-BE49-F238E27FC236}">
                <a16:creationId xmlns:a16="http://schemas.microsoft.com/office/drawing/2014/main" id="{15121C93-E412-6CAF-3498-AD06D656C9D1}"/>
              </a:ext>
            </a:extLst>
          </p:cNvPr>
          <p:cNvGrpSpPr/>
          <p:nvPr/>
        </p:nvGrpSpPr>
        <p:grpSpPr>
          <a:xfrm>
            <a:off x="1853583" y="151145"/>
            <a:ext cx="8484833" cy="3401066"/>
            <a:chOff x="2458645" y="3220808"/>
            <a:chExt cx="7279698" cy="3386033"/>
          </a:xfrm>
        </p:grpSpPr>
        <p:grpSp>
          <p:nvGrpSpPr>
            <p:cNvPr id="12" name="Graphic 2">
              <a:extLst>
                <a:ext uri="{FF2B5EF4-FFF2-40B4-BE49-F238E27FC236}">
                  <a16:creationId xmlns:a16="http://schemas.microsoft.com/office/drawing/2014/main" id="{7E998F7B-8F01-AEAB-EBE3-310A9EE90DE6}"/>
                </a:ext>
              </a:extLst>
            </p:cNvPr>
            <p:cNvGrpSpPr/>
            <p:nvPr/>
          </p:nvGrpSpPr>
          <p:grpSpPr>
            <a:xfrm>
              <a:off x="2458645" y="3220808"/>
              <a:ext cx="7279698" cy="3386033"/>
              <a:chOff x="2458645" y="3220808"/>
              <a:chExt cx="7279698" cy="3386033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BCCD5B35-DEBA-D218-2D60-2D6FE1CA34C0}"/>
                  </a:ext>
                </a:extLst>
              </p:cNvPr>
              <p:cNvSpPr/>
              <p:nvPr/>
            </p:nvSpPr>
            <p:spPr>
              <a:xfrm>
                <a:off x="2458645" y="3242967"/>
                <a:ext cx="7220170" cy="3339309"/>
              </a:xfrm>
              <a:custGeom>
                <a:avLst/>
                <a:gdLst>
                  <a:gd name="connsiteX0" fmla="*/ 3672100 w 7220170"/>
                  <a:gd name="connsiteY0" fmla="*/ 279 h 3339309"/>
                  <a:gd name="connsiteX1" fmla="*/ 3555596 w 7220170"/>
                  <a:gd name="connsiteY1" fmla="*/ 0 h 3339309"/>
                  <a:gd name="connsiteX2" fmla="*/ 2013175 w 7220170"/>
                  <a:gd name="connsiteY2" fmla="*/ 257813 h 3339309"/>
                  <a:gd name="connsiteX3" fmla="*/ 0 w 7220170"/>
                  <a:gd name="connsiteY3" fmla="*/ 1528763 h 3339309"/>
                  <a:gd name="connsiteX4" fmla="*/ 1363764 w 7220170"/>
                  <a:gd name="connsiteY4" fmla="*/ 3334015 h 3339309"/>
                  <a:gd name="connsiteX5" fmla="*/ 3534971 w 7220170"/>
                  <a:gd name="connsiteY5" fmla="*/ 3022130 h 3339309"/>
                  <a:gd name="connsiteX6" fmla="*/ 3681297 w 7220170"/>
                  <a:gd name="connsiteY6" fmla="*/ 3022409 h 3339309"/>
                  <a:gd name="connsiteX7" fmla="*/ 5850554 w 7220170"/>
                  <a:gd name="connsiteY7" fmla="*/ 3339310 h 3339309"/>
                  <a:gd name="connsiteX8" fmla="*/ 7220170 w 7220170"/>
                  <a:gd name="connsiteY8" fmla="*/ 1537961 h 3339309"/>
                  <a:gd name="connsiteX9" fmla="*/ 5213406 w 7220170"/>
                  <a:gd name="connsiteY9" fmla="*/ 261994 h 3339309"/>
                  <a:gd name="connsiteX10" fmla="*/ 3672100 w 7220170"/>
                  <a:gd name="connsiteY10" fmla="*/ 279 h 3339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20170" h="3339309">
                    <a:moveTo>
                      <a:pt x="3672100" y="279"/>
                    </a:moveTo>
                    <a:cubicBezTo>
                      <a:pt x="3633358" y="0"/>
                      <a:pt x="3594338" y="0"/>
                      <a:pt x="3555596" y="0"/>
                    </a:cubicBezTo>
                    <a:cubicBezTo>
                      <a:pt x="3563400" y="6689"/>
                      <a:pt x="2825357" y="6689"/>
                      <a:pt x="2013175" y="257813"/>
                    </a:cubicBezTo>
                    <a:cubicBezTo>
                      <a:pt x="1199878" y="490542"/>
                      <a:pt x="312721" y="973838"/>
                      <a:pt x="0" y="1528763"/>
                    </a:cubicBezTo>
                    <a:cubicBezTo>
                      <a:pt x="505593" y="2102363"/>
                      <a:pt x="960738" y="2706343"/>
                      <a:pt x="1363764" y="3334015"/>
                    </a:cubicBezTo>
                    <a:cubicBezTo>
                      <a:pt x="2073656" y="3131666"/>
                      <a:pt x="2804174" y="3027704"/>
                      <a:pt x="3534971" y="3022130"/>
                    </a:cubicBezTo>
                    <a:cubicBezTo>
                      <a:pt x="3583746" y="3021851"/>
                      <a:pt x="3632522" y="3021851"/>
                      <a:pt x="3681297" y="3022409"/>
                    </a:cubicBezTo>
                    <a:cubicBezTo>
                      <a:pt x="4412094" y="3029934"/>
                      <a:pt x="5141776" y="3135568"/>
                      <a:pt x="5850554" y="3339310"/>
                    </a:cubicBezTo>
                    <a:cubicBezTo>
                      <a:pt x="6254694" y="2712475"/>
                      <a:pt x="6712069" y="2109889"/>
                      <a:pt x="7220170" y="1537961"/>
                    </a:cubicBezTo>
                    <a:cubicBezTo>
                      <a:pt x="6910237" y="982757"/>
                      <a:pt x="6025310" y="497231"/>
                      <a:pt x="5213406" y="261994"/>
                    </a:cubicBezTo>
                    <a:cubicBezTo>
                      <a:pt x="4402339" y="9476"/>
                      <a:pt x="3664017" y="6968"/>
                      <a:pt x="3672100" y="279"/>
                    </a:cubicBezTo>
                    <a:close/>
                  </a:path>
                </a:pathLst>
              </a:custGeom>
              <a:solidFill>
                <a:srgbClr val="FF0066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E47BFFF-C9D6-73BE-C714-D8DFAA34A334}"/>
                  </a:ext>
                </a:extLst>
              </p:cNvPr>
              <p:cNvSpPr/>
              <p:nvPr/>
            </p:nvSpPr>
            <p:spPr>
              <a:xfrm>
                <a:off x="3977748" y="4720700"/>
                <a:ext cx="178657" cy="101453"/>
              </a:xfrm>
              <a:custGeom>
                <a:avLst/>
                <a:gdLst>
                  <a:gd name="connsiteX0" fmla="*/ 153294 w 178657"/>
                  <a:gd name="connsiteY0" fmla="*/ 20904 h 101453"/>
                  <a:gd name="connsiteX1" fmla="*/ 170296 w 178657"/>
                  <a:gd name="connsiteY1" fmla="*/ 7246 h 101453"/>
                  <a:gd name="connsiteX2" fmla="*/ 178658 w 178657"/>
                  <a:gd name="connsiteY2" fmla="*/ 0 h 101453"/>
                  <a:gd name="connsiteX3" fmla="*/ 168066 w 178657"/>
                  <a:gd name="connsiteY3" fmla="*/ 6689 h 101453"/>
                  <a:gd name="connsiteX4" fmla="*/ 59367 w 178657"/>
                  <a:gd name="connsiteY4" fmla="*/ 66892 h 101453"/>
                  <a:gd name="connsiteX5" fmla="*/ 0 w 178657"/>
                  <a:gd name="connsiteY5" fmla="*/ 101453 h 101453"/>
                  <a:gd name="connsiteX6" fmla="*/ 111208 w 178657"/>
                  <a:gd name="connsiteY6" fmla="*/ 49612 h 101453"/>
                  <a:gd name="connsiteX7" fmla="*/ 153294 w 178657"/>
                  <a:gd name="connsiteY7" fmla="*/ 20904 h 10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8657" h="101453">
                    <a:moveTo>
                      <a:pt x="153294" y="20904"/>
                    </a:moveTo>
                    <a:cubicBezTo>
                      <a:pt x="159148" y="16444"/>
                      <a:pt x="164722" y="11985"/>
                      <a:pt x="170296" y="7246"/>
                    </a:cubicBezTo>
                    <a:cubicBezTo>
                      <a:pt x="173083" y="5017"/>
                      <a:pt x="175871" y="2508"/>
                      <a:pt x="178658" y="0"/>
                    </a:cubicBezTo>
                    <a:cubicBezTo>
                      <a:pt x="175592" y="2787"/>
                      <a:pt x="171968" y="4460"/>
                      <a:pt x="168066" y="6689"/>
                    </a:cubicBezTo>
                    <a:cubicBezTo>
                      <a:pt x="131555" y="26199"/>
                      <a:pt x="95321" y="46267"/>
                      <a:pt x="59367" y="66892"/>
                    </a:cubicBezTo>
                    <a:cubicBezTo>
                      <a:pt x="39578" y="78319"/>
                      <a:pt x="19789" y="90026"/>
                      <a:pt x="0" y="101453"/>
                    </a:cubicBezTo>
                    <a:cubicBezTo>
                      <a:pt x="38463" y="87517"/>
                      <a:pt x="76090" y="71073"/>
                      <a:pt x="111208" y="49612"/>
                    </a:cubicBezTo>
                    <a:cubicBezTo>
                      <a:pt x="125701" y="40693"/>
                      <a:pt x="139916" y="31216"/>
                      <a:pt x="153294" y="20904"/>
                    </a:cubicBezTo>
                    <a:close/>
                  </a:path>
                </a:pathLst>
              </a:custGeom>
              <a:solidFill>
                <a:srgbClr val="B36B4A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727AA3A-3F87-02C0-3115-C01D30B291CC}"/>
                  </a:ext>
                </a:extLst>
              </p:cNvPr>
              <p:cNvSpPr/>
              <p:nvPr/>
            </p:nvSpPr>
            <p:spPr>
              <a:xfrm>
                <a:off x="2458645" y="3220808"/>
                <a:ext cx="7279698" cy="3386033"/>
              </a:xfrm>
              <a:custGeom>
                <a:avLst/>
                <a:gdLst>
                  <a:gd name="connsiteX0" fmla="*/ 5873782 w 7279698"/>
                  <a:gd name="connsiteY0" fmla="*/ 3385135 h 3386033"/>
                  <a:gd name="connsiteX1" fmla="*/ 1399812 w 7279698"/>
                  <a:gd name="connsiteY1" fmla="*/ 3379839 h 3386033"/>
                  <a:gd name="connsiteX2" fmla="*/ 1372777 w 7279698"/>
                  <a:gd name="connsiteY2" fmla="*/ 3370085 h 3386033"/>
                  <a:gd name="connsiteX3" fmla="*/ 4554 w 7279698"/>
                  <a:gd name="connsiteY3" fmla="*/ 1568457 h 3386033"/>
                  <a:gd name="connsiteX4" fmla="*/ 3439 w 7279698"/>
                  <a:gd name="connsiteY4" fmla="*/ 1544766 h 3386033"/>
                  <a:gd name="connsiteX5" fmla="*/ 2033615 w 7279698"/>
                  <a:gd name="connsiteY5" fmla="*/ 257929 h 3386033"/>
                  <a:gd name="connsiteX6" fmla="*/ 3584119 w 7279698"/>
                  <a:gd name="connsiteY6" fmla="*/ 115 h 3386033"/>
                  <a:gd name="connsiteX7" fmla="*/ 3702296 w 7279698"/>
                  <a:gd name="connsiteY7" fmla="*/ 394 h 3386033"/>
                  <a:gd name="connsiteX8" fmla="*/ 5252800 w 7279698"/>
                  <a:gd name="connsiteY8" fmla="*/ 262667 h 3386033"/>
                  <a:gd name="connsiteX9" fmla="*/ 7276287 w 7279698"/>
                  <a:gd name="connsiteY9" fmla="*/ 1554521 h 3386033"/>
                  <a:gd name="connsiteX10" fmla="*/ 7274894 w 7279698"/>
                  <a:gd name="connsiteY10" fmla="*/ 1578490 h 3386033"/>
                  <a:gd name="connsiteX11" fmla="*/ 5900818 w 7279698"/>
                  <a:gd name="connsiteY11" fmla="*/ 3376216 h 3386033"/>
                  <a:gd name="connsiteX12" fmla="*/ 5873782 w 7279698"/>
                  <a:gd name="connsiteY12" fmla="*/ 3385135 h 3386033"/>
                  <a:gd name="connsiteX13" fmla="*/ 1404551 w 7279698"/>
                  <a:gd name="connsiteY13" fmla="*/ 3329670 h 3386033"/>
                  <a:gd name="connsiteX14" fmla="*/ 5869601 w 7279698"/>
                  <a:gd name="connsiteY14" fmla="*/ 3334966 h 3386033"/>
                  <a:gd name="connsiteX15" fmla="*/ 7215527 w 7279698"/>
                  <a:gd name="connsiteY15" fmla="*/ 1555078 h 3386033"/>
                  <a:gd name="connsiteX16" fmla="*/ 5233568 w 7279698"/>
                  <a:gd name="connsiteY16" fmla="*/ 305589 h 3386033"/>
                  <a:gd name="connsiteX17" fmla="*/ 3700623 w 7279698"/>
                  <a:gd name="connsiteY17" fmla="*/ 46661 h 3386033"/>
                  <a:gd name="connsiteX18" fmla="*/ 3585513 w 7279698"/>
                  <a:gd name="connsiteY18" fmla="*/ 46382 h 3386033"/>
                  <a:gd name="connsiteX19" fmla="*/ 2051732 w 7279698"/>
                  <a:gd name="connsiteY19" fmla="*/ 301130 h 3386033"/>
                  <a:gd name="connsiteX20" fmla="*/ 64478 w 7279698"/>
                  <a:gd name="connsiteY20" fmla="*/ 1545602 h 3386033"/>
                  <a:gd name="connsiteX21" fmla="*/ 1404551 w 7279698"/>
                  <a:gd name="connsiteY21" fmla="*/ 3329670 h 3386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279698" h="3386033">
                    <a:moveTo>
                      <a:pt x="5873782" y="3385135"/>
                    </a:moveTo>
                    <a:cubicBezTo>
                      <a:pt x="4413303" y="2965108"/>
                      <a:pt x="2862799" y="2962879"/>
                      <a:pt x="1399812" y="3379839"/>
                    </a:cubicBezTo>
                    <a:cubicBezTo>
                      <a:pt x="1389500" y="3382905"/>
                      <a:pt x="1378630" y="3378725"/>
                      <a:pt x="1372777" y="3370085"/>
                    </a:cubicBezTo>
                    <a:cubicBezTo>
                      <a:pt x="968358" y="2743528"/>
                      <a:pt x="511541" y="2140663"/>
                      <a:pt x="4554" y="1568457"/>
                    </a:cubicBezTo>
                    <a:cubicBezTo>
                      <a:pt x="-1020" y="1562046"/>
                      <a:pt x="-1578" y="1553127"/>
                      <a:pt x="3439" y="1544766"/>
                    </a:cubicBezTo>
                    <a:cubicBezTo>
                      <a:pt x="334555" y="965034"/>
                      <a:pt x="1279128" y="466688"/>
                      <a:pt x="2033615" y="257929"/>
                    </a:cubicBezTo>
                    <a:cubicBezTo>
                      <a:pt x="2845240" y="15724"/>
                      <a:pt x="3579381" y="952"/>
                      <a:pt x="3584119" y="115"/>
                    </a:cubicBezTo>
                    <a:cubicBezTo>
                      <a:pt x="3623697" y="-163"/>
                      <a:pt x="3662996" y="115"/>
                      <a:pt x="3702296" y="394"/>
                    </a:cubicBezTo>
                    <a:cubicBezTo>
                      <a:pt x="3708706" y="1509"/>
                      <a:pt x="4442011" y="17953"/>
                      <a:pt x="5252800" y="262667"/>
                    </a:cubicBezTo>
                    <a:cubicBezTo>
                      <a:pt x="6005894" y="473935"/>
                      <a:pt x="6947958" y="974510"/>
                      <a:pt x="7276287" y="1554521"/>
                    </a:cubicBezTo>
                    <a:cubicBezTo>
                      <a:pt x="7281304" y="1562882"/>
                      <a:pt x="7280746" y="1571801"/>
                      <a:pt x="7274894" y="1578490"/>
                    </a:cubicBezTo>
                    <a:cubicBezTo>
                      <a:pt x="6765398" y="2149024"/>
                      <a:pt x="6306630" y="2750496"/>
                      <a:pt x="5900818" y="3376216"/>
                    </a:cubicBezTo>
                    <a:cubicBezTo>
                      <a:pt x="5894964" y="3384020"/>
                      <a:pt x="5884373" y="3387922"/>
                      <a:pt x="5873782" y="3385135"/>
                    </a:cubicBezTo>
                    <a:close/>
                    <a:moveTo>
                      <a:pt x="1404551" y="3329670"/>
                    </a:moveTo>
                    <a:cubicBezTo>
                      <a:pt x="2865029" y="2916890"/>
                      <a:pt x="4411353" y="2919120"/>
                      <a:pt x="5869601" y="3334966"/>
                    </a:cubicBezTo>
                    <a:cubicBezTo>
                      <a:pt x="6267331" y="2716214"/>
                      <a:pt x="6716902" y="2120874"/>
                      <a:pt x="7215527" y="1555078"/>
                    </a:cubicBezTo>
                    <a:cubicBezTo>
                      <a:pt x="6886919" y="994857"/>
                      <a:pt x="5968824" y="511561"/>
                      <a:pt x="5233568" y="305589"/>
                    </a:cubicBezTo>
                    <a:cubicBezTo>
                      <a:pt x="4431141" y="63942"/>
                      <a:pt x="3705362" y="47776"/>
                      <a:pt x="3700623" y="46661"/>
                    </a:cubicBezTo>
                    <a:cubicBezTo>
                      <a:pt x="3662160" y="46382"/>
                      <a:pt x="3623976" y="46382"/>
                      <a:pt x="3585513" y="46382"/>
                    </a:cubicBezTo>
                    <a:cubicBezTo>
                      <a:pt x="3582169" y="47497"/>
                      <a:pt x="2855553" y="61712"/>
                      <a:pt x="2051732" y="301130"/>
                    </a:cubicBezTo>
                    <a:cubicBezTo>
                      <a:pt x="1315919" y="505151"/>
                      <a:pt x="395594" y="985938"/>
                      <a:pt x="64478" y="1545602"/>
                    </a:cubicBezTo>
                    <a:cubicBezTo>
                      <a:pt x="560874" y="2113349"/>
                      <a:pt x="1008215" y="2710082"/>
                      <a:pt x="1404551" y="332967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EFFF389-31D3-A8B0-FA85-3B62F4C30C2F}"/>
                </a:ext>
              </a:extLst>
            </p:cNvPr>
            <p:cNvSpPr/>
            <p:nvPr/>
          </p:nvSpPr>
          <p:spPr>
            <a:xfrm>
              <a:off x="2669728" y="3332054"/>
              <a:ext cx="3545283" cy="1468637"/>
            </a:xfrm>
            <a:custGeom>
              <a:avLst/>
              <a:gdLst>
                <a:gd name="connsiteX0" fmla="*/ 3545284 w 3545283"/>
                <a:gd name="connsiteY0" fmla="*/ 913 h 1468637"/>
                <a:gd name="connsiteX1" fmla="*/ 3367740 w 3545283"/>
                <a:gd name="connsiteY1" fmla="*/ 15128 h 1468637"/>
                <a:gd name="connsiteX2" fmla="*/ 2904512 w 3545283"/>
                <a:gd name="connsiteY2" fmla="*/ 72265 h 1468637"/>
                <a:gd name="connsiteX3" fmla="*/ 2599038 w 3545283"/>
                <a:gd name="connsiteY3" fmla="*/ 125779 h 1468637"/>
                <a:gd name="connsiteX4" fmla="*/ 2262905 w 3545283"/>
                <a:gd name="connsiteY4" fmla="*/ 200475 h 1468637"/>
                <a:gd name="connsiteX5" fmla="*/ 1910607 w 3545283"/>
                <a:gd name="connsiteY5" fmla="*/ 298026 h 1468637"/>
                <a:gd name="connsiteX6" fmla="*/ 1732785 w 3545283"/>
                <a:gd name="connsiteY6" fmla="*/ 355163 h 1468637"/>
                <a:gd name="connsiteX7" fmla="*/ 1556357 w 3545283"/>
                <a:gd name="connsiteY7" fmla="*/ 418710 h 1468637"/>
                <a:gd name="connsiteX8" fmla="*/ 1214371 w 3545283"/>
                <a:gd name="connsiteY8" fmla="*/ 560856 h 1468637"/>
                <a:gd name="connsiteX9" fmla="*/ 1052436 w 3545283"/>
                <a:gd name="connsiteY9" fmla="*/ 638897 h 1468637"/>
                <a:gd name="connsiteX10" fmla="*/ 974117 w 3545283"/>
                <a:gd name="connsiteY10" fmla="*/ 678753 h 1468637"/>
                <a:gd name="connsiteX11" fmla="*/ 898584 w 3545283"/>
                <a:gd name="connsiteY11" fmla="*/ 720003 h 1468637"/>
                <a:gd name="connsiteX12" fmla="*/ 754209 w 3545283"/>
                <a:gd name="connsiteY12" fmla="*/ 804176 h 1468637"/>
                <a:gd name="connsiteX13" fmla="*/ 620425 w 3545283"/>
                <a:gd name="connsiteY13" fmla="*/ 889463 h 1468637"/>
                <a:gd name="connsiteX14" fmla="*/ 390204 w 3545283"/>
                <a:gd name="connsiteY14" fmla="*/ 1059481 h 1468637"/>
                <a:gd name="connsiteX15" fmla="*/ 295440 w 3545283"/>
                <a:gd name="connsiteY15" fmla="*/ 1140866 h 1468637"/>
                <a:gd name="connsiteX16" fmla="*/ 252239 w 3545283"/>
                <a:gd name="connsiteY16" fmla="*/ 1179330 h 1468637"/>
                <a:gd name="connsiteX17" fmla="*/ 214055 w 3545283"/>
                <a:gd name="connsiteY17" fmla="*/ 1217235 h 1468637"/>
                <a:gd name="connsiteX18" fmla="*/ 146605 w 3545283"/>
                <a:gd name="connsiteY18" fmla="*/ 1286914 h 1468637"/>
                <a:gd name="connsiteX19" fmla="*/ 93092 w 3545283"/>
                <a:gd name="connsiteY19" fmla="*/ 1348232 h 1468637"/>
                <a:gd name="connsiteX20" fmla="*/ 52399 w 3545283"/>
                <a:gd name="connsiteY20" fmla="*/ 1398958 h 1468637"/>
                <a:gd name="connsiteX21" fmla="*/ 23691 w 3545283"/>
                <a:gd name="connsiteY21" fmla="*/ 1436864 h 1468637"/>
                <a:gd name="connsiteX22" fmla="*/ 0 w 3545283"/>
                <a:gd name="connsiteY22" fmla="*/ 1468638 h 1468637"/>
                <a:gd name="connsiteX23" fmla="*/ 19510 w 3545283"/>
                <a:gd name="connsiteY23" fmla="*/ 1435470 h 1468637"/>
                <a:gd name="connsiteX24" fmla="*/ 43201 w 3545283"/>
                <a:gd name="connsiteY24" fmla="*/ 1395614 h 1468637"/>
                <a:gd name="connsiteX25" fmla="*/ 78320 w 3545283"/>
                <a:gd name="connsiteY25" fmla="*/ 1342379 h 1468637"/>
                <a:gd name="connsiteX26" fmla="*/ 125701 w 3545283"/>
                <a:gd name="connsiteY26" fmla="*/ 1277159 h 1468637"/>
                <a:gd name="connsiteX27" fmla="*/ 187577 w 3545283"/>
                <a:gd name="connsiteY27" fmla="*/ 1203020 h 1468637"/>
                <a:gd name="connsiteX28" fmla="*/ 222974 w 3545283"/>
                <a:gd name="connsiteY28" fmla="*/ 1162606 h 1468637"/>
                <a:gd name="connsiteX29" fmla="*/ 263109 w 3545283"/>
                <a:gd name="connsiteY29" fmla="*/ 1121356 h 1468637"/>
                <a:gd name="connsiteX30" fmla="*/ 353692 w 3545283"/>
                <a:gd name="connsiteY30" fmla="*/ 1034118 h 1468637"/>
                <a:gd name="connsiteX31" fmla="*/ 578060 w 3545283"/>
                <a:gd name="connsiteY31" fmla="*/ 851837 h 1468637"/>
                <a:gd name="connsiteX32" fmla="*/ 855105 w 3545283"/>
                <a:gd name="connsiteY32" fmla="*/ 671228 h 1468637"/>
                <a:gd name="connsiteX33" fmla="*/ 930916 w 3545283"/>
                <a:gd name="connsiteY33" fmla="*/ 627470 h 1468637"/>
                <a:gd name="connsiteX34" fmla="*/ 1009793 w 3545283"/>
                <a:gd name="connsiteY34" fmla="*/ 585104 h 1468637"/>
                <a:gd name="connsiteX35" fmla="*/ 1090342 w 3545283"/>
                <a:gd name="connsiteY35" fmla="*/ 543018 h 1468637"/>
                <a:gd name="connsiteX36" fmla="*/ 1173678 w 3545283"/>
                <a:gd name="connsiteY36" fmla="*/ 503161 h 1468637"/>
                <a:gd name="connsiteX37" fmla="*/ 1520960 w 3545283"/>
                <a:gd name="connsiteY37" fmla="*/ 355720 h 1468637"/>
                <a:gd name="connsiteX38" fmla="*/ 1701011 w 3545283"/>
                <a:gd name="connsiteY38" fmla="*/ 291894 h 1468637"/>
                <a:gd name="connsiteX39" fmla="*/ 1882456 w 3545283"/>
                <a:gd name="connsiteY39" fmla="*/ 234757 h 1468637"/>
                <a:gd name="connsiteX40" fmla="*/ 2063623 w 3545283"/>
                <a:gd name="connsiteY40" fmla="*/ 184588 h 1468637"/>
                <a:gd name="connsiteX41" fmla="*/ 2242280 w 3545283"/>
                <a:gd name="connsiteY41" fmla="*/ 141387 h 1468637"/>
                <a:gd name="connsiteX42" fmla="*/ 2585381 w 3545283"/>
                <a:gd name="connsiteY42" fmla="*/ 74773 h 1468637"/>
                <a:gd name="connsiteX43" fmla="*/ 2896430 w 3545283"/>
                <a:gd name="connsiteY43" fmla="*/ 32687 h 1468637"/>
                <a:gd name="connsiteX44" fmla="*/ 3161490 w 3545283"/>
                <a:gd name="connsiteY44" fmla="*/ 10111 h 1468637"/>
                <a:gd name="connsiteX45" fmla="*/ 3366626 w 3545283"/>
                <a:gd name="connsiteY45" fmla="*/ 1192 h 1468637"/>
                <a:gd name="connsiteX46" fmla="*/ 3545284 w 3545283"/>
                <a:gd name="connsiteY46" fmla="*/ 913 h 146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545283" h="1468637">
                  <a:moveTo>
                    <a:pt x="3545284" y="913"/>
                  </a:moveTo>
                  <a:cubicBezTo>
                    <a:pt x="3545284" y="913"/>
                    <a:pt x="3480621" y="4815"/>
                    <a:pt x="3367740" y="15128"/>
                  </a:cubicBezTo>
                  <a:cubicBezTo>
                    <a:pt x="3255139" y="25719"/>
                    <a:pt x="3094598" y="43278"/>
                    <a:pt x="2904512" y="72265"/>
                  </a:cubicBezTo>
                  <a:cubicBezTo>
                    <a:pt x="2809191" y="86758"/>
                    <a:pt x="2706902" y="105153"/>
                    <a:pt x="2599038" y="125779"/>
                  </a:cubicBezTo>
                  <a:cubicBezTo>
                    <a:pt x="2491454" y="147240"/>
                    <a:pt x="2378573" y="172046"/>
                    <a:pt x="2262905" y="200475"/>
                  </a:cubicBezTo>
                  <a:cubicBezTo>
                    <a:pt x="2146959" y="228347"/>
                    <a:pt x="2029340" y="262350"/>
                    <a:pt x="1910607" y="298026"/>
                  </a:cubicBezTo>
                  <a:cubicBezTo>
                    <a:pt x="1851240" y="315864"/>
                    <a:pt x="1792152" y="335653"/>
                    <a:pt x="1732785" y="355163"/>
                  </a:cubicBezTo>
                  <a:cubicBezTo>
                    <a:pt x="1673976" y="375788"/>
                    <a:pt x="1615166" y="396970"/>
                    <a:pt x="1556357" y="418710"/>
                  </a:cubicBezTo>
                  <a:cubicBezTo>
                    <a:pt x="1439575" y="462748"/>
                    <a:pt x="1324186" y="509572"/>
                    <a:pt x="1214371" y="560856"/>
                  </a:cubicBezTo>
                  <a:cubicBezTo>
                    <a:pt x="1159185" y="586498"/>
                    <a:pt x="1104835" y="612140"/>
                    <a:pt x="1052436" y="638897"/>
                  </a:cubicBezTo>
                  <a:cubicBezTo>
                    <a:pt x="1025958" y="651996"/>
                    <a:pt x="1000038" y="665375"/>
                    <a:pt x="974117" y="678753"/>
                  </a:cubicBezTo>
                  <a:cubicBezTo>
                    <a:pt x="948475" y="692411"/>
                    <a:pt x="923390" y="706347"/>
                    <a:pt x="898584" y="720003"/>
                  </a:cubicBezTo>
                  <a:cubicBezTo>
                    <a:pt x="847858" y="747039"/>
                    <a:pt x="801033" y="776304"/>
                    <a:pt x="754209" y="804176"/>
                  </a:cubicBezTo>
                  <a:cubicBezTo>
                    <a:pt x="706827" y="831490"/>
                    <a:pt x="663626" y="861034"/>
                    <a:pt x="620425" y="889463"/>
                  </a:cubicBezTo>
                  <a:cubicBezTo>
                    <a:pt x="535695" y="946879"/>
                    <a:pt x="457932" y="1004016"/>
                    <a:pt x="390204" y="1059481"/>
                  </a:cubicBezTo>
                  <a:cubicBezTo>
                    <a:pt x="355086" y="1086517"/>
                    <a:pt x="324984" y="1114667"/>
                    <a:pt x="295440" y="1140866"/>
                  </a:cubicBezTo>
                  <a:cubicBezTo>
                    <a:pt x="280668" y="1154245"/>
                    <a:pt x="266175" y="1167066"/>
                    <a:pt x="252239" y="1179330"/>
                  </a:cubicBezTo>
                  <a:cubicBezTo>
                    <a:pt x="239139" y="1192150"/>
                    <a:pt x="226318" y="1204972"/>
                    <a:pt x="214055" y="1217235"/>
                  </a:cubicBezTo>
                  <a:cubicBezTo>
                    <a:pt x="189806" y="1241762"/>
                    <a:pt x="166115" y="1264617"/>
                    <a:pt x="146605" y="1286914"/>
                  </a:cubicBezTo>
                  <a:cubicBezTo>
                    <a:pt x="127095" y="1308933"/>
                    <a:pt x="109257" y="1329558"/>
                    <a:pt x="93092" y="1348232"/>
                  </a:cubicBezTo>
                  <a:cubicBezTo>
                    <a:pt x="76369" y="1366628"/>
                    <a:pt x="63548" y="1383908"/>
                    <a:pt x="52399" y="1398958"/>
                  </a:cubicBezTo>
                  <a:cubicBezTo>
                    <a:pt x="40971" y="1414009"/>
                    <a:pt x="31495" y="1426552"/>
                    <a:pt x="23691" y="1436864"/>
                  </a:cubicBezTo>
                  <a:cubicBezTo>
                    <a:pt x="8083" y="1457768"/>
                    <a:pt x="0" y="1468638"/>
                    <a:pt x="0" y="1468638"/>
                  </a:cubicBezTo>
                  <a:cubicBezTo>
                    <a:pt x="0" y="1468638"/>
                    <a:pt x="6689" y="1457211"/>
                    <a:pt x="19510" y="1435470"/>
                  </a:cubicBezTo>
                  <a:cubicBezTo>
                    <a:pt x="25921" y="1424600"/>
                    <a:pt x="33725" y="1411222"/>
                    <a:pt x="43201" y="1395614"/>
                  </a:cubicBezTo>
                  <a:cubicBezTo>
                    <a:pt x="52399" y="1379727"/>
                    <a:pt x="63269" y="1361610"/>
                    <a:pt x="78320" y="1342379"/>
                  </a:cubicBezTo>
                  <a:cubicBezTo>
                    <a:pt x="92534" y="1322590"/>
                    <a:pt x="108142" y="1300850"/>
                    <a:pt x="125701" y="1277159"/>
                  </a:cubicBezTo>
                  <a:cubicBezTo>
                    <a:pt x="142703" y="1253468"/>
                    <a:pt x="165279" y="1229498"/>
                    <a:pt x="187577" y="1203020"/>
                  </a:cubicBezTo>
                  <a:cubicBezTo>
                    <a:pt x="199004" y="1189921"/>
                    <a:pt x="210710" y="1176264"/>
                    <a:pt x="222974" y="1162606"/>
                  </a:cubicBezTo>
                  <a:cubicBezTo>
                    <a:pt x="235795" y="1149228"/>
                    <a:pt x="249452" y="1135292"/>
                    <a:pt x="263109" y="1121356"/>
                  </a:cubicBezTo>
                  <a:cubicBezTo>
                    <a:pt x="290981" y="1093206"/>
                    <a:pt x="320246" y="1063383"/>
                    <a:pt x="353692" y="1034118"/>
                  </a:cubicBezTo>
                  <a:cubicBezTo>
                    <a:pt x="418633" y="974751"/>
                    <a:pt x="493887" y="912876"/>
                    <a:pt x="578060" y="851837"/>
                  </a:cubicBezTo>
                  <a:cubicBezTo>
                    <a:pt x="662232" y="790798"/>
                    <a:pt x="754488" y="729201"/>
                    <a:pt x="855105" y="671228"/>
                  </a:cubicBezTo>
                  <a:cubicBezTo>
                    <a:pt x="880189" y="656735"/>
                    <a:pt x="905552" y="641963"/>
                    <a:pt x="930916" y="627470"/>
                  </a:cubicBezTo>
                  <a:cubicBezTo>
                    <a:pt x="957115" y="613255"/>
                    <a:pt x="983314" y="599040"/>
                    <a:pt x="1009793" y="585104"/>
                  </a:cubicBezTo>
                  <a:cubicBezTo>
                    <a:pt x="1036271" y="571169"/>
                    <a:pt x="1063306" y="556954"/>
                    <a:pt x="1090342" y="543018"/>
                  </a:cubicBezTo>
                  <a:cubicBezTo>
                    <a:pt x="1117935" y="529640"/>
                    <a:pt x="1145807" y="516540"/>
                    <a:pt x="1173678" y="503161"/>
                  </a:cubicBezTo>
                  <a:cubicBezTo>
                    <a:pt x="1285444" y="450205"/>
                    <a:pt x="1402227" y="401430"/>
                    <a:pt x="1520960" y="355720"/>
                  </a:cubicBezTo>
                  <a:cubicBezTo>
                    <a:pt x="1580884" y="333980"/>
                    <a:pt x="1640809" y="312519"/>
                    <a:pt x="1701011" y="291894"/>
                  </a:cubicBezTo>
                  <a:cubicBezTo>
                    <a:pt x="1761493" y="272384"/>
                    <a:pt x="1821696" y="252316"/>
                    <a:pt x="1882456" y="234757"/>
                  </a:cubicBezTo>
                  <a:cubicBezTo>
                    <a:pt x="1942938" y="216919"/>
                    <a:pt x="2003141" y="199639"/>
                    <a:pt x="2063623" y="184588"/>
                  </a:cubicBezTo>
                  <a:cubicBezTo>
                    <a:pt x="2123547" y="168980"/>
                    <a:pt x="2183471" y="154487"/>
                    <a:pt x="2242280" y="141387"/>
                  </a:cubicBezTo>
                  <a:cubicBezTo>
                    <a:pt x="2359899" y="114072"/>
                    <a:pt x="2475288" y="93169"/>
                    <a:pt x="2585381" y="74773"/>
                  </a:cubicBezTo>
                  <a:cubicBezTo>
                    <a:pt x="2695196" y="56936"/>
                    <a:pt x="2799715" y="43000"/>
                    <a:pt x="2896430" y="32687"/>
                  </a:cubicBezTo>
                  <a:cubicBezTo>
                    <a:pt x="2993145" y="21817"/>
                    <a:pt x="3082334" y="15128"/>
                    <a:pt x="3161490" y="10111"/>
                  </a:cubicBezTo>
                  <a:cubicBezTo>
                    <a:pt x="3240645" y="4815"/>
                    <a:pt x="3309767" y="2586"/>
                    <a:pt x="3366626" y="1192"/>
                  </a:cubicBezTo>
                  <a:cubicBezTo>
                    <a:pt x="3480342" y="-1316"/>
                    <a:pt x="3545284" y="913"/>
                    <a:pt x="3545284" y="913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278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" name="Graphic 2">
              <a:extLst>
                <a:ext uri="{FF2B5EF4-FFF2-40B4-BE49-F238E27FC236}">
                  <a16:creationId xmlns:a16="http://schemas.microsoft.com/office/drawing/2014/main" id="{2B039528-420A-F686-17B1-DBAD573C7C6D}"/>
                </a:ext>
              </a:extLst>
            </p:cNvPr>
            <p:cNvGrpSpPr/>
            <p:nvPr/>
          </p:nvGrpSpPr>
          <p:grpSpPr>
            <a:xfrm>
              <a:off x="2870127" y="3477622"/>
              <a:ext cx="6457220" cy="2834883"/>
              <a:chOff x="2870127" y="3477622"/>
              <a:chExt cx="6457220" cy="2834883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8A38B7C6-4AD5-181C-B617-7AE1264E0D9D}"/>
                  </a:ext>
                </a:extLst>
              </p:cNvPr>
              <p:cNvSpPr/>
              <p:nvPr/>
            </p:nvSpPr>
            <p:spPr>
              <a:xfrm>
                <a:off x="2914721" y="3512740"/>
                <a:ext cx="6368131" cy="2764316"/>
              </a:xfrm>
              <a:custGeom>
                <a:avLst/>
                <a:gdLst>
                  <a:gd name="connsiteX0" fmla="*/ 3237580 w 6368131"/>
                  <a:gd name="connsiteY0" fmla="*/ 279 h 2764316"/>
                  <a:gd name="connsiteX1" fmla="*/ 3136405 w 6368131"/>
                  <a:gd name="connsiteY1" fmla="*/ 0 h 2764316"/>
                  <a:gd name="connsiteX2" fmla="*/ 1794382 w 6368131"/>
                  <a:gd name="connsiteY2" fmla="*/ 206808 h 2764316"/>
                  <a:gd name="connsiteX3" fmla="*/ 0 w 6368131"/>
                  <a:gd name="connsiteY3" fmla="*/ 1236110 h 2764316"/>
                  <a:gd name="connsiteX4" fmla="*/ 1121558 w 6368131"/>
                  <a:gd name="connsiteY4" fmla="*/ 2759578 h 2764316"/>
                  <a:gd name="connsiteX5" fmla="*/ 3114944 w 6368131"/>
                  <a:gd name="connsiteY5" fmla="*/ 2505667 h 2764316"/>
                  <a:gd name="connsiteX6" fmla="*/ 3249286 w 6368131"/>
                  <a:gd name="connsiteY6" fmla="*/ 2505946 h 2764316"/>
                  <a:gd name="connsiteX7" fmla="*/ 5241278 w 6368131"/>
                  <a:gd name="connsiteY7" fmla="*/ 2764317 h 2764316"/>
                  <a:gd name="connsiteX8" fmla="*/ 6368132 w 6368131"/>
                  <a:gd name="connsiteY8" fmla="*/ 1244194 h 2764316"/>
                  <a:gd name="connsiteX9" fmla="*/ 4578488 w 6368131"/>
                  <a:gd name="connsiteY9" fmla="*/ 210710 h 2764316"/>
                  <a:gd name="connsiteX10" fmla="*/ 3237580 w 6368131"/>
                  <a:gd name="connsiteY10" fmla="*/ 279 h 2764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68131" h="2764316">
                    <a:moveTo>
                      <a:pt x="3237580" y="279"/>
                    </a:moveTo>
                    <a:cubicBezTo>
                      <a:pt x="3203855" y="0"/>
                      <a:pt x="3170130" y="0"/>
                      <a:pt x="3136405" y="0"/>
                    </a:cubicBezTo>
                    <a:cubicBezTo>
                      <a:pt x="3141979" y="5296"/>
                      <a:pt x="2504553" y="6132"/>
                      <a:pt x="1794382" y="206808"/>
                    </a:cubicBezTo>
                    <a:cubicBezTo>
                      <a:pt x="1083653" y="393827"/>
                      <a:pt x="300178" y="780129"/>
                      <a:pt x="0" y="1236110"/>
                    </a:cubicBezTo>
                    <a:cubicBezTo>
                      <a:pt x="411944" y="1724144"/>
                      <a:pt x="786261" y="2233360"/>
                      <a:pt x="1121558" y="2759578"/>
                    </a:cubicBezTo>
                    <a:cubicBezTo>
                      <a:pt x="1775986" y="2594857"/>
                      <a:pt x="2445465" y="2510405"/>
                      <a:pt x="3114944" y="2505667"/>
                    </a:cubicBezTo>
                    <a:cubicBezTo>
                      <a:pt x="3159817" y="2505389"/>
                      <a:pt x="3204412" y="2505389"/>
                      <a:pt x="3249286" y="2505946"/>
                    </a:cubicBezTo>
                    <a:cubicBezTo>
                      <a:pt x="3918765" y="2512078"/>
                      <a:pt x="4587686" y="2598201"/>
                      <a:pt x="5241278" y="2764317"/>
                    </a:cubicBezTo>
                    <a:cubicBezTo>
                      <a:pt x="5577969" y="2238935"/>
                      <a:pt x="5953958" y="1730833"/>
                      <a:pt x="6368132" y="1244194"/>
                    </a:cubicBezTo>
                    <a:cubicBezTo>
                      <a:pt x="6069904" y="787655"/>
                      <a:pt x="5288381" y="399402"/>
                      <a:pt x="4578488" y="210710"/>
                    </a:cubicBezTo>
                    <a:cubicBezTo>
                      <a:pt x="3869432" y="8362"/>
                      <a:pt x="3232005" y="5296"/>
                      <a:pt x="3237580" y="279"/>
                    </a:cubicBezTo>
                    <a:close/>
                  </a:path>
                </a:pathLst>
              </a:custGeom>
              <a:solidFill>
                <a:srgbClr val="D1D3D4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3CE11A2-A4F0-F33D-56C0-58C88485C287}"/>
                  </a:ext>
                </a:extLst>
              </p:cNvPr>
              <p:cNvSpPr/>
              <p:nvPr/>
            </p:nvSpPr>
            <p:spPr>
              <a:xfrm>
                <a:off x="2870127" y="3477622"/>
                <a:ext cx="6457220" cy="2834883"/>
              </a:xfrm>
              <a:custGeom>
                <a:avLst/>
                <a:gdLst>
                  <a:gd name="connsiteX0" fmla="*/ 5277233 w 6457220"/>
                  <a:gd name="connsiteY0" fmla="*/ 2833717 h 2834883"/>
                  <a:gd name="connsiteX1" fmla="*/ 1174793 w 6457220"/>
                  <a:gd name="connsiteY1" fmla="*/ 2828700 h 2834883"/>
                  <a:gd name="connsiteX2" fmla="*/ 1134379 w 6457220"/>
                  <a:gd name="connsiteY2" fmla="*/ 2813650 h 2834883"/>
                  <a:gd name="connsiteX3" fmla="*/ 6689 w 6457220"/>
                  <a:gd name="connsiteY3" fmla="*/ 1294920 h 2834883"/>
                  <a:gd name="connsiteX4" fmla="*/ 6689 w 6457220"/>
                  <a:gd name="connsiteY4" fmla="*/ 1257572 h 2834883"/>
                  <a:gd name="connsiteX5" fmla="*/ 1826155 w 6457220"/>
                  <a:gd name="connsiteY5" fmla="*/ 207923 h 2834883"/>
                  <a:gd name="connsiteX6" fmla="*/ 3179328 w 6457220"/>
                  <a:gd name="connsiteY6" fmla="*/ 0 h 2834883"/>
                  <a:gd name="connsiteX7" fmla="*/ 3282732 w 6457220"/>
                  <a:gd name="connsiteY7" fmla="*/ 279 h 2834883"/>
                  <a:gd name="connsiteX8" fmla="*/ 4636462 w 6457220"/>
                  <a:gd name="connsiteY8" fmla="*/ 211825 h 2834883"/>
                  <a:gd name="connsiteX9" fmla="*/ 6450911 w 6457220"/>
                  <a:gd name="connsiteY9" fmla="*/ 1265933 h 2834883"/>
                  <a:gd name="connsiteX10" fmla="*/ 6450353 w 6457220"/>
                  <a:gd name="connsiteY10" fmla="*/ 1303560 h 2834883"/>
                  <a:gd name="connsiteX11" fmla="*/ 5317647 w 6457220"/>
                  <a:gd name="connsiteY11" fmla="*/ 2818945 h 2834883"/>
                  <a:gd name="connsiteX12" fmla="*/ 5277233 w 6457220"/>
                  <a:gd name="connsiteY12" fmla="*/ 2833717 h 2834883"/>
                  <a:gd name="connsiteX13" fmla="*/ 1184270 w 6457220"/>
                  <a:gd name="connsiteY13" fmla="*/ 2754004 h 2834883"/>
                  <a:gd name="connsiteX14" fmla="*/ 5268035 w 6457220"/>
                  <a:gd name="connsiteY14" fmla="*/ 2759021 h 2834883"/>
                  <a:gd name="connsiteX15" fmla="*/ 6360885 w 6457220"/>
                  <a:gd name="connsiteY15" fmla="*/ 1273180 h 2834883"/>
                  <a:gd name="connsiteX16" fmla="*/ 4602737 w 6457220"/>
                  <a:gd name="connsiteY16" fmla="*/ 277881 h 2834883"/>
                  <a:gd name="connsiteX17" fmla="*/ 3280223 w 6457220"/>
                  <a:gd name="connsiteY17" fmla="*/ 70237 h 2834883"/>
                  <a:gd name="connsiteX18" fmla="*/ 3181279 w 6457220"/>
                  <a:gd name="connsiteY18" fmla="*/ 70237 h 2834883"/>
                  <a:gd name="connsiteX19" fmla="*/ 1859602 w 6457220"/>
                  <a:gd name="connsiteY19" fmla="*/ 273979 h 2834883"/>
                  <a:gd name="connsiteX20" fmla="*/ 96994 w 6457220"/>
                  <a:gd name="connsiteY20" fmla="*/ 1264818 h 2834883"/>
                  <a:gd name="connsiteX21" fmla="*/ 1184270 w 6457220"/>
                  <a:gd name="connsiteY21" fmla="*/ 2754004 h 2834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457220" h="2834883">
                    <a:moveTo>
                      <a:pt x="5277233" y="2833717"/>
                    </a:moveTo>
                    <a:cubicBezTo>
                      <a:pt x="3932143" y="2491731"/>
                      <a:pt x="2521834" y="2489780"/>
                      <a:pt x="1174793" y="2828700"/>
                    </a:cubicBezTo>
                    <a:cubicBezTo>
                      <a:pt x="1158906" y="2832602"/>
                      <a:pt x="1142741" y="2826470"/>
                      <a:pt x="1134379" y="2813650"/>
                    </a:cubicBezTo>
                    <a:cubicBezTo>
                      <a:pt x="796853" y="2288825"/>
                      <a:pt x="420584" y="1781281"/>
                      <a:pt x="6689" y="1294920"/>
                    </a:cubicBezTo>
                    <a:cubicBezTo>
                      <a:pt x="-2230" y="1284607"/>
                      <a:pt x="-2230" y="1270114"/>
                      <a:pt x="6689" y="1257572"/>
                    </a:cubicBezTo>
                    <a:cubicBezTo>
                      <a:pt x="265339" y="881304"/>
                      <a:pt x="867089" y="470196"/>
                      <a:pt x="1826155" y="207923"/>
                    </a:cubicBezTo>
                    <a:cubicBezTo>
                      <a:pt x="2537163" y="13378"/>
                      <a:pt x="3174590" y="836"/>
                      <a:pt x="3179328" y="0"/>
                    </a:cubicBezTo>
                    <a:cubicBezTo>
                      <a:pt x="3213889" y="0"/>
                      <a:pt x="3248171" y="0"/>
                      <a:pt x="3282732" y="279"/>
                    </a:cubicBezTo>
                    <a:cubicBezTo>
                      <a:pt x="3289142" y="1115"/>
                      <a:pt x="3926290" y="15329"/>
                      <a:pt x="4636462" y="211825"/>
                    </a:cubicBezTo>
                    <a:cubicBezTo>
                      <a:pt x="5594413" y="476606"/>
                      <a:pt x="6193934" y="889386"/>
                      <a:pt x="6450911" y="1265933"/>
                    </a:cubicBezTo>
                    <a:cubicBezTo>
                      <a:pt x="6459551" y="1278476"/>
                      <a:pt x="6459272" y="1292969"/>
                      <a:pt x="6450353" y="1303560"/>
                    </a:cubicBezTo>
                    <a:cubicBezTo>
                      <a:pt x="6034507" y="1788528"/>
                      <a:pt x="5656567" y="2295236"/>
                      <a:pt x="5317647" y="2818945"/>
                    </a:cubicBezTo>
                    <a:cubicBezTo>
                      <a:pt x="5309285" y="2831488"/>
                      <a:pt x="5292841" y="2837619"/>
                      <a:pt x="5277233" y="2833717"/>
                    </a:cubicBezTo>
                    <a:close/>
                    <a:moveTo>
                      <a:pt x="1184270" y="2754004"/>
                    </a:moveTo>
                    <a:cubicBezTo>
                      <a:pt x="2525736" y="2420937"/>
                      <a:pt x="3928520" y="2422888"/>
                      <a:pt x="5268035" y="2759021"/>
                    </a:cubicBezTo>
                    <a:cubicBezTo>
                      <a:pt x="5595249" y="2246182"/>
                      <a:pt x="5960090" y="1749507"/>
                      <a:pt x="6360885" y="1273180"/>
                    </a:cubicBezTo>
                    <a:cubicBezTo>
                      <a:pt x="6058756" y="834479"/>
                      <a:pt x="5295907" y="461277"/>
                      <a:pt x="4602737" y="277881"/>
                    </a:cubicBezTo>
                    <a:cubicBezTo>
                      <a:pt x="3910124" y="81664"/>
                      <a:pt x="3287191" y="75254"/>
                      <a:pt x="3280223" y="70237"/>
                    </a:cubicBezTo>
                    <a:cubicBezTo>
                      <a:pt x="3247335" y="70237"/>
                      <a:pt x="3214167" y="69958"/>
                      <a:pt x="3181279" y="70237"/>
                    </a:cubicBezTo>
                    <a:cubicBezTo>
                      <a:pt x="3175147" y="75254"/>
                      <a:pt x="2552771" y="79434"/>
                      <a:pt x="1859602" y="273979"/>
                    </a:cubicBezTo>
                    <a:cubicBezTo>
                      <a:pt x="1165874" y="455424"/>
                      <a:pt x="401353" y="826675"/>
                      <a:pt x="96994" y="1264818"/>
                    </a:cubicBezTo>
                    <a:cubicBezTo>
                      <a:pt x="495281" y="1742818"/>
                      <a:pt x="858170" y="2240328"/>
                      <a:pt x="1184270" y="27540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E2A703F-83B2-F4F2-44EA-1FB57AA02680}"/>
                </a:ext>
              </a:extLst>
            </p:cNvPr>
            <p:cNvSpPr/>
            <p:nvPr/>
          </p:nvSpPr>
          <p:spPr>
            <a:xfrm>
              <a:off x="3195389" y="3635166"/>
              <a:ext cx="5822960" cy="2463789"/>
            </a:xfrm>
            <a:custGeom>
              <a:avLst/>
              <a:gdLst>
                <a:gd name="connsiteX0" fmla="*/ 2961092 w 5822960"/>
                <a:gd name="connsiteY0" fmla="*/ 209 h 2463789"/>
                <a:gd name="connsiteX1" fmla="*/ 2869115 w 5822960"/>
                <a:gd name="connsiteY1" fmla="*/ 209 h 2463789"/>
                <a:gd name="connsiteX2" fmla="*/ 1650842 w 5822960"/>
                <a:gd name="connsiteY2" fmla="*/ 178588 h 2463789"/>
                <a:gd name="connsiteX3" fmla="*/ 0 w 5822960"/>
                <a:gd name="connsiteY3" fmla="*/ 1073549 h 2463789"/>
                <a:gd name="connsiteX4" fmla="*/ 985265 w 5822960"/>
                <a:gd name="connsiteY4" fmla="*/ 2455707 h 2463789"/>
                <a:gd name="connsiteX5" fmla="*/ 2845982 w 5822960"/>
                <a:gd name="connsiteY5" fmla="*/ 2240816 h 2463789"/>
                <a:gd name="connsiteX6" fmla="*/ 2971126 w 5822960"/>
                <a:gd name="connsiteY6" fmla="*/ 2241095 h 2463789"/>
                <a:gd name="connsiteX7" fmla="*/ 4830449 w 5822960"/>
                <a:gd name="connsiteY7" fmla="*/ 2463790 h 2463789"/>
                <a:gd name="connsiteX8" fmla="*/ 5822961 w 5822960"/>
                <a:gd name="connsiteY8" fmla="*/ 1086370 h 2463789"/>
                <a:gd name="connsiteX9" fmla="*/ 4177693 w 5822960"/>
                <a:gd name="connsiteY9" fmla="*/ 184441 h 2463789"/>
                <a:gd name="connsiteX10" fmla="*/ 2961092 w 5822960"/>
                <a:gd name="connsiteY10" fmla="*/ 209 h 246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22960" h="2463789">
                  <a:moveTo>
                    <a:pt x="2961092" y="209"/>
                  </a:moveTo>
                  <a:cubicBezTo>
                    <a:pt x="2930433" y="-70"/>
                    <a:pt x="2899774" y="-70"/>
                    <a:pt x="2869115" y="209"/>
                  </a:cubicBezTo>
                  <a:cubicBezTo>
                    <a:pt x="2873575" y="4668"/>
                    <a:pt x="2297466" y="5783"/>
                    <a:pt x="1650842" y="178588"/>
                  </a:cubicBezTo>
                  <a:cubicBezTo>
                    <a:pt x="1003940" y="339687"/>
                    <a:pt x="286800" y="671917"/>
                    <a:pt x="0" y="1073549"/>
                  </a:cubicBezTo>
                  <a:cubicBezTo>
                    <a:pt x="359824" y="1518660"/>
                    <a:pt x="688710" y="1980494"/>
                    <a:pt x="985265" y="2455707"/>
                  </a:cubicBezTo>
                  <a:cubicBezTo>
                    <a:pt x="1597607" y="2315512"/>
                    <a:pt x="2221655" y="2243882"/>
                    <a:pt x="2845982" y="2240816"/>
                  </a:cubicBezTo>
                  <a:cubicBezTo>
                    <a:pt x="2887789" y="2240537"/>
                    <a:pt x="2929597" y="2240816"/>
                    <a:pt x="2971126" y="2241095"/>
                  </a:cubicBezTo>
                  <a:cubicBezTo>
                    <a:pt x="3595452" y="2246948"/>
                    <a:pt x="4218943" y="2321087"/>
                    <a:pt x="4830449" y="2463790"/>
                  </a:cubicBezTo>
                  <a:cubicBezTo>
                    <a:pt x="5129234" y="1989971"/>
                    <a:pt x="5460350" y="1529530"/>
                    <a:pt x="5822961" y="1086370"/>
                  </a:cubicBezTo>
                  <a:cubicBezTo>
                    <a:pt x="5538391" y="683902"/>
                    <a:pt x="4823481" y="348605"/>
                    <a:pt x="4177693" y="184441"/>
                  </a:cubicBezTo>
                  <a:cubicBezTo>
                    <a:pt x="3532741" y="8292"/>
                    <a:pt x="2956632" y="4390"/>
                    <a:pt x="2961092" y="209"/>
                  </a:cubicBezTo>
                  <a:close/>
                </a:path>
              </a:pathLst>
            </a:custGeom>
            <a:solidFill>
              <a:srgbClr val="FEFEFE"/>
            </a:solidFill>
            <a:ln w="27845" cap="flat">
              <a:noFill/>
              <a:prstDash val="solid"/>
              <a:miter/>
            </a:ln>
          </p:spPr>
          <p:txBody>
            <a:bodyPr rtlCol="0" anchor="ctr">
              <a:prstTxWarp prst="textArchUp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537" y="1832667"/>
            <a:ext cx="2542854" cy="46607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9876E8-97C3-C405-1251-80E995091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2531" y="491262"/>
            <a:ext cx="6786936" cy="233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5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29"/>
          <a:stretch/>
        </p:blipFill>
        <p:spPr>
          <a:xfrm>
            <a:off x="0" y="0"/>
            <a:ext cx="12192000" cy="6882063"/>
          </a:xfrm>
        </p:spPr>
      </p:pic>
      <p:sp>
        <p:nvSpPr>
          <p:cNvPr id="10" name="Rectangle: Rounded Corners 22">
            <a:extLst>
              <a:ext uri="{FF2B5EF4-FFF2-40B4-BE49-F238E27FC236}">
                <a16:creationId xmlns:a16="http://schemas.microsoft.com/office/drawing/2014/main" id="{0C61CA82-FCBD-AADA-F612-BE76F04C26F0}"/>
              </a:ext>
            </a:extLst>
          </p:cNvPr>
          <p:cNvSpPr/>
          <p:nvPr/>
        </p:nvSpPr>
        <p:spPr>
          <a:xfrm>
            <a:off x="221704" y="1058778"/>
            <a:ext cx="11495200" cy="5463833"/>
          </a:xfrm>
          <a:prstGeom prst="roundRect">
            <a:avLst>
              <a:gd name="adj" fmla="val 6096"/>
            </a:avLst>
          </a:prstGeom>
          <a:solidFill>
            <a:schemeClr val="bg1">
              <a:alpha val="91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5BD413-528B-1D21-9EB2-BEF1354D2F1C}"/>
              </a:ext>
            </a:extLst>
          </p:cNvPr>
          <p:cNvSpPr txBox="1"/>
          <p:nvPr/>
        </p:nvSpPr>
        <p:spPr>
          <a:xfrm>
            <a:off x="1337044" y="2749603"/>
            <a:ext cx="90930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80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Xưởng sáng tạo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1703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29"/>
          <a:stretch/>
        </p:blipFill>
        <p:spPr>
          <a:xfrm>
            <a:off x="0" y="0"/>
            <a:ext cx="12192000" cy="6882063"/>
          </a:xfrm>
        </p:spPr>
      </p:pic>
      <p:sp>
        <p:nvSpPr>
          <p:cNvPr id="10" name="Rectangle: Rounded Corners 22">
            <a:extLst>
              <a:ext uri="{FF2B5EF4-FFF2-40B4-BE49-F238E27FC236}">
                <a16:creationId xmlns:a16="http://schemas.microsoft.com/office/drawing/2014/main" id="{0C61CA82-FCBD-AADA-F612-BE76F04C26F0}"/>
              </a:ext>
            </a:extLst>
          </p:cNvPr>
          <p:cNvSpPr/>
          <p:nvPr/>
        </p:nvSpPr>
        <p:spPr>
          <a:xfrm>
            <a:off x="221704" y="721896"/>
            <a:ext cx="11495200" cy="5800716"/>
          </a:xfrm>
          <a:prstGeom prst="roundRect">
            <a:avLst>
              <a:gd name="adj" fmla="val 6096"/>
            </a:avLst>
          </a:prstGeom>
          <a:solidFill>
            <a:schemeClr val="bg1">
              <a:alpha val="91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105F2AA-5CA5-69BB-E41A-DB540F547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89" y="3297235"/>
            <a:ext cx="2345327" cy="2939442"/>
          </a:xfrm>
          <a:prstGeom prst="rect">
            <a:avLst/>
          </a:prstGeom>
        </p:spPr>
      </p:pic>
      <p:sp>
        <p:nvSpPr>
          <p:cNvPr id="16" name="Speech Bubble: Rectangle with Corners Rounded 7">
            <a:extLst>
              <a:ext uri="{FF2B5EF4-FFF2-40B4-BE49-F238E27FC236}">
                <a16:creationId xmlns:a16="http://schemas.microsoft.com/office/drawing/2014/main" id="{91182F27-EA9C-53AB-16D1-1361ED283D88}"/>
              </a:ext>
            </a:extLst>
          </p:cNvPr>
          <p:cNvSpPr/>
          <p:nvPr/>
        </p:nvSpPr>
        <p:spPr>
          <a:xfrm>
            <a:off x="2997201" y="1483035"/>
            <a:ext cx="8356599" cy="3915991"/>
          </a:xfrm>
          <a:prstGeom prst="wedgeRoundRectCallout">
            <a:avLst>
              <a:gd name="adj1" fmla="val -55604"/>
              <a:gd name="adj2" fmla="val 45982"/>
              <a:gd name="adj3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4400" dirty="0">
                <a:solidFill>
                  <a:srgbClr val="002060"/>
                </a:solidFill>
                <a:latin typeface="Calibri" panose="020F0502020204030204"/>
              </a:rPr>
              <a:t>Em hãy sử dụng ít nhất 10 chi tiết trong bộ lắp ghép mô hình kĩ thuật để lắp ghép một mô hình theo ý tưởng sáng tạo của em.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7268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1CC95C-506D-DE92-6831-DDDFC5A8E6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9" t="-1523" r="11325" b="1523"/>
          <a:stretch/>
        </p:blipFill>
        <p:spPr>
          <a:xfrm>
            <a:off x="1" y="-193548"/>
            <a:ext cx="12192000" cy="705154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0EE9E45-14DC-6E60-EC6F-68E7C222D1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4B5810-A7E7-112F-B389-2283DB71C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250" y="1384322"/>
            <a:ext cx="5876925" cy="4992665"/>
          </a:xfrm>
          <a:prstGeom prst="rect">
            <a:avLst/>
          </a:prstGeom>
        </p:spPr>
      </p:pic>
      <p:sp>
        <p:nvSpPr>
          <p:cNvPr id="7" name="Rectangle: Rounded Corners 2">
            <a:extLst>
              <a:ext uri="{FF2B5EF4-FFF2-40B4-BE49-F238E27FC236}">
                <a16:creationId xmlns:a16="http://schemas.microsoft.com/office/drawing/2014/main" id="{7F281E8A-E834-8522-FBAD-962C7C90846E}"/>
              </a:ext>
            </a:extLst>
          </p:cNvPr>
          <p:cNvSpPr/>
          <p:nvPr/>
        </p:nvSpPr>
        <p:spPr>
          <a:xfrm>
            <a:off x="3324225" y="447675"/>
            <a:ext cx="4648200" cy="67627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khảo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1722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0475E6A-F9EC-59A5-27C1-5DC1223E88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9" t="-1523" r="11325" b="1523"/>
          <a:stretch/>
        </p:blipFill>
        <p:spPr>
          <a:xfrm>
            <a:off x="-34692" y="-193548"/>
            <a:ext cx="12192000" cy="7051548"/>
          </a:xfrm>
          <a:prstGeom prst="rect">
            <a:avLst/>
          </a:prstGeom>
        </p:spPr>
      </p:pic>
      <p:grpSp>
        <p:nvGrpSpPr>
          <p:cNvPr id="9" name="Graphic 2">
            <a:extLst>
              <a:ext uri="{FF2B5EF4-FFF2-40B4-BE49-F238E27FC236}">
                <a16:creationId xmlns:a16="http://schemas.microsoft.com/office/drawing/2014/main" id="{15121C93-E412-6CAF-3498-AD06D656C9D1}"/>
              </a:ext>
            </a:extLst>
          </p:cNvPr>
          <p:cNvGrpSpPr/>
          <p:nvPr/>
        </p:nvGrpSpPr>
        <p:grpSpPr>
          <a:xfrm>
            <a:off x="1853583" y="256533"/>
            <a:ext cx="8484833" cy="3401066"/>
            <a:chOff x="2458645" y="3220808"/>
            <a:chExt cx="7279698" cy="3386033"/>
          </a:xfrm>
        </p:grpSpPr>
        <p:grpSp>
          <p:nvGrpSpPr>
            <p:cNvPr id="12" name="Graphic 2">
              <a:extLst>
                <a:ext uri="{FF2B5EF4-FFF2-40B4-BE49-F238E27FC236}">
                  <a16:creationId xmlns:a16="http://schemas.microsoft.com/office/drawing/2014/main" id="{7E998F7B-8F01-AEAB-EBE3-310A9EE90DE6}"/>
                </a:ext>
              </a:extLst>
            </p:cNvPr>
            <p:cNvGrpSpPr/>
            <p:nvPr/>
          </p:nvGrpSpPr>
          <p:grpSpPr>
            <a:xfrm>
              <a:off x="2458645" y="3220808"/>
              <a:ext cx="7279698" cy="3386033"/>
              <a:chOff x="2458645" y="3220808"/>
              <a:chExt cx="7279698" cy="3386033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BCCD5B35-DEBA-D218-2D60-2D6FE1CA34C0}"/>
                  </a:ext>
                </a:extLst>
              </p:cNvPr>
              <p:cNvSpPr/>
              <p:nvPr/>
            </p:nvSpPr>
            <p:spPr>
              <a:xfrm>
                <a:off x="2458645" y="3242967"/>
                <a:ext cx="7220170" cy="3339309"/>
              </a:xfrm>
              <a:custGeom>
                <a:avLst/>
                <a:gdLst>
                  <a:gd name="connsiteX0" fmla="*/ 3672100 w 7220170"/>
                  <a:gd name="connsiteY0" fmla="*/ 279 h 3339309"/>
                  <a:gd name="connsiteX1" fmla="*/ 3555596 w 7220170"/>
                  <a:gd name="connsiteY1" fmla="*/ 0 h 3339309"/>
                  <a:gd name="connsiteX2" fmla="*/ 2013175 w 7220170"/>
                  <a:gd name="connsiteY2" fmla="*/ 257813 h 3339309"/>
                  <a:gd name="connsiteX3" fmla="*/ 0 w 7220170"/>
                  <a:gd name="connsiteY3" fmla="*/ 1528763 h 3339309"/>
                  <a:gd name="connsiteX4" fmla="*/ 1363764 w 7220170"/>
                  <a:gd name="connsiteY4" fmla="*/ 3334015 h 3339309"/>
                  <a:gd name="connsiteX5" fmla="*/ 3534971 w 7220170"/>
                  <a:gd name="connsiteY5" fmla="*/ 3022130 h 3339309"/>
                  <a:gd name="connsiteX6" fmla="*/ 3681297 w 7220170"/>
                  <a:gd name="connsiteY6" fmla="*/ 3022409 h 3339309"/>
                  <a:gd name="connsiteX7" fmla="*/ 5850554 w 7220170"/>
                  <a:gd name="connsiteY7" fmla="*/ 3339310 h 3339309"/>
                  <a:gd name="connsiteX8" fmla="*/ 7220170 w 7220170"/>
                  <a:gd name="connsiteY8" fmla="*/ 1537961 h 3339309"/>
                  <a:gd name="connsiteX9" fmla="*/ 5213406 w 7220170"/>
                  <a:gd name="connsiteY9" fmla="*/ 261994 h 3339309"/>
                  <a:gd name="connsiteX10" fmla="*/ 3672100 w 7220170"/>
                  <a:gd name="connsiteY10" fmla="*/ 279 h 3339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20170" h="3339309">
                    <a:moveTo>
                      <a:pt x="3672100" y="279"/>
                    </a:moveTo>
                    <a:cubicBezTo>
                      <a:pt x="3633358" y="0"/>
                      <a:pt x="3594338" y="0"/>
                      <a:pt x="3555596" y="0"/>
                    </a:cubicBezTo>
                    <a:cubicBezTo>
                      <a:pt x="3563400" y="6689"/>
                      <a:pt x="2825357" y="6689"/>
                      <a:pt x="2013175" y="257813"/>
                    </a:cubicBezTo>
                    <a:cubicBezTo>
                      <a:pt x="1199878" y="490542"/>
                      <a:pt x="312721" y="973838"/>
                      <a:pt x="0" y="1528763"/>
                    </a:cubicBezTo>
                    <a:cubicBezTo>
                      <a:pt x="505593" y="2102363"/>
                      <a:pt x="960738" y="2706343"/>
                      <a:pt x="1363764" y="3334015"/>
                    </a:cubicBezTo>
                    <a:cubicBezTo>
                      <a:pt x="2073656" y="3131666"/>
                      <a:pt x="2804174" y="3027704"/>
                      <a:pt x="3534971" y="3022130"/>
                    </a:cubicBezTo>
                    <a:cubicBezTo>
                      <a:pt x="3583746" y="3021851"/>
                      <a:pt x="3632522" y="3021851"/>
                      <a:pt x="3681297" y="3022409"/>
                    </a:cubicBezTo>
                    <a:cubicBezTo>
                      <a:pt x="4412094" y="3029934"/>
                      <a:pt x="5141776" y="3135568"/>
                      <a:pt x="5850554" y="3339310"/>
                    </a:cubicBezTo>
                    <a:cubicBezTo>
                      <a:pt x="6254694" y="2712475"/>
                      <a:pt x="6712069" y="2109889"/>
                      <a:pt x="7220170" y="1537961"/>
                    </a:cubicBezTo>
                    <a:cubicBezTo>
                      <a:pt x="6910237" y="982757"/>
                      <a:pt x="6025310" y="497231"/>
                      <a:pt x="5213406" y="261994"/>
                    </a:cubicBezTo>
                    <a:cubicBezTo>
                      <a:pt x="4402339" y="9476"/>
                      <a:pt x="3664017" y="6968"/>
                      <a:pt x="3672100" y="279"/>
                    </a:cubicBezTo>
                    <a:close/>
                  </a:path>
                </a:pathLst>
              </a:custGeom>
              <a:solidFill>
                <a:srgbClr val="FF0066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E47BFFF-C9D6-73BE-C714-D8DFAA34A334}"/>
                  </a:ext>
                </a:extLst>
              </p:cNvPr>
              <p:cNvSpPr/>
              <p:nvPr/>
            </p:nvSpPr>
            <p:spPr>
              <a:xfrm>
                <a:off x="3977748" y="4720700"/>
                <a:ext cx="178657" cy="101453"/>
              </a:xfrm>
              <a:custGeom>
                <a:avLst/>
                <a:gdLst>
                  <a:gd name="connsiteX0" fmla="*/ 153294 w 178657"/>
                  <a:gd name="connsiteY0" fmla="*/ 20904 h 101453"/>
                  <a:gd name="connsiteX1" fmla="*/ 170296 w 178657"/>
                  <a:gd name="connsiteY1" fmla="*/ 7246 h 101453"/>
                  <a:gd name="connsiteX2" fmla="*/ 178658 w 178657"/>
                  <a:gd name="connsiteY2" fmla="*/ 0 h 101453"/>
                  <a:gd name="connsiteX3" fmla="*/ 168066 w 178657"/>
                  <a:gd name="connsiteY3" fmla="*/ 6689 h 101453"/>
                  <a:gd name="connsiteX4" fmla="*/ 59367 w 178657"/>
                  <a:gd name="connsiteY4" fmla="*/ 66892 h 101453"/>
                  <a:gd name="connsiteX5" fmla="*/ 0 w 178657"/>
                  <a:gd name="connsiteY5" fmla="*/ 101453 h 101453"/>
                  <a:gd name="connsiteX6" fmla="*/ 111208 w 178657"/>
                  <a:gd name="connsiteY6" fmla="*/ 49612 h 101453"/>
                  <a:gd name="connsiteX7" fmla="*/ 153294 w 178657"/>
                  <a:gd name="connsiteY7" fmla="*/ 20904 h 10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8657" h="101453">
                    <a:moveTo>
                      <a:pt x="153294" y="20904"/>
                    </a:moveTo>
                    <a:cubicBezTo>
                      <a:pt x="159148" y="16444"/>
                      <a:pt x="164722" y="11985"/>
                      <a:pt x="170296" y="7246"/>
                    </a:cubicBezTo>
                    <a:cubicBezTo>
                      <a:pt x="173083" y="5017"/>
                      <a:pt x="175871" y="2508"/>
                      <a:pt x="178658" y="0"/>
                    </a:cubicBezTo>
                    <a:cubicBezTo>
                      <a:pt x="175592" y="2787"/>
                      <a:pt x="171968" y="4460"/>
                      <a:pt x="168066" y="6689"/>
                    </a:cubicBezTo>
                    <a:cubicBezTo>
                      <a:pt x="131555" y="26199"/>
                      <a:pt x="95321" y="46267"/>
                      <a:pt x="59367" y="66892"/>
                    </a:cubicBezTo>
                    <a:cubicBezTo>
                      <a:pt x="39578" y="78319"/>
                      <a:pt x="19789" y="90026"/>
                      <a:pt x="0" y="101453"/>
                    </a:cubicBezTo>
                    <a:cubicBezTo>
                      <a:pt x="38463" y="87517"/>
                      <a:pt x="76090" y="71073"/>
                      <a:pt x="111208" y="49612"/>
                    </a:cubicBezTo>
                    <a:cubicBezTo>
                      <a:pt x="125701" y="40693"/>
                      <a:pt x="139916" y="31216"/>
                      <a:pt x="153294" y="20904"/>
                    </a:cubicBezTo>
                    <a:close/>
                  </a:path>
                </a:pathLst>
              </a:custGeom>
              <a:solidFill>
                <a:srgbClr val="B36B4A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727AA3A-3F87-02C0-3115-C01D30B291CC}"/>
                  </a:ext>
                </a:extLst>
              </p:cNvPr>
              <p:cNvSpPr/>
              <p:nvPr/>
            </p:nvSpPr>
            <p:spPr>
              <a:xfrm>
                <a:off x="2458645" y="3220808"/>
                <a:ext cx="7279698" cy="3386033"/>
              </a:xfrm>
              <a:custGeom>
                <a:avLst/>
                <a:gdLst>
                  <a:gd name="connsiteX0" fmla="*/ 5873782 w 7279698"/>
                  <a:gd name="connsiteY0" fmla="*/ 3385135 h 3386033"/>
                  <a:gd name="connsiteX1" fmla="*/ 1399812 w 7279698"/>
                  <a:gd name="connsiteY1" fmla="*/ 3379839 h 3386033"/>
                  <a:gd name="connsiteX2" fmla="*/ 1372777 w 7279698"/>
                  <a:gd name="connsiteY2" fmla="*/ 3370085 h 3386033"/>
                  <a:gd name="connsiteX3" fmla="*/ 4554 w 7279698"/>
                  <a:gd name="connsiteY3" fmla="*/ 1568457 h 3386033"/>
                  <a:gd name="connsiteX4" fmla="*/ 3439 w 7279698"/>
                  <a:gd name="connsiteY4" fmla="*/ 1544766 h 3386033"/>
                  <a:gd name="connsiteX5" fmla="*/ 2033615 w 7279698"/>
                  <a:gd name="connsiteY5" fmla="*/ 257929 h 3386033"/>
                  <a:gd name="connsiteX6" fmla="*/ 3584119 w 7279698"/>
                  <a:gd name="connsiteY6" fmla="*/ 115 h 3386033"/>
                  <a:gd name="connsiteX7" fmla="*/ 3702296 w 7279698"/>
                  <a:gd name="connsiteY7" fmla="*/ 394 h 3386033"/>
                  <a:gd name="connsiteX8" fmla="*/ 5252800 w 7279698"/>
                  <a:gd name="connsiteY8" fmla="*/ 262667 h 3386033"/>
                  <a:gd name="connsiteX9" fmla="*/ 7276287 w 7279698"/>
                  <a:gd name="connsiteY9" fmla="*/ 1554521 h 3386033"/>
                  <a:gd name="connsiteX10" fmla="*/ 7274894 w 7279698"/>
                  <a:gd name="connsiteY10" fmla="*/ 1578490 h 3386033"/>
                  <a:gd name="connsiteX11" fmla="*/ 5900818 w 7279698"/>
                  <a:gd name="connsiteY11" fmla="*/ 3376216 h 3386033"/>
                  <a:gd name="connsiteX12" fmla="*/ 5873782 w 7279698"/>
                  <a:gd name="connsiteY12" fmla="*/ 3385135 h 3386033"/>
                  <a:gd name="connsiteX13" fmla="*/ 1404551 w 7279698"/>
                  <a:gd name="connsiteY13" fmla="*/ 3329670 h 3386033"/>
                  <a:gd name="connsiteX14" fmla="*/ 5869601 w 7279698"/>
                  <a:gd name="connsiteY14" fmla="*/ 3334966 h 3386033"/>
                  <a:gd name="connsiteX15" fmla="*/ 7215527 w 7279698"/>
                  <a:gd name="connsiteY15" fmla="*/ 1555078 h 3386033"/>
                  <a:gd name="connsiteX16" fmla="*/ 5233568 w 7279698"/>
                  <a:gd name="connsiteY16" fmla="*/ 305589 h 3386033"/>
                  <a:gd name="connsiteX17" fmla="*/ 3700623 w 7279698"/>
                  <a:gd name="connsiteY17" fmla="*/ 46661 h 3386033"/>
                  <a:gd name="connsiteX18" fmla="*/ 3585513 w 7279698"/>
                  <a:gd name="connsiteY18" fmla="*/ 46382 h 3386033"/>
                  <a:gd name="connsiteX19" fmla="*/ 2051732 w 7279698"/>
                  <a:gd name="connsiteY19" fmla="*/ 301130 h 3386033"/>
                  <a:gd name="connsiteX20" fmla="*/ 64478 w 7279698"/>
                  <a:gd name="connsiteY20" fmla="*/ 1545602 h 3386033"/>
                  <a:gd name="connsiteX21" fmla="*/ 1404551 w 7279698"/>
                  <a:gd name="connsiteY21" fmla="*/ 3329670 h 3386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279698" h="3386033">
                    <a:moveTo>
                      <a:pt x="5873782" y="3385135"/>
                    </a:moveTo>
                    <a:cubicBezTo>
                      <a:pt x="4413303" y="2965108"/>
                      <a:pt x="2862799" y="2962879"/>
                      <a:pt x="1399812" y="3379839"/>
                    </a:cubicBezTo>
                    <a:cubicBezTo>
                      <a:pt x="1389500" y="3382905"/>
                      <a:pt x="1378630" y="3378725"/>
                      <a:pt x="1372777" y="3370085"/>
                    </a:cubicBezTo>
                    <a:cubicBezTo>
                      <a:pt x="968358" y="2743528"/>
                      <a:pt x="511541" y="2140663"/>
                      <a:pt x="4554" y="1568457"/>
                    </a:cubicBezTo>
                    <a:cubicBezTo>
                      <a:pt x="-1020" y="1562046"/>
                      <a:pt x="-1578" y="1553127"/>
                      <a:pt x="3439" y="1544766"/>
                    </a:cubicBezTo>
                    <a:cubicBezTo>
                      <a:pt x="334555" y="965034"/>
                      <a:pt x="1279128" y="466688"/>
                      <a:pt x="2033615" y="257929"/>
                    </a:cubicBezTo>
                    <a:cubicBezTo>
                      <a:pt x="2845240" y="15724"/>
                      <a:pt x="3579381" y="952"/>
                      <a:pt x="3584119" y="115"/>
                    </a:cubicBezTo>
                    <a:cubicBezTo>
                      <a:pt x="3623697" y="-163"/>
                      <a:pt x="3662996" y="115"/>
                      <a:pt x="3702296" y="394"/>
                    </a:cubicBezTo>
                    <a:cubicBezTo>
                      <a:pt x="3708706" y="1509"/>
                      <a:pt x="4442011" y="17953"/>
                      <a:pt x="5252800" y="262667"/>
                    </a:cubicBezTo>
                    <a:cubicBezTo>
                      <a:pt x="6005894" y="473935"/>
                      <a:pt x="6947958" y="974510"/>
                      <a:pt x="7276287" y="1554521"/>
                    </a:cubicBezTo>
                    <a:cubicBezTo>
                      <a:pt x="7281304" y="1562882"/>
                      <a:pt x="7280746" y="1571801"/>
                      <a:pt x="7274894" y="1578490"/>
                    </a:cubicBezTo>
                    <a:cubicBezTo>
                      <a:pt x="6765398" y="2149024"/>
                      <a:pt x="6306630" y="2750496"/>
                      <a:pt x="5900818" y="3376216"/>
                    </a:cubicBezTo>
                    <a:cubicBezTo>
                      <a:pt x="5894964" y="3384020"/>
                      <a:pt x="5884373" y="3387922"/>
                      <a:pt x="5873782" y="3385135"/>
                    </a:cubicBezTo>
                    <a:close/>
                    <a:moveTo>
                      <a:pt x="1404551" y="3329670"/>
                    </a:moveTo>
                    <a:cubicBezTo>
                      <a:pt x="2865029" y="2916890"/>
                      <a:pt x="4411353" y="2919120"/>
                      <a:pt x="5869601" y="3334966"/>
                    </a:cubicBezTo>
                    <a:cubicBezTo>
                      <a:pt x="6267331" y="2716214"/>
                      <a:pt x="6716902" y="2120874"/>
                      <a:pt x="7215527" y="1555078"/>
                    </a:cubicBezTo>
                    <a:cubicBezTo>
                      <a:pt x="6886919" y="994857"/>
                      <a:pt x="5968824" y="511561"/>
                      <a:pt x="5233568" y="305589"/>
                    </a:cubicBezTo>
                    <a:cubicBezTo>
                      <a:pt x="4431141" y="63942"/>
                      <a:pt x="3705362" y="47776"/>
                      <a:pt x="3700623" y="46661"/>
                    </a:cubicBezTo>
                    <a:cubicBezTo>
                      <a:pt x="3662160" y="46382"/>
                      <a:pt x="3623976" y="46382"/>
                      <a:pt x="3585513" y="46382"/>
                    </a:cubicBezTo>
                    <a:cubicBezTo>
                      <a:pt x="3582169" y="47497"/>
                      <a:pt x="2855553" y="61712"/>
                      <a:pt x="2051732" y="301130"/>
                    </a:cubicBezTo>
                    <a:cubicBezTo>
                      <a:pt x="1315919" y="505151"/>
                      <a:pt x="395594" y="985938"/>
                      <a:pt x="64478" y="1545602"/>
                    </a:cubicBezTo>
                    <a:cubicBezTo>
                      <a:pt x="560874" y="2113349"/>
                      <a:pt x="1008215" y="2710082"/>
                      <a:pt x="1404551" y="332967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EFFF389-31D3-A8B0-FA85-3B62F4C30C2F}"/>
                </a:ext>
              </a:extLst>
            </p:cNvPr>
            <p:cNvSpPr/>
            <p:nvPr/>
          </p:nvSpPr>
          <p:spPr>
            <a:xfrm>
              <a:off x="2669728" y="3332054"/>
              <a:ext cx="3545283" cy="1468637"/>
            </a:xfrm>
            <a:custGeom>
              <a:avLst/>
              <a:gdLst>
                <a:gd name="connsiteX0" fmla="*/ 3545284 w 3545283"/>
                <a:gd name="connsiteY0" fmla="*/ 913 h 1468637"/>
                <a:gd name="connsiteX1" fmla="*/ 3367740 w 3545283"/>
                <a:gd name="connsiteY1" fmla="*/ 15128 h 1468637"/>
                <a:gd name="connsiteX2" fmla="*/ 2904512 w 3545283"/>
                <a:gd name="connsiteY2" fmla="*/ 72265 h 1468637"/>
                <a:gd name="connsiteX3" fmla="*/ 2599038 w 3545283"/>
                <a:gd name="connsiteY3" fmla="*/ 125779 h 1468637"/>
                <a:gd name="connsiteX4" fmla="*/ 2262905 w 3545283"/>
                <a:gd name="connsiteY4" fmla="*/ 200475 h 1468637"/>
                <a:gd name="connsiteX5" fmla="*/ 1910607 w 3545283"/>
                <a:gd name="connsiteY5" fmla="*/ 298026 h 1468637"/>
                <a:gd name="connsiteX6" fmla="*/ 1732785 w 3545283"/>
                <a:gd name="connsiteY6" fmla="*/ 355163 h 1468637"/>
                <a:gd name="connsiteX7" fmla="*/ 1556357 w 3545283"/>
                <a:gd name="connsiteY7" fmla="*/ 418710 h 1468637"/>
                <a:gd name="connsiteX8" fmla="*/ 1214371 w 3545283"/>
                <a:gd name="connsiteY8" fmla="*/ 560856 h 1468637"/>
                <a:gd name="connsiteX9" fmla="*/ 1052436 w 3545283"/>
                <a:gd name="connsiteY9" fmla="*/ 638897 h 1468637"/>
                <a:gd name="connsiteX10" fmla="*/ 974117 w 3545283"/>
                <a:gd name="connsiteY10" fmla="*/ 678753 h 1468637"/>
                <a:gd name="connsiteX11" fmla="*/ 898584 w 3545283"/>
                <a:gd name="connsiteY11" fmla="*/ 720003 h 1468637"/>
                <a:gd name="connsiteX12" fmla="*/ 754209 w 3545283"/>
                <a:gd name="connsiteY12" fmla="*/ 804176 h 1468637"/>
                <a:gd name="connsiteX13" fmla="*/ 620425 w 3545283"/>
                <a:gd name="connsiteY13" fmla="*/ 889463 h 1468637"/>
                <a:gd name="connsiteX14" fmla="*/ 390204 w 3545283"/>
                <a:gd name="connsiteY14" fmla="*/ 1059481 h 1468637"/>
                <a:gd name="connsiteX15" fmla="*/ 295440 w 3545283"/>
                <a:gd name="connsiteY15" fmla="*/ 1140866 h 1468637"/>
                <a:gd name="connsiteX16" fmla="*/ 252239 w 3545283"/>
                <a:gd name="connsiteY16" fmla="*/ 1179330 h 1468637"/>
                <a:gd name="connsiteX17" fmla="*/ 214055 w 3545283"/>
                <a:gd name="connsiteY17" fmla="*/ 1217235 h 1468637"/>
                <a:gd name="connsiteX18" fmla="*/ 146605 w 3545283"/>
                <a:gd name="connsiteY18" fmla="*/ 1286914 h 1468637"/>
                <a:gd name="connsiteX19" fmla="*/ 93092 w 3545283"/>
                <a:gd name="connsiteY19" fmla="*/ 1348232 h 1468637"/>
                <a:gd name="connsiteX20" fmla="*/ 52399 w 3545283"/>
                <a:gd name="connsiteY20" fmla="*/ 1398958 h 1468637"/>
                <a:gd name="connsiteX21" fmla="*/ 23691 w 3545283"/>
                <a:gd name="connsiteY21" fmla="*/ 1436864 h 1468637"/>
                <a:gd name="connsiteX22" fmla="*/ 0 w 3545283"/>
                <a:gd name="connsiteY22" fmla="*/ 1468638 h 1468637"/>
                <a:gd name="connsiteX23" fmla="*/ 19510 w 3545283"/>
                <a:gd name="connsiteY23" fmla="*/ 1435470 h 1468637"/>
                <a:gd name="connsiteX24" fmla="*/ 43201 w 3545283"/>
                <a:gd name="connsiteY24" fmla="*/ 1395614 h 1468637"/>
                <a:gd name="connsiteX25" fmla="*/ 78320 w 3545283"/>
                <a:gd name="connsiteY25" fmla="*/ 1342379 h 1468637"/>
                <a:gd name="connsiteX26" fmla="*/ 125701 w 3545283"/>
                <a:gd name="connsiteY26" fmla="*/ 1277159 h 1468637"/>
                <a:gd name="connsiteX27" fmla="*/ 187577 w 3545283"/>
                <a:gd name="connsiteY27" fmla="*/ 1203020 h 1468637"/>
                <a:gd name="connsiteX28" fmla="*/ 222974 w 3545283"/>
                <a:gd name="connsiteY28" fmla="*/ 1162606 h 1468637"/>
                <a:gd name="connsiteX29" fmla="*/ 263109 w 3545283"/>
                <a:gd name="connsiteY29" fmla="*/ 1121356 h 1468637"/>
                <a:gd name="connsiteX30" fmla="*/ 353692 w 3545283"/>
                <a:gd name="connsiteY30" fmla="*/ 1034118 h 1468637"/>
                <a:gd name="connsiteX31" fmla="*/ 578060 w 3545283"/>
                <a:gd name="connsiteY31" fmla="*/ 851837 h 1468637"/>
                <a:gd name="connsiteX32" fmla="*/ 855105 w 3545283"/>
                <a:gd name="connsiteY32" fmla="*/ 671228 h 1468637"/>
                <a:gd name="connsiteX33" fmla="*/ 930916 w 3545283"/>
                <a:gd name="connsiteY33" fmla="*/ 627470 h 1468637"/>
                <a:gd name="connsiteX34" fmla="*/ 1009793 w 3545283"/>
                <a:gd name="connsiteY34" fmla="*/ 585104 h 1468637"/>
                <a:gd name="connsiteX35" fmla="*/ 1090342 w 3545283"/>
                <a:gd name="connsiteY35" fmla="*/ 543018 h 1468637"/>
                <a:gd name="connsiteX36" fmla="*/ 1173678 w 3545283"/>
                <a:gd name="connsiteY36" fmla="*/ 503161 h 1468637"/>
                <a:gd name="connsiteX37" fmla="*/ 1520960 w 3545283"/>
                <a:gd name="connsiteY37" fmla="*/ 355720 h 1468637"/>
                <a:gd name="connsiteX38" fmla="*/ 1701011 w 3545283"/>
                <a:gd name="connsiteY38" fmla="*/ 291894 h 1468637"/>
                <a:gd name="connsiteX39" fmla="*/ 1882456 w 3545283"/>
                <a:gd name="connsiteY39" fmla="*/ 234757 h 1468637"/>
                <a:gd name="connsiteX40" fmla="*/ 2063623 w 3545283"/>
                <a:gd name="connsiteY40" fmla="*/ 184588 h 1468637"/>
                <a:gd name="connsiteX41" fmla="*/ 2242280 w 3545283"/>
                <a:gd name="connsiteY41" fmla="*/ 141387 h 1468637"/>
                <a:gd name="connsiteX42" fmla="*/ 2585381 w 3545283"/>
                <a:gd name="connsiteY42" fmla="*/ 74773 h 1468637"/>
                <a:gd name="connsiteX43" fmla="*/ 2896430 w 3545283"/>
                <a:gd name="connsiteY43" fmla="*/ 32687 h 1468637"/>
                <a:gd name="connsiteX44" fmla="*/ 3161490 w 3545283"/>
                <a:gd name="connsiteY44" fmla="*/ 10111 h 1468637"/>
                <a:gd name="connsiteX45" fmla="*/ 3366626 w 3545283"/>
                <a:gd name="connsiteY45" fmla="*/ 1192 h 1468637"/>
                <a:gd name="connsiteX46" fmla="*/ 3545284 w 3545283"/>
                <a:gd name="connsiteY46" fmla="*/ 913 h 146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545283" h="1468637">
                  <a:moveTo>
                    <a:pt x="3545284" y="913"/>
                  </a:moveTo>
                  <a:cubicBezTo>
                    <a:pt x="3545284" y="913"/>
                    <a:pt x="3480621" y="4815"/>
                    <a:pt x="3367740" y="15128"/>
                  </a:cubicBezTo>
                  <a:cubicBezTo>
                    <a:pt x="3255139" y="25719"/>
                    <a:pt x="3094598" y="43278"/>
                    <a:pt x="2904512" y="72265"/>
                  </a:cubicBezTo>
                  <a:cubicBezTo>
                    <a:pt x="2809191" y="86758"/>
                    <a:pt x="2706902" y="105153"/>
                    <a:pt x="2599038" y="125779"/>
                  </a:cubicBezTo>
                  <a:cubicBezTo>
                    <a:pt x="2491454" y="147240"/>
                    <a:pt x="2378573" y="172046"/>
                    <a:pt x="2262905" y="200475"/>
                  </a:cubicBezTo>
                  <a:cubicBezTo>
                    <a:pt x="2146959" y="228347"/>
                    <a:pt x="2029340" y="262350"/>
                    <a:pt x="1910607" y="298026"/>
                  </a:cubicBezTo>
                  <a:cubicBezTo>
                    <a:pt x="1851240" y="315864"/>
                    <a:pt x="1792152" y="335653"/>
                    <a:pt x="1732785" y="355163"/>
                  </a:cubicBezTo>
                  <a:cubicBezTo>
                    <a:pt x="1673976" y="375788"/>
                    <a:pt x="1615166" y="396970"/>
                    <a:pt x="1556357" y="418710"/>
                  </a:cubicBezTo>
                  <a:cubicBezTo>
                    <a:pt x="1439575" y="462748"/>
                    <a:pt x="1324186" y="509572"/>
                    <a:pt x="1214371" y="560856"/>
                  </a:cubicBezTo>
                  <a:cubicBezTo>
                    <a:pt x="1159185" y="586498"/>
                    <a:pt x="1104835" y="612140"/>
                    <a:pt x="1052436" y="638897"/>
                  </a:cubicBezTo>
                  <a:cubicBezTo>
                    <a:pt x="1025958" y="651996"/>
                    <a:pt x="1000038" y="665375"/>
                    <a:pt x="974117" y="678753"/>
                  </a:cubicBezTo>
                  <a:cubicBezTo>
                    <a:pt x="948475" y="692411"/>
                    <a:pt x="923390" y="706347"/>
                    <a:pt x="898584" y="720003"/>
                  </a:cubicBezTo>
                  <a:cubicBezTo>
                    <a:pt x="847858" y="747039"/>
                    <a:pt x="801033" y="776304"/>
                    <a:pt x="754209" y="804176"/>
                  </a:cubicBezTo>
                  <a:cubicBezTo>
                    <a:pt x="706827" y="831490"/>
                    <a:pt x="663626" y="861034"/>
                    <a:pt x="620425" y="889463"/>
                  </a:cubicBezTo>
                  <a:cubicBezTo>
                    <a:pt x="535695" y="946879"/>
                    <a:pt x="457932" y="1004016"/>
                    <a:pt x="390204" y="1059481"/>
                  </a:cubicBezTo>
                  <a:cubicBezTo>
                    <a:pt x="355086" y="1086517"/>
                    <a:pt x="324984" y="1114667"/>
                    <a:pt x="295440" y="1140866"/>
                  </a:cubicBezTo>
                  <a:cubicBezTo>
                    <a:pt x="280668" y="1154245"/>
                    <a:pt x="266175" y="1167066"/>
                    <a:pt x="252239" y="1179330"/>
                  </a:cubicBezTo>
                  <a:cubicBezTo>
                    <a:pt x="239139" y="1192150"/>
                    <a:pt x="226318" y="1204972"/>
                    <a:pt x="214055" y="1217235"/>
                  </a:cubicBezTo>
                  <a:cubicBezTo>
                    <a:pt x="189806" y="1241762"/>
                    <a:pt x="166115" y="1264617"/>
                    <a:pt x="146605" y="1286914"/>
                  </a:cubicBezTo>
                  <a:cubicBezTo>
                    <a:pt x="127095" y="1308933"/>
                    <a:pt x="109257" y="1329558"/>
                    <a:pt x="93092" y="1348232"/>
                  </a:cubicBezTo>
                  <a:cubicBezTo>
                    <a:pt x="76369" y="1366628"/>
                    <a:pt x="63548" y="1383908"/>
                    <a:pt x="52399" y="1398958"/>
                  </a:cubicBezTo>
                  <a:cubicBezTo>
                    <a:pt x="40971" y="1414009"/>
                    <a:pt x="31495" y="1426552"/>
                    <a:pt x="23691" y="1436864"/>
                  </a:cubicBezTo>
                  <a:cubicBezTo>
                    <a:pt x="8083" y="1457768"/>
                    <a:pt x="0" y="1468638"/>
                    <a:pt x="0" y="1468638"/>
                  </a:cubicBezTo>
                  <a:cubicBezTo>
                    <a:pt x="0" y="1468638"/>
                    <a:pt x="6689" y="1457211"/>
                    <a:pt x="19510" y="1435470"/>
                  </a:cubicBezTo>
                  <a:cubicBezTo>
                    <a:pt x="25921" y="1424600"/>
                    <a:pt x="33725" y="1411222"/>
                    <a:pt x="43201" y="1395614"/>
                  </a:cubicBezTo>
                  <a:cubicBezTo>
                    <a:pt x="52399" y="1379727"/>
                    <a:pt x="63269" y="1361610"/>
                    <a:pt x="78320" y="1342379"/>
                  </a:cubicBezTo>
                  <a:cubicBezTo>
                    <a:pt x="92534" y="1322590"/>
                    <a:pt x="108142" y="1300850"/>
                    <a:pt x="125701" y="1277159"/>
                  </a:cubicBezTo>
                  <a:cubicBezTo>
                    <a:pt x="142703" y="1253468"/>
                    <a:pt x="165279" y="1229498"/>
                    <a:pt x="187577" y="1203020"/>
                  </a:cubicBezTo>
                  <a:cubicBezTo>
                    <a:pt x="199004" y="1189921"/>
                    <a:pt x="210710" y="1176264"/>
                    <a:pt x="222974" y="1162606"/>
                  </a:cubicBezTo>
                  <a:cubicBezTo>
                    <a:pt x="235795" y="1149228"/>
                    <a:pt x="249452" y="1135292"/>
                    <a:pt x="263109" y="1121356"/>
                  </a:cubicBezTo>
                  <a:cubicBezTo>
                    <a:pt x="290981" y="1093206"/>
                    <a:pt x="320246" y="1063383"/>
                    <a:pt x="353692" y="1034118"/>
                  </a:cubicBezTo>
                  <a:cubicBezTo>
                    <a:pt x="418633" y="974751"/>
                    <a:pt x="493887" y="912876"/>
                    <a:pt x="578060" y="851837"/>
                  </a:cubicBezTo>
                  <a:cubicBezTo>
                    <a:pt x="662232" y="790798"/>
                    <a:pt x="754488" y="729201"/>
                    <a:pt x="855105" y="671228"/>
                  </a:cubicBezTo>
                  <a:cubicBezTo>
                    <a:pt x="880189" y="656735"/>
                    <a:pt x="905552" y="641963"/>
                    <a:pt x="930916" y="627470"/>
                  </a:cubicBezTo>
                  <a:cubicBezTo>
                    <a:pt x="957115" y="613255"/>
                    <a:pt x="983314" y="599040"/>
                    <a:pt x="1009793" y="585104"/>
                  </a:cubicBezTo>
                  <a:cubicBezTo>
                    <a:pt x="1036271" y="571169"/>
                    <a:pt x="1063306" y="556954"/>
                    <a:pt x="1090342" y="543018"/>
                  </a:cubicBezTo>
                  <a:cubicBezTo>
                    <a:pt x="1117935" y="529640"/>
                    <a:pt x="1145807" y="516540"/>
                    <a:pt x="1173678" y="503161"/>
                  </a:cubicBezTo>
                  <a:cubicBezTo>
                    <a:pt x="1285444" y="450205"/>
                    <a:pt x="1402227" y="401430"/>
                    <a:pt x="1520960" y="355720"/>
                  </a:cubicBezTo>
                  <a:cubicBezTo>
                    <a:pt x="1580884" y="333980"/>
                    <a:pt x="1640809" y="312519"/>
                    <a:pt x="1701011" y="291894"/>
                  </a:cubicBezTo>
                  <a:cubicBezTo>
                    <a:pt x="1761493" y="272384"/>
                    <a:pt x="1821696" y="252316"/>
                    <a:pt x="1882456" y="234757"/>
                  </a:cubicBezTo>
                  <a:cubicBezTo>
                    <a:pt x="1942938" y="216919"/>
                    <a:pt x="2003141" y="199639"/>
                    <a:pt x="2063623" y="184588"/>
                  </a:cubicBezTo>
                  <a:cubicBezTo>
                    <a:pt x="2123547" y="168980"/>
                    <a:pt x="2183471" y="154487"/>
                    <a:pt x="2242280" y="141387"/>
                  </a:cubicBezTo>
                  <a:cubicBezTo>
                    <a:pt x="2359899" y="114072"/>
                    <a:pt x="2475288" y="93169"/>
                    <a:pt x="2585381" y="74773"/>
                  </a:cubicBezTo>
                  <a:cubicBezTo>
                    <a:pt x="2695196" y="56936"/>
                    <a:pt x="2799715" y="43000"/>
                    <a:pt x="2896430" y="32687"/>
                  </a:cubicBezTo>
                  <a:cubicBezTo>
                    <a:pt x="2993145" y="21817"/>
                    <a:pt x="3082334" y="15128"/>
                    <a:pt x="3161490" y="10111"/>
                  </a:cubicBezTo>
                  <a:cubicBezTo>
                    <a:pt x="3240645" y="4815"/>
                    <a:pt x="3309767" y="2586"/>
                    <a:pt x="3366626" y="1192"/>
                  </a:cubicBezTo>
                  <a:cubicBezTo>
                    <a:pt x="3480342" y="-1316"/>
                    <a:pt x="3545284" y="913"/>
                    <a:pt x="3545284" y="913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278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" name="Graphic 2">
              <a:extLst>
                <a:ext uri="{FF2B5EF4-FFF2-40B4-BE49-F238E27FC236}">
                  <a16:creationId xmlns:a16="http://schemas.microsoft.com/office/drawing/2014/main" id="{2B039528-420A-F686-17B1-DBAD573C7C6D}"/>
                </a:ext>
              </a:extLst>
            </p:cNvPr>
            <p:cNvGrpSpPr/>
            <p:nvPr/>
          </p:nvGrpSpPr>
          <p:grpSpPr>
            <a:xfrm>
              <a:off x="2870127" y="3477622"/>
              <a:ext cx="6457220" cy="2834883"/>
              <a:chOff x="2870127" y="3477622"/>
              <a:chExt cx="6457220" cy="2834883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8A38B7C6-4AD5-181C-B617-7AE1264E0D9D}"/>
                  </a:ext>
                </a:extLst>
              </p:cNvPr>
              <p:cNvSpPr/>
              <p:nvPr/>
            </p:nvSpPr>
            <p:spPr>
              <a:xfrm>
                <a:off x="2914721" y="3512740"/>
                <a:ext cx="6368131" cy="2764316"/>
              </a:xfrm>
              <a:custGeom>
                <a:avLst/>
                <a:gdLst>
                  <a:gd name="connsiteX0" fmla="*/ 3237580 w 6368131"/>
                  <a:gd name="connsiteY0" fmla="*/ 279 h 2764316"/>
                  <a:gd name="connsiteX1" fmla="*/ 3136405 w 6368131"/>
                  <a:gd name="connsiteY1" fmla="*/ 0 h 2764316"/>
                  <a:gd name="connsiteX2" fmla="*/ 1794382 w 6368131"/>
                  <a:gd name="connsiteY2" fmla="*/ 206808 h 2764316"/>
                  <a:gd name="connsiteX3" fmla="*/ 0 w 6368131"/>
                  <a:gd name="connsiteY3" fmla="*/ 1236110 h 2764316"/>
                  <a:gd name="connsiteX4" fmla="*/ 1121558 w 6368131"/>
                  <a:gd name="connsiteY4" fmla="*/ 2759578 h 2764316"/>
                  <a:gd name="connsiteX5" fmla="*/ 3114944 w 6368131"/>
                  <a:gd name="connsiteY5" fmla="*/ 2505667 h 2764316"/>
                  <a:gd name="connsiteX6" fmla="*/ 3249286 w 6368131"/>
                  <a:gd name="connsiteY6" fmla="*/ 2505946 h 2764316"/>
                  <a:gd name="connsiteX7" fmla="*/ 5241278 w 6368131"/>
                  <a:gd name="connsiteY7" fmla="*/ 2764317 h 2764316"/>
                  <a:gd name="connsiteX8" fmla="*/ 6368132 w 6368131"/>
                  <a:gd name="connsiteY8" fmla="*/ 1244194 h 2764316"/>
                  <a:gd name="connsiteX9" fmla="*/ 4578488 w 6368131"/>
                  <a:gd name="connsiteY9" fmla="*/ 210710 h 2764316"/>
                  <a:gd name="connsiteX10" fmla="*/ 3237580 w 6368131"/>
                  <a:gd name="connsiteY10" fmla="*/ 279 h 2764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68131" h="2764316">
                    <a:moveTo>
                      <a:pt x="3237580" y="279"/>
                    </a:moveTo>
                    <a:cubicBezTo>
                      <a:pt x="3203855" y="0"/>
                      <a:pt x="3170130" y="0"/>
                      <a:pt x="3136405" y="0"/>
                    </a:cubicBezTo>
                    <a:cubicBezTo>
                      <a:pt x="3141979" y="5296"/>
                      <a:pt x="2504553" y="6132"/>
                      <a:pt x="1794382" y="206808"/>
                    </a:cubicBezTo>
                    <a:cubicBezTo>
                      <a:pt x="1083653" y="393827"/>
                      <a:pt x="300178" y="780129"/>
                      <a:pt x="0" y="1236110"/>
                    </a:cubicBezTo>
                    <a:cubicBezTo>
                      <a:pt x="411944" y="1724144"/>
                      <a:pt x="786261" y="2233360"/>
                      <a:pt x="1121558" y="2759578"/>
                    </a:cubicBezTo>
                    <a:cubicBezTo>
                      <a:pt x="1775986" y="2594857"/>
                      <a:pt x="2445465" y="2510405"/>
                      <a:pt x="3114944" y="2505667"/>
                    </a:cubicBezTo>
                    <a:cubicBezTo>
                      <a:pt x="3159817" y="2505389"/>
                      <a:pt x="3204412" y="2505389"/>
                      <a:pt x="3249286" y="2505946"/>
                    </a:cubicBezTo>
                    <a:cubicBezTo>
                      <a:pt x="3918765" y="2512078"/>
                      <a:pt x="4587686" y="2598201"/>
                      <a:pt x="5241278" y="2764317"/>
                    </a:cubicBezTo>
                    <a:cubicBezTo>
                      <a:pt x="5577969" y="2238935"/>
                      <a:pt x="5953958" y="1730833"/>
                      <a:pt x="6368132" y="1244194"/>
                    </a:cubicBezTo>
                    <a:cubicBezTo>
                      <a:pt x="6069904" y="787655"/>
                      <a:pt x="5288381" y="399402"/>
                      <a:pt x="4578488" y="210710"/>
                    </a:cubicBezTo>
                    <a:cubicBezTo>
                      <a:pt x="3869432" y="8362"/>
                      <a:pt x="3232005" y="5296"/>
                      <a:pt x="3237580" y="279"/>
                    </a:cubicBezTo>
                    <a:close/>
                  </a:path>
                </a:pathLst>
              </a:custGeom>
              <a:solidFill>
                <a:srgbClr val="D1D3D4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3CE11A2-A4F0-F33D-56C0-58C88485C287}"/>
                  </a:ext>
                </a:extLst>
              </p:cNvPr>
              <p:cNvSpPr/>
              <p:nvPr/>
            </p:nvSpPr>
            <p:spPr>
              <a:xfrm>
                <a:off x="2870127" y="3477622"/>
                <a:ext cx="6457220" cy="2834883"/>
              </a:xfrm>
              <a:custGeom>
                <a:avLst/>
                <a:gdLst>
                  <a:gd name="connsiteX0" fmla="*/ 5277233 w 6457220"/>
                  <a:gd name="connsiteY0" fmla="*/ 2833717 h 2834883"/>
                  <a:gd name="connsiteX1" fmla="*/ 1174793 w 6457220"/>
                  <a:gd name="connsiteY1" fmla="*/ 2828700 h 2834883"/>
                  <a:gd name="connsiteX2" fmla="*/ 1134379 w 6457220"/>
                  <a:gd name="connsiteY2" fmla="*/ 2813650 h 2834883"/>
                  <a:gd name="connsiteX3" fmla="*/ 6689 w 6457220"/>
                  <a:gd name="connsiteY3" fmla="*/ 1294920 h 2834883"/>
                  <a:gd name="connsiteX4" fmla="*/ 6689 w 6457220"/>
                  <a:gd name="connsiteY4" fmla="*/ 1257572 h 2834883"/>
                  <a:gd name="connsiteX5" fmla="*/ 1826155 w 6457220"/>
                  <a:gd name="connsiteY5" fmla="*/ 207923 h 2834883"/>
                  <a:gd name="connsiteX6" fmla="*/ 3179328 w 6457220"/>
                  <a:gd name="connsiteY6" fmla="*/ 0 h 2834883"/>
                  <a:gd name="connsiteX7" fmla="*/ 3282732 w 6457220"/>
                  <a:gd name="connsiteY7" fmla="*/ 279 h 2834883"/>
                  <a:gd name="connsiteX8" fmla="*/ 4636462 w 6457220"/>
                  <a:gd name="connsiteY8" fmla="*/ 211825 h 2834883"/>
                  <a:gd name="connsiteX9" fmla="*/ 6450911 w 6457220"/>
                  <a:gd name="connsiteY9" fmla="*/ 1265933 h 2834883"/>
                  <a:gd name="connsiteX10" fmla="*/ 6450353 w 6457220"/>
                  <a:gd name="connsiteY10" fmla="*/ 1303560 h 2834883"/>
                  <a:gd name="connsiteX11" fmla="*/ 5317647 w 6457220"/>
                  <a:gd name="connsiteY11" fmla="*/ 2818945 h 2834883"/>
                  <a:gd name="connsiteX12" fmla="*/ 5277233 w 6457220"/>
                  <a:gd name="connsiteY12" fmla="*/ 2833717 h 2834883"/>
                  <a:gd name="connsiteX13" fmla="*/ 1184270 w 6457220"/>
                  <a:gd name="connsiteY13" fmla="*/ 2754004 h 2834883"/>
                  <a:gd name="connsiteX14" fmla="*/ 5268035 w 6457220"/>
                  <a:gd name="connsiteY14" fmla="*/ 2759021 h 2834883"/>
                  <a:gd name="connsiteX15" fmla="*/ 6360885 w 6457220"/>
                  <a:gd name="connsiteY15" fmla="*/ 1273180 h 2834883"/>
                  <a:gd name="connsiteX16" fmla="*/ 4602737 w 6457220"/>
                  <a:gd name="connsiteY16" fmla="*/ 277881 h 2834883"/>
                  <a:gd name="connsiteX17" fmla="*/ 3280223 w 6457220"/>
                  <a:gd name="connsiteY17" fmla="*/ 70237 h 2834883"/>
                  <a:gd name="connsiteX18" fmla="*/ 3181279 w 6457220"/>
                  <a:gd name="connsiteY18" fmla="*/ 70237 h 2834883"/>
                  <a:gd name="connsiteX19" fmla="*/ 1859602 w 6457220"/>
                  <a:gd name="connsiteY19" fmla="*/ 273979 h 2834883"/>
                  <a:gd name="connsiteX20" fmla="*/ 96994 w 6457220"/>
                  <a:gd name="connsiteY20" fmla="*/ 1264818 h 2834883"/>
                  <a:gd name="connsiteX21" fmla="*/ 1184270 w 6457220"/>
                  <a:gd name="connsiteY21" fmla="*/ 2754004 h 2834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457220" h="2834883">
                    <a:moveTo>
                      <a:pt x="5277233" y="2833717"/>
                    </a:moveTo>
                    <a:cubicBezTo>
                      <a:pt x="3932143" y="2491731"/>
                      <a:pt x="2521834" y="2489780"/>
                      <a:pt x="1174793" y="2828700"/>
                    </a:cubicBezTo>
                    <a:cubicBezTo>
                      <a:pt x="1158906" y="2832602"/>
                      <a:pt x="1142741" y="2826470"/>
                      <a:pt x="1134379" y="2813650"/>
                    </a:cubicBezTo>
                    <a:cubicBezTo>
                      <a:pt x="796853" y="2288825"/>
                      <a:pt x="420584" y="1781281"/>
                      <a:pt x="6689" y="1294920"/>
                    </a:cubicBezTo>
                    <a:cubicBezTo>
                      <a:pt x="-2230" y="1284607"/>
                      <a:pt x="-2230" y="1270114"/>
                      <a:pt x="6689" y="1257572"/>
                    </a:cubicBezTo>
                    <a:cubicBezTo>
                      <a:pt x="265339" y="881304"/>
                      <a:pt x="867089" y="470196"/>
                      <a:pt x="1826155" y="207923"/>
                    </a:cubicBezTo>
                    <a:cubicBezTo>
                      <a:pt x="2537163" y="13378"/>
                      <a:pt x="3174590" y="836"/>
                      <a:pt x="3179328" y="0"/>
                    </a:cubicBezTo>
                    <a:cubicBezTo>
                      <a:pt x="3213889" y="0"/>
                      <a:pt x="3248171" y="0"/>
                      <a:pt x="3282732" y="279"/>
                    </a:cubicBezTo>
                    <a:cubicBezTo>
                      <a:pt x="3289142" y="1115"/>
                      <a:pt x="3926290" y="15329"/>
                      <a:pt x="4636462" y="211825"/>
                    </a:cubicBezTo>
                    <a:cubicBezTo>
                      <a:pt x="5594413" y="476606"/>
                      <a:pt x="6193934" y="889386"/>
                      <a:pt x="6450911" y="1265933"/>
                    </a:cubicBezTo>
                    <a:cubicBezTo>
                      <a:pt x="6459551" y="1278476"/>
                      <a:pt x="6459272" y="1292969"/>
                      <a:pt x="6450353" y="1303560"/>
                    </a:cubicBezTo>
                    <a:cubicBezTo>
                      <a:pt x="6034507" y="1788528"/>
                      <a:pt x="5656567" y="2295236"/>
                      <a:pt x="5317647" y="2818945"/>
                    </a:cubicBezTo>
                    <a:cubicBezTo>
                      <a:pt x="5309285" y="2831488"/>
                      <a:pt x="5292841" y="2837619"/>
                      <a:pt x="5277233" y="2833717"/>
                    </a:cubicBezTo>
                    <a:close/>
                    <a:moveTo>
                      <a:pt x="1184270" y="2754004"/>
                    </a:moveTo>
                    <a:cubicBezTo>
                      <a:pt x="2525736" y="2420937"/>
                      <a:pt x="3928520" y="2422888"/>
                      <a:pt x="5268035" y="2759021"/>
                    </a:cubicBezTo>
                    <a:cubicBezTo>
                      <a:pt x="5595249" y="2246182"/>
                      <a:pt x="5960090" y="1749507"/>
                      <a:pt x="6360885" y="1273180"/>
                    </a:cubicBezTo>
                    <a:cubicBezTo>
                      <a:pt x="6058756" y="834479"/>
                      <a:pt x="5295907" y="461277"/>
                      <a:pt x="4602737" y="277881"/>
                    </a:cubicBezTo>
                    <a:cubicBezTo>
                      <a:pt x="3910124" y="81664"/>
                      <a:pt x="3287191" y="75254"/>
                      <a:pt x="3280223" y="70237"/>
                    </a:cubicBezTo>
                    <a:cubicBezTo>
                      <a:pt x="3247335" y="70237"/>
                      <a:pt x="3214167" y="69958"/>
                      <a:pt x="3181279" y="70237"/>
                    </a:cubicBezTo>
                    <a:cubicBezTo>
                      <a:pt x="3175147" y="75254"/>
                      <a:pt x="2552771" y="79434"/>
                      <a:pt x="1859602" y="273979"/>
                    </a:cubicBezTo>
                    <a:cubicBezTo>
                      <a:pt x="1165874" y="455424"/>
                      <a:pt x="401353" y="826675"/>
                      <a:pt x="96994" y="1264818"/>
                    </a:cubicBezTo>
                    <a:cubicBezTo>
                      <a:pt x="495281" y="1742818"/>
                      <a:pt x="858170" y="2240328"/>
                      <a:pt x="1184270" y="27540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E2A703F-83B2-F4F2-44EA-1FB57AA02680}"/>
                </a:ext>
              </a:extLst>
            </p:cNvPr>
            <p:cNvSpPr/>
            <p:nvPr/>
          </p:nvSpPr>
          <p:spPr>
            <a:xfrm>
              <a:off x="3195389" y="3635166"/>
              <a:ext cx="5822960" cy="2463789"/>
            </a:xfrm>
            <a:custGeom>
              <a:avLst/>
              <a:gdLst>
                <a:gd name="connsiteX0" fmla="*/ 2961092 w 5822960"/>
                <a:gd name="connsiteY0" fmla="*/ 209 h 2463789"/>
                <a:gd name="connsiteX1" fmla="*/ 2869115 w 5822960"/>
                <a:gd name="connsiteY1" fmla="*/ 209 h 2463789"/>
                <a:gd name="connsiteX2" fmla="*/ 1650842 w 5822960"/>
                <a:gd name="connsiteY2" fmla="*/ 178588 h 2463789"/>
                <a:gd name="connsiteX3" fmla="*/ 0 w 5822960"/>
                <a:gd name="connsiteY3" fmla="*/ 1073549 h 2463789"/>
                <a:gd name="connsiteX4" fmla="*/ 985265 w 5822960"/>
                <a:gd name="connsiteY4" fmla="*/ 2455707 h 2463789"/>
                <a:gd name="connsiteX5" fmla="*/ 2845982 w 5822960"/>
                <a:gd name="connsiteY5" fmla="*/ 2240816 h 2463789"/>
                <a:gd name="connsiteX6" fmla="*/ 2971126 w 5822960"/>
                <a:gd name="connsiteY6" fmla="*/ 2241095 h 2463789"/>
                <a:gd name="connsiteX7" fmla="*/ 4830449 w 5822960"/>
                <a:gd name="connsiteY7" fmla="*/ 2463790 h 2463789"/>
                <a:gd name="connsiteX8" fmla="*/ 5822961 w 5822960"/>
                <a:gd name="connsiteY8" fmla="*/ 1086370 h 2463789"/>
                <a:gd name="connsiteX9" fmla="*/ 4177693 w 5822960"/>
                <a:gd name="connsiteY9" fmla="*/ 184441 h 2463789"/>
                <a:gd name="connsiteX10" fmla="*/ 2961092 w 5822960"/>
                <a:gd name="connsiteY10" fmla="*/ 209 h 246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22960" h="2463789">
                  <a:moveTo>
                    <a:pt x="2961092" y="209"/>
                  </a:moveTo>
                  <a:cubicBezTo>
                    <a:pt x="2930433" y="-70"/>
                    <a:pt x="2899774" y="-70"/>
                    <a:pt x="2869115" y="209"/>
                  </a:cubicBezTo>
                  <a:cubicBezTo>
                    <a:pt x="2873575" y="4668"/>
                    <a:pt x="2297466" y="5783"/>
                    <a:pt x="1650842" y="178588"/>
                  </a:cubicBezTo>
                  <a:cubicBezTo>
                    <a:pt x="1003940" y="339687"/>
                    <a:pt x="286800" y="671917"/>
                    <a:pt x="0" y="1073549"/>
                  </a:cubicBezTo>
                  <a:cubicBezTo>
                    <a:pt x="359824" y="1518660"/>
                    <a:pt x="688710" y="1980494"/>
                    <a:pt x="985265" y="2455707"/>
                  </a:cubicBezTo>
                  <a:cubicBezTo>
                    <a:pt x="1597607" y="2315512"/>
                    <a:pt x="2221655" y="2243882"/>
                    <a:pt x="2845982" y="2240816"/>
                  </a:cubicBezTo>
                  <a:cubicBezTo>
                    <a:pt x="2887789" y="2240537"/>
                    <a:pt x="2929597" y="2240816"/>
                    <a:pt x="2971126" y="2241095"/>
                  </a:cubicBezTo>
                  <a:cubicBezTo>
                    <a:pt x="3595452" y="2246948"/>
                    <a:pt x="4218943" y="2321087"/>
                    <a:pt x="4830449" y="2463790"/>
                  </a:cubicBezTo>
                  <a:cubicBezTo>
                    <a:pt x="5129234" y="1989971"/>
                    <a:pt x="5460350" y="1529530"/>
                    <a:pt x="5822961" y="1086370"/>
                  </a:cubicBezTo>
                  <a:cubicBezTo>
                    <a:pt x="5538391" y="683902"/>
                    <a:pt x="4823481" y="348605"/>
                    <a:pt x="4177693" y="184441"/>
                  </a:cubicBezTo>
                  <a:cubicBezTo>
                    <a:pt x="3532741" y="8292"/>
                    <a:pt x="2956632" y="4390"/>
                    <a:pt x="2961092" y="209"/>
                  </a:cubicBezTo>
                  <a:close/>
                </a:path>
              </a:pathLst>
            </a:custGeom>
            <a:solidFill>
              <a:srgbClr val="FEFEFE"/>
            </a:solidFill>
            <a:ln w="27845" cap="flat">
              <a:noFill/>
              <a:prstDash val="solid"/>
              <a:miter/>
            </a:ln>
          </p:spPr>
          <p:txBody>
            <a:bodyPr rtlCol="0" anchor="ctr">
              <a:prstTxWarp prst="textArchUp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86A738A-6296-0556-84A3-C16CE560BA39}"/>
              </a:ext>
            </a:extLst>
          </p:cNvPr>
          <p:cNvGrpSpPr/>
          <p:nvPr/>
        </p:nvGrpSpPr>
        <p:grpSpPr>
          <a:xfrm>
            <a:off x="7190531" y="2970634"/>
            <a:ext cx="2822995" cy="3538112"/>
            <a:chOff x="8028219" y="3301632"/>
            <a:chExt cx="2822995" cy="353811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3CCAF6D-6C60-3C96-991E-2EFD82AD5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8028219" y="3301632"/>
              <a:ext cx="2822995" cy="3538112"/>
            </a:xfrm>
            <a:prstGeom prst="rect">
              <a:avLst/>
            </a:prstGeom>
          </p:spPr>
        </p:pic>
        <p:pic>
          <p:nvPicPr>
            <p:cNvPr id="27" name="Picture 18">
              <a:extLst>
                <a:ext uri="{FF2B5EF4-FFF2-40B4-BE49-F238E27FC236}">
                  <a16:creationId xmlns:a16="http://schemas.microsoft.com/office/drawing/2014/main" id="{CEA5353E-89D7-15CD-F2B3-2248523C47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703843" y="5373219"/>
              <a:ext cx="147371" cy="149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ECF98B8-C046-B80A-7759-C95B95BB3C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876" y="1289598"/>
            <a:ext cx="5358848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8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1CC95C-506D-DE92-6831-DDDFC5A8E6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9" t="-1523" r="11325" b="1523"/>
          <a:stretch/>
        </p:blipFill>
        <p:spPr>
          <a:xfrm>
            <a:off x="1" y="-193548"/>
            <a:ext cx="12192000" cy="705154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0EE9E45-14DC-6E60-EC6F-68E7C222D1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3A5C00-FBE6-4B52-4AB6-CA7041443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89" y="3297235"/>
            <a:ext cx="2345327" cy="2939442"/>
          </a:xfrm>
          <a:prstGeom prst="rect">
            <a:avLst/>
          </a:prstGeom>
        </p:spPr>
      </p:pic>
      <p:sp>
        <p:nvSpPr>
          <p:cNvPr id="4" name="Speech Bubble: Rectangle with Corners Rounded 7">
            <a:extLst>
              <a:ext uri="{FF2B5EF4-FFF2-40B4-BE49-F238E27FC236}">
                <a16:creationId xmlns:a16="http://schemas.microsoft.com/office/drawing/2014/main" id="{93444EBE-8826-133B-2560-95DC92A2276B}"/>
              </a:ext>
            </a:extLst>
          </p:cNvPr>
          <p:cNvSpPr/>
          <p:nvPr/>
        </p:nvSpPr>
        <p:spPr>
          <a:xfrm>
            <a:off x="3599671" y="776201"/>
            <a:ext cx="7509575" cy="2359411"/>
          </a:xfrm>
          <a:prstGeom prst="wedgeRoundRectCallout">
            <a:avLst>
              <a:gd name="adj1" fmla="val -66204"/>
              <a:gd name="adj2" fmla="val 63497"/>
              <a:gd name="adj3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600" dirty="0">
                <a:solidFill>
                  <a:srgbClr val="FF0066"/>
                </a:solidFill>
                <a:latin typeface="Calibri" panose="020F0502020204030204"/>
              </a:rPr>
              <a:t>C</a:t>
            </a:r>
            <a:r>
              <a:rPr lang="vi-VN" sz="6600" dirty="0">
                <a:solidFill>
                  <a:srgbClr val="FF0066"/>
                </a:solidFill>
                <a:latin typeface="Calibri" panose="020F0502020204030204"/>
              </a:rPr>
              <a:t>hia sẻ về lợi ích của rô – bốt</a:t>
            </a:r>
            <a:endParaRPr kumimoji="0" lang="vi-VN" sz="6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061603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0475E6A-F9EC-59A5-27C1-5DC1223E88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9" t="-1523" r="11325" b="1523"/>
          <a:stretch/>
        </p:blipFill>
        <p:spPr>
          <a:xfrm>
            <a:off x="-34692" y="-193548"/>
            <a:ext cx="12192000" cy="705154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E08C625E-195F-124E-A77C-6A751C06BAE0}"/>
              </a:ext>
            </a:extLst>
          </p:cNvPr>
          <p:cNvGrpSpPr/>
          <p:nvPr/>
        </p:nvGrpSpPr>
        <p:grpSpPr>
          <a:xfrm>
            <a:off x="1853583" y="256533"/>
            <a:ext cx="8484833" cy="3401066"/>
            <a:chOff x="1702663" y="354188"/>
            <a:chExt cx="8484833" cy="3401066"/>
          </a:xfrm>
        </p:grpSpPr>
        <p:grpSp>
          <p:nvGrpSpPr>
            <p:cNvPr id="9" name="Graphic 2">
              <a:extLst>
                <a:ext uri="{FF2B5EF4-FFF2-40B4-BE49-F238E27FC236}">
                  <a16:creationId xmlns:a16="http://schemas.microsoft.com/office/drawing/2014/main" id="{15121C93-E412-6CAF-3498-AD06D656C9D1}"/>
                </a:ext>
              </a:extLst>
            </p:cNvPr>
            <p:cNvGrpSpPr/>
            <p:nvPr/>
          </p:nvGrpSpPr>
          <p:grpSpPr>
            <a:xfrm>
              <a:off x="1702663" y="354188"/>
              <a:ext cx="8484833" cy="3401066"/>
              <a:chOff x="2458645" y="3220808"/>
              <a:chExt cx="7279698" cy="3386033"/>
            </a:xfrm>
          </p:grpSpPr>
          <p:grpSp>
            <p:nvGrpSpPr>
              <p:cNvPr id="12" name="Graphic 2">
                <a:extLst>
                  <a:ext uri="{FF2B5EF4-FFF2-40B4-BE49-F238E27FC236}">
                    <a16:creationId xmlns:a16="http://schemas.microsoft.com/office/drawing/2014/main" id="{7E998F7B-8F01-AEAB-EBE3-310A9EE90DE6}"/>
                  </a:ext>
                </a:extLst>
              </p:cNvPr>
              <p:cNvGrpSpPr/>
              <p:nvPr/>
            </p:nvGrpSpPr>
            <p:grpSpPr>
              <a:xfrm>
                <a:off x="2458645" y="3220808"/>
                <a:ext cx="7279698" cy="3386033"/>
                <a:chOff x="2458645" y="3220808"/>
                <a:chExt cx="7279698" cy="3386033"/>
              </a:xfrm>
            </p:grpSpPr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BCCD5B35-DEBA-D218-2D60-2D6FE1CA34C0}"/>
                    </a:ext>
                  </a:extLst>
                </p:cNvPr>
                <p:cNvSpPr/>
                <p:nvPr/>
              </p:nvSpPr>
              <p:spPr>
                <a:xfrm>
                  <a:off x="2458645" y="3242967"/>
                  <a:ext cx="7220170" cy="3339309"/>
                </a:xfrm>
                <a:custGeom>
                  <a:avLst/>
                  <a:gdLst>
                    <a:gd name="connsiteX0" fmla="*/ 3672100 w 7220170"/>
                    <a:gd name="connsiteY0" fmla="*/ 279 h 3339309"/>
                    <a:gd name="connsiteX1" fmla="*/ 3555596 w 7220170"/>
                    <a:gd name="connsiteY1" fmla="*/ 0 h 3339309"/>
                    <a:gd name="connsiteX2" fmla="*/ 2013175 w 7220170"/>
                    <a:gd name="connsiteY2" fmla="*/ 257813 h 3339309"/>
                    <a:gd name="connsiteX3" fmla="*/ 0 w 7220170"/>
                    <a:gd name="connsiteY3" fmla="*/ 1528763 h 3339309"/>
                    <a:gd name="connsiteX4" fmla="*/ 1363764 w 7220170"/>
                    <a:gd name="connsiteY4" fmla="*/ 3334015 h 3339309"/>
                    <a:gd name="connsiteX5" fmla="*/ 3534971 w 7220170"/>
                    <a:gd name="connsiteY5" fmla="*/ 3022130 h 3339309"/>
                    <a:gd name="connsiteX6" fmla="*/ 3681297 w 7220170"/>
                    <a:gd name="connsiteY6" fmla="*/ 3022409 h 3339309"/>
                    <a:gd name="connsiteX7" fmla="*/ 5850554 w 7220170"/>
                    <a:gd name="connsiteY7" fmla="*/ 3339310 h 3339309"/>
                    <a:gd name="connsiteX8" fmla="*/ 7220170 w 7220170"/>
                    <a:gd name="connsiteY8" fmla="*/ 1537961 h 3339309"/>
                    <a:gd name="connsiteX9" fmla="*/ 5213406 w 7220170"/>
                    <a:gd name="connsiteY9" fmla="*/ 261994 h 3339309"/>
                    <a:gd name="connsiteX10" fmla="*/ 3672100 w 7220170"/>
                    <a:gd name="connsiteY10" fmla="*/ 279 h 3339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220170" h="3339309">
                      <a:moveTo>
                        <a:pt x="3672100" y="279"/>
                      </a:moveTo>
                      <a:cubicBezTo>
                        <a:pt x="3633358" y="0"/>
                        <a:pt x="3594338" y="0"/>
                        <a:pt x="3555596" y="0"/>
                      </a:cubicBezTo>
                      <a:cubicBezTo>
                        <a:pt x="3563400" y="6689"/>
                        <a:pt x="2825357" y="6689"/>
                        <a:pt x="2013175" y="257813"/>
                      </a:cubicBezTo>
                      <a:cubicBezTo>
                        <a:pt x="1199878" y="490542"/>
                        <a:pt x="312721" y="973838"/>
                        <a:pt x="0" y="1528763"/>
                      </a:cubicBezTo>
                      <a:cubicBezTo>
                        <a:pt x="505593" y="2102363"/>
                        <a:pt x="960738" y="2706343"/>
                        <a:pt x="1363764" y="3334015"/>
                      </a:cubicBezTo>
                      <a:cubicBezTo>
                        <a:pt x="2073656" y="3131666"/>
                        <a:pt x="2804174" y="3027704"/>
                        <a:pt x="3534971" y="3022130"/>
                      </a:cubicBezTo>
                      <a:cubicBezTo>
                        <a:pt x="3583746" y="3021851"/>
                        <a:pt x="3632522" y="3021851"/>
                        <a:pt x="3681297" y="3022409"/>
                      </a:cubicBezTo>
                      <a:cubicBezTo>
                        <a:pt x="4412094" y="3029934"/>
                        <a:pt x="5141776" y="3135568"/>
                        <a:pt x="5850554" y="3339310"/>
                      </a:cubicBezTo>
                      <a:cubicBezTo>
                        <a:pt x="6254694" y="2712475"/>
                        <a:pt x="6712069" y="2109889"/>
                        <a:pt x="7220170" y="1537961"/>
                      </a:cubicBezTo>
                      <a:cubicBezTo>
                        <a:pt x="6910237" y="982757"/>
                        <a:pt x="6025310" y="497231"/>
                        <a:pt x="5213406" y="261994"/>
                      </a:cubicBezTo>
                      <a:cubicBezTo>
                        <a:pt x="4402339" y="9476"/>
                        <a:pt x="3664017" y="6968"/>
                        <a:pt x="3672100" y="279"/>
                      </a:cubicBezTo>
                      <a:close/>
                    </a:path>
                  </a:pathLst>
                </a:custGeom>
                <a:solidFill>
                  <a:srgbClr val="FF0066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8E47BFFF-C9D6-73BE-C714-D8DFAA34A334}"/>
                    </a:ext>
                  </a:extLst>
                </p:cNvPr>
                <p:cNvSpPr/>
                <p:nvPr/>
              </p:nvSpPr>
              <p:spPr>
                <a:xfrm>
                  <a:off x="3977748" y="4720700"/>
                  <a:ext cx="178657" cy="101453"/>
                </a:xfrm>
                <a:custGeom>
                  <a:avLst/>
                  <a:gdLst>
                    <a:gd name="connsiteX0" fmla="*/ 153294 w 178657"/>
                    <a:gd name="connsiteY0" fmla="*/ 20904 h 101453"/>
                    <a:gd name="connsiteX1" fmla="*/ 170296 w 178657"/>
                    <a:gd name="connsiteY1" fmla="*/ 7246 h 101453"/>
                    <a:gd name="connsiteX2" fmla="*/ 178658 w 178657"/>
                    <a:gd name="connsiteY2" fmla="*/ 0 h 101453"/>
                    <a:gd name="connsiteX3" fmla="*/ 168066 w 178657"/>
                    <a:gd name="connsiteY3" fmla="*/ 6689 h 101453"/>
                    <a:gd name="connsiteX4" fmla="*/ 59367 w 178657"/>
                    <a:gd name="connsiteY4" fmla="*/ 66892 h 101453"/>
                    <a:gd name="connsiteX5" fmla="*/ 0 w 178657"/>
                    <a:gd name="connsiteY5" fmla="*/ 101453 h 101453"/>
                    <a:gd name="connsiteX6" fmla="*/ 111208 w 178657"/>
                    <a:gd name="connsiteY6" fmla="*/ 49612 h 101453"/>
                    <a:gd name="connsiteX7" fmla="*/ 153294 w 178657"/>
                    <a:gd name="connsiteY7" fmla="*/ 20904 h 101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8657" h="101453">
                      <a:moveTo>
                        <a:pt x="153294" y="20904"/>
                      </a:moveTo>
                      <a:cubicBezTo>
                        <a:pt x="159148" y="16444"/>
                        <a:pt x="164722" y="11985"/>
                        <a:pt x="170296" y="7246"/>
                      </a:cubicBezTo>
                      <a:cubicBezTo>
                        <a:pt x="173083" y="5017"/>
                        <a:pt x="175871" y="2508"/>
                        <a:pt x="178658" y="0"/>
                      </a:cubicBezTo>
                      <a:cubicBezTo>
                        <a:pt x="175592" y="2787"/>
                        <a:pt x="171968" y="4460"/>
                        <a:pt x="168066" y="6689"/>
                      </a:cubicBezTo>
                      <a:cubicBezTo>
                        <a:pt x="131555" y="26199"/>
                        <a:pt x="95321" y="46267"/>
                        <a:pt x="59367" y="66892"/>
                      </a:cubicBezTo>
                      <a:cubicBezTo>
                        <a:pt x="39578" y="78319"/>
                        <a:pt x="19789" y="90026"/>
                        <a:pt x="0" y="101453"/>
                      </a:cubicBezTo>
                      <a:cubicBezTo>
                        <a:pt x="38463" y="87517"/>
                        <a:pt x="76090" y="71073"/>
                        <a:pt x="111208" y="49612"/>
                      </a:cubicBezTo>
                      <a:cubicBezTo>
                        <a:pt x="125701" y="40693"/>
                        <a:pt x="139916" y="31216"/>
                        <a:pt x="153294" y="20904"/>
                      </a:cubicBezTo>
                      <a:close/>
                    </a:path>
                  </a:pathLst>
                </a:custGeom>
                <a:solidFill>
                  <a:srgbClr val="B36B4A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B727AA3A-3F87-02C0-3115-C01D30B291CC}"/>
                    </a:ext>
                  </a:extLst>
                </p:cNvPr>
                <p:cNvSpPr/>
                <p:nvPr/>
              </p:nvSpPr>
              <p:spPr>
                <a:xfrm>
                  <a:off x="2458645" y="3220808"/>
                  <a:ext cx="7279698" cy="3386033"/>
                </a:xfrm>
                <a:custGeom>
                  <a:avLst/>
                  <a:gdLst>
                    <a:gd name="connsiteX0" fmla="*/ 5873782 w 7279698"/>
                    <a:gd name="connsiteY0" fmla="*/ 3385135 h 3386033"/>
                    <a:gd name="connsiteX1" fmla="*/ 1399812 w 7279698"/>
                    <a:gd name="connsiteY1" fmla="*/ 3379839 h 3386033"/>
                    <a:gd name="connsiteX2" fmla="*/ 1372777 w 7279698"/>
                    <a:gd name="connsiteY2" fmla="*/ 3370085 h 3386033"/>
                    <a:gd name="connsiteX3" fmla="*/ 4554 w 7279698"/>
                    <a:gd name="connsiteY3" fmla="*/ 1568457 h 3386033"/>
                    <a:gd name="connsiteX4" fmla="*/ 3439 w 7279698"/>
                    <a:gd name="connsiteY4" fmla="*/ 1544766 h 3386033"/>
                    <a:gd name="connsiteX5" fmla="*/ 2033615 w 7279698"/>
                    <a:gd name="connsiteY5" fmla="*/ 257929 h 3386033"/>
                    <a:gd name="connsiteX6" fmla="*/ 3584119 w 7279698"/>
                    <a:gd name="connsiteY6" fmla="*/ 115 h 3386033"/>
                    <a:gd name="connsiteX7" fmla="*/ 3702296 w 7279698"/>
                    <a:gd name="connsiteY7" fmla="*/ 394 h 3386033"/>
                    <a:gd name="connsiteX8" fmla="*/ 5252800 w 7279698"/>
                    <a:gd name="connsiteY8" fmla="*/ 262667 h 3386033"/>
                    <a:gd name="connsiteX9" fmla="*/ 7276287 w 7279698"/>
                    <a:gd name="connsiteY9" fmla="*/ 1554521 h 3386033"/>
                    <a:gd name="connsiteX10" fmla="*/ 7274894 w 7279698"/>
                    <a:gd name="connsiteY10" fmla="*/ 1578490 h 3386033"/>
                    <a:gd name="connsiteX11" fmla="*/ 5900818 w 7279698"/>
                    <a:gd name="connsiteY11" fmla="*/ 3376216 h 3386033"/>
                    <a:gd name="connsiteX12" fmla="*/ 5873782 w 7279698"/>
                    <a:gd name="connsiteY12" fmla="*/ 3385135 h 3386033"/>
                    <a:gd name="connsiteX13" fmla="*/ 1404551 w 7279698"/>
                    <a:gd name="connsiteY13" fmla="*/ 3329670 h 3386033"/>
                    <a:gd name="connsiteX14" fmla="*/ 5869601 w 7279698"/>
                    <a:gd name="connsiteY14" fmla="*/ 3334966 h 3386033"/>
                    <a:gd name="connsiteX15" fmla="*/ 7215527 w 7279698"/>
                    <a:gd name="connsiteY15" fmla="*/ 1555078 h 3386033"/>
                    <a:gd name="connsiteX16" fmla="*/ 5233568 w 7279698"/>
                    <a:gd name="connsiteY16" fmla="*/ 305589 h 3386033"/>
                    <a:gd name="connsiteX17" fmla="*/ 3700623 w 7279698"/>
                    <a:gd name="connsiteY17" fmla="*/ 46661 h 3386033"/>
                    <a:gd name="connsiteX18" fmla="*/ 3585513 w 7279698"/>
                    <a:gd name="connsiteY18" fmla="*/ 46382 h 3386033"/>
                    <a:gd name="connsiteX19" fmla="*/ 2051732 w 7279698"/>
                    <a:gd name="connsiteY19" fmla="*/ 301130 h 3386033"/>
                    <a:gd name="connsiteX20" fmla="*/ 64478 w 7279698"/>
                    <a:gd name="connsiteY20" fmla="*/ 1545602 h 3386033"/>
                    <a:gd name="connsiteX21" fmla="*/ 1404551 w 7279698"/>
                    <a:gd name="connsiteY21" fmla="*/ 3329670 h 3386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279698" h="3386033">
                      <a:moveTo>
                        <a:pt x="5873782" y="3385135"/>
                      </a:moveTo>
                      <a:cubicBezTo>
                        <a:pt x="4413303" y="2965108"/>
                        <a:pt x="2862799" y="2962879"/>
                        <a:pt x="1399812" y="3379839"/>
                      </a:cubicBezTo>
                      <a:cubicBezTo>
                        <a:pt x="1389500" y="3382905"/>
                        <a:pt x="1378630" y="3378725"/>
                        <a:pt x="1372777" y="3370085"/>
                      </a:cubicBezTo>
                      <a:cubicBezTo>
                        <a:pt x="968358" y="2743528"/>
                        <a:pt x="511541" y="2140663"/>
                        <a:pt x="4554" y="1568457"/>
                      </a:cubicBezTo>
                      <a:cubicBezTo>
                        <a:pt x="-1020" y="1562046"/>
                        <a:pt x="-1578" y="1553127"/>
                        <a:pt x="3439" y="1544766"/>
                      </a:cubicBezTo>
                      <a:cubicBezTo>
                        <a:pt x="334555" y="965034"/>
                        <a:pt x="1279128" y="466688"/>
                        <a:pt x="2033615" y="257929"/>
                      </a:cubicBezTo>
                      <a:cubicBezTo>
                        <a:pt x="2845240" y="15724"/>
                        <a:pt x="3579381" y="952"/>
                        <a:pt x="3584119" y="115"/>
                      </a:cubicBezTo>
                      <a:cubicBezTo>
                        <a:pt x="3623697" y="-163"/>
                        <a:pt x="3662996" y="115"/>
                        <a:pt x="3702296" y="394"/>
                      </a:cubicBezTo>
                      <a:cubicBezTo>
                        <a:pt x="3708706" y="1509"/>
                        <a:pt x="4442011" y="17953"/>
                        <a:pt x="5252800" y="262667"/>
                      </a:cubicBezTo>
                      <a:cubicBezTo>
                        <a:pt x="6005894" y="473935"/>
                        <a:pt x="6947958" y="974510"/>
                        <a:pt x="7276287" y="1554521"/>
                      </a:cubicBezTo>
                      <a:cubicBezTo>
                        <a:pt x="7281304" y="1562882"/>
                        <a:pt x="7280746" y="1571801"/>
                        <a:pt x="7274894" y="1578490"/>
                      </a:cubicBezTo>
                      <a:cubicBezTo>
                        <a:pt x="6765398" y="2149024"/>
                        <a:pt x="6306630" y="2750496"/>
                        <a:pt x="5900818" y="3376216"/>
                      </a:cubicBezTo>
                      <a:cubicBezTo>
                        <a:pt x="5894964" y="3384020"/>
                        <a:pt x="5884373" y="3387922"/>
                        <a:pt x="5873782" y="3385135"/>
                      </a:cubicBezTo>
                      <a:close/>
                      <a:moveTo>
                        <a:pt x="1404551" y="3329670"/>
                      </a:moveTo>
                      <a:cubicBezTo>
                        <a:pt x="2865029" y="2916890"/>
                        <a:pt x="4411353" y="2919120"/>
                        <a:pt x="5869601" y="3334966"/>
                      </a:cubicBezTo>
                      <a:cubicBezTo>
                        <a:pt x="6267331" y="2716214"/>
                        <a:pt x="6716902" y="2120874"/>
                        <a:pt x="7215527" y="1555078"/>
                      </a:cubicBezTo>
                      <a:cubicBezTo>
                        <a:pt x="6886919" y="994857"/>
                        <a:pt x="5968824" y="511561"/>
                        <a:pt x="5233568" y="305589"/>
                      </a:cubicBezTo>
                      <a:cubicBezTo>
                        <a:pt x="4431141" y="63942"/>
                        <a:pt x="3705362" y="47776"/>
                        <a:pt x="3700623" y="46661"/>
                      </a:cubicBezTo>
                      <a:cubicBezTo>
                        <a:pt x="3662160" y="46382"/>
                        <a:pt x="3623976" y="46382"/>
                        <a:pt x="3585513" y="46382"/>
                      </a:cubicBezTo>
                      <a:cubicBezTo>
                        <a:pt x="3582169" y="47497"/>
                        <a:pt x="2855553" y="61712"/>
                        <a:pt x="2051732" y="301130"/>
                      </a:cubicBezTo>
                      <a:cubicBezTo>
                        <a:pt x="1315919" y="505151"/>
                        <a:pt x="395594" y="985938"/>
                        <a:pt x="64478" y="1545602"/>
                      </a:cubicBezTo>
                      <a:cubicBezTo>
                        <a:pt x="560874" y="2113349"/>
                        <a:pt x="1008215" y="2710082"/>
                        <a:pt x="1404551" y="332967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4EFFF389-31D3-A8B0-FA85-3B62F4C30C2F}"/>
                  </a:ext>
                </a:extLst>
              </p:cNvPr>
              <p:cNvSpPr/>
              <p:nvPr/>
            </p:nvSpPr>
            <p:spPr>
              <a:xfrm>
                <a:off x="2669728" y="3332054"/>
                <a:ext cx="3545283" cy="1468637"/>
              </a:xfrm>
              <a:custGeom>
                <a:avLst/>
                <a:gdLst>
                  <a:gd name="connsiteX0" fmla="*/ 3545284 w 3545283"/>
                  <a:gd name="connsiteY0" fmla="*/ 913 h 1468637"/>
                  <a:gd name="connsiteX1" fmla="*/ 3367740 w 3545283"/>
                  <a:gd name="connsiteY1" fmla="*/ 15128 h 1468637"/>
                  <a:gd name="connsiteX2" fmla="*/ 2904512 w 3545283"/>
                  <a:gd name="connsiteY2" fmla="*/ 72265 h 1468637"/>
                  <a:gd name="connsiteX3" fmla="*/ 2599038 w 3545283"/>
                  <a:gd name="connsiteY3" fmla="*/ 125779 h 1468637"/>
                  <a:gd name="connsiteX4" fmla="*/ 2262905 w 3545283"/>
                  <a:gd name="connsiteY4" fmla="*/ 200475 h 1468637"/>
                  <a:gd name="connsiteX5" fmla="*/ 1910607 w 3545283"/>
                  <a:gd name="connsiteY5" fmla="*/ 298026 h 1468637"/>
                  <a:gd name="connsiteX6" fmla="*/ 1732785 w 3545283"/>
                  <a:gd name="connsiteY6" fmla="*/ 355163 h 1468637"/>
                  <a:gd name="connsiteX7" fmla="*/ 1556357 w 3545283"/>
                  <a:gd name="connsiteY7" fmla="*/ 418710 h 1468637"/>
                  <a:gd name="connsiteX8" fmla="*/ 1214371 w 3545283"/>
                  <a:gd name="connsiteY8" fmla="*/ 560856 h 1468637"/>
                  <a:gd name="connsiteX9" fmla="*/ 1052436 w 3545283"/>
                  <a:gd name="connsiteY9" fmla="*/ 638897 h 1468637"/>
                  <a:gd name="connsiteX10" fmla="*/ 974117 w 3545283"/>
                  <a:gd name="connsiteY10" fmla="*/ 678753 h 1468637"/>
                  <a:gd name="connsiteX11" fmla="*/ 898584 w 3545283"/>
                  <a:gd name="connsiteY11" fmla="*/ 720003 h 1468637"/>
                  <a:gd name="connsiteX12" fmla="*/ 754209 w 3545283"/>
                  <a:gd name="connsiteY12" fmla="*/ 804176 h 1468637"/>
                  <a:gd name="connsiteX13" fmla="*/ 620425 w 3545283"/>
                  <a:gd name="connsiteY13" fmla="*/ 889463 h 1468637"/>
                  <a:gd name="connsiteX14" fmla="*/ 390204 w 3545283"/>
                  <a:gd name="connsiteY14" fmla="*/ 1059481 h 1468637"/>
                  <a:gd name="connsiteX15" fmla="*/ 295440 w 3545283"/>
                  <a:gd name="connsiteY15" fmla="*/ 1140866 h 1468637"/>
                  <a:gd name="connsiteX16" fmla="*/ 252239 w 3545283"/>
                  <a:gd name="connsiteY16" fmla="*/ 1179330 h 1468637"/>
                  <a:gd name="connsiteX17" fmla="*/ 214055 w 3545283"/>
                  <a:gd name="connsiteY17" fmla="*/ 1217235 h 1468637"/>
                  <a:gd name="connsiteX18" fmla="*/ 146605 w 3545283"/>
                  <a:gd name="connsiteY18" fmla="*/ 1286914 h 1468637"/>
                  <a:gd name="connsiteX19" fmla="*/ 93092 w 3545283"/>
                  <a:gd name="connsiteY19" fmla="*/ 1348232 h 1468637"/>
                  <a:gd name="connsiteX20" fmla="*/ 52399 w 3545283"/>
                  <a:gd name="connsiteY20" fmla="*/ 1398958 h 1468637"/>
                  <a:gd name="connsiteX21" fmla="*/ 23691 w 3545283"/>
                  <a:gd name="connsiteY21" fmla="*/ 1436864 h 1468637"/>
                  <a:gd name="connsiteX22" fmla="*/ 0 w 3545283"/>
                  <a:gd name="connsiteY22" fmla="*/ 1468638 h 1468637"/>
                  <a:gd name="connsiteX23" fmla="*/ 19510 w 3545283"/>
                  <a:gd name="connsiteY23" fmla="*/ 1435470 h 1468637"/>
                  <a:gd name="connsiteX24" fmla="*/ 43201 w 3545283"/>
                  <a:gd name="connsiteY24" fmla="*/ 1395614 h 1468637"/>
                  <a:gd name="connsiteX25" fmla="*/ 78320 w 3545283"/>
                  <a:gd name="connsiteY25" fmla="*/ 1342379 h 1468637"/>
                  <a:gd name="connsiteX26" fmla="*/ 125701 w 3545283"/>
                  <a:gd name="connsiteY26" fmla="*/ 1277159 h 1468637"/>
                  <a:gd name="connsiteX27" fmla="*/ 187577 w 3545283"/>
                  <a:gd name="connsiteY27" fmla="*/ 1203020 h 1468637"/>
                  <a:gd name="connsiteX28" fmla="*/ 222974 w 3545283"/>
                  <a:gd name="connsiteY28" fmla="*/ 1162606 h 1468637"/>
                  <a:gd name="connsiteX29" fmla="*/ 263109 w 3545283"/>
                  <a:gd name="connsiteY29" fmla="*/ 1121356 h 1468637"/>
                  <a:gd name="connsiteX30" fmla="*/ 353692 w 3545283"/>
                  <a:gd name="connsiteY30" fmla="*/ 1034118 h 1468637"/>
                  <a:gd name="connsiteX31" fmla="*/ 578060 w 3545283"/>
                  <a:gd name="connsiteY31" fmla="*/ 851837 h 1468637"/>
                  <a:gd name="connsiteX32" fmla="*/ 855105 w 3545283"/>
                  <a:gd name="connsiteY32" fmla="*/ 671228 h 1468637"/>
                  <a:gd name="connsiteX33" fmla="*/ 930916 w 3545283"/>
                  <a:gd name="connsiteY33" fmla="*/ 627470 h 1468637"/>
                  <a:gd name="connsiteX34" fmla="*/ 1009793 w 3545283"/>
                  <a:gd name="connsiteY34" fmla="*/ 585104 h 1468637"/>
                  <a:gd name="connsiteX35" fmla="*/ 1090342 w 3545283"/>
                  <a:gd name="connsiteY35" fmla="*/ 543018 h 1468637"/>
                  <a:gd name="connsiteX36" fmla="*/ 1173678 w 3545283"/>
                  <a:gd name="connsiteY36" fmla="*/ 503161 h 1468637"/>
                  <a:gd name="connsiteX37" fmla="*/ 1520960 w 3545283"/>
                  <a:gd name="connsiteY37" fmla="*/ 355720 h 1468637"/>
                  <a:gd name="connsiteX38" fmla="*/ 1701011 w 3545283"/>
                  <a:gd name="connsiteY38" fmla="*/ 291894 h 1468637"/>
                  <a:gd name="connsiteX39" fmla="*/ 1882456 w 3545283"/>
                  <a:gd name="connsiteY39" fmla="*/ 234757 h 1468637"/>
                  <a:gd name="connsiteX40" fmla="*/ 2063623 w 3545283"/>
                  <a:gd name="connsiteY40" fmla="*/ 184588 h 1468637"/>
                  <a:gd name="connsiteX41" fmla="*/ 2242280 w 3545283"/>
                  <a:gd name="connsiteY41" fmla="*/ 141387 h 1468637"/>
                  <a:gd name="connsiteX42" fmla="*/ 2585381 w 3545283"/>
                  <a:gd name="connsiteY42" fmla="*/ 74773 h 1468637"/>
                  <a:gd name="connsiteX43" fmla="*/ 2896430 w 3545283"/>
                  <a:gd name="connsiteY43" fmla="*/ 32687 h 1468637"/>
                  <a:gd name="connsiteX44" fmla="*/ 3161490 w 3545283"/>
                  <a:gd name="connsiteY44" fmla="*/ 10111 h 1468637"/>
                  <a:gd name="connsiteX45" fmla="*/ 3366626 w 3545283"/>
                  <a:gd name="connsiteY45" fmla="*/ 1192 h 1468637"/>
                  <a:gd name="connsiteX46" fmla="*/ 3545284 w 3545283"/>
                  <a:gd name="connsiteY46" fmla="*/ 913 h 146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545283" h="1468637">
                    <a:moveTo>
                      <a:pt x="3545284" y="913"/>
                    </a:moveTo>
                    <a:cubicBezTo>
                      <a:pt x="3545284" y="913"/>
                      <a:pt x="3480621" y="4815"/>
                      <a:pt x="3367740" y="15128"/>
                    </a:cubicBezTo>
                    <a:cubicBezTo>
                      <a:pt x="3255139" y="25719"/>
                      <a:pt x="3094598" y="43278"/>
                      <a:pt x="2904512" y="72265"/>
                    </a:cubicBezTo>
                    <a:cubicBezTo>
                      <a:pt x="2809191" y="86758"/>
                      <a:pt x="2706902" y="105153"/>
                      <a:pt x="2599038" y="125779"/>
                    </a:cubicBezTo>
                    <a:cubicBezTo>
                      <a:pt x="2491454" y="147240"/>
                      <a:pt x="2378573" y="172046"/>
                      <a:pt x="2262905" y="200475"/>
                    </a:cubicBezTo>
                    <a:cubicBezTo>
                      <a:pt x="2146959" y="228347"/>
                      <a:pt x="2029340" y="262350"/>
                      <a:pt x="1910607" y="298026"/>
                    </a:cubicBezTo>
                    <a:cubicBezTo>
                      <a:pt x="1851240" y="315864"/>
                      <a:pt x="1792152" y="335653"/>
                      <a:pt x="1732785" y="355163"/>
                    </a:cubicBezTo>
                    <a:cubicBezTo>
                      <a:pt x="1673976" y="375788"/>
                      <a:pt x="1615166" y="396970"/>
                      <a:pt x="1556357" y="418710"/>
                    </a:cubicBezTo>
                    <a:cubicBezTo>
                      <a:pt x="1439575" y="462748"/>
                      <a:pt x="1324186" y="509572"/>
                      <a:pt x="1214371" y="560856"/>
                    </a:cubicBezTo>
                    <a:cubicBezTo>
                      <a:pt x="1159185" y="586498"/>
                      <a:pt x="1104835" y="612140"/>
                      <a:pt x="1052436" y="638897"/>
                    </a:cubicBezTo>
                    <a:cubicBezTo>
                      <a:pt x="1025958" y="651996"/>
                      <a:pt x="1000038" y="665375"/>
                      <a:pt x="974117" y="678753"/>
                    </a:cubicBezTo>
                    <a:cubicBezTo>
                      <a:pt x="948475" y="692411"/>
                      <a:pt x="923390" y="706347"/>
                      <a:pt x="898584" y="720003"/>
                    </a:cubicBezTo>
                    <a:cubicBezTo>
                      <a:pt x="847858" y="747039"/>
                      <a:pt x="801033" y="776304"/>
                      <a:pt x="754209" y="804176"/>
                    </a:cubicBezTo>
                    <a:cubicBezTo>
                      <a:pt x="706827" y="831490"/>
                      <a:pt x="663626" y="861034"/>
                      <a:pt x="620425" y="889463"/>
                    </a:cubicBezTo>
                    <a:cubicBezTo>
                      <a:pt x="535695" y="946879"/>
                      <a:pt x="457932" y="1004016"/>
                      <a:pt x="390204" y="1059481"/>
                    </a:cubicBezTo>
                    <a:cubicBezTo>
                      <a:pt x="355086" y="1086517"/>
                      <a:pt x="324984" y="1114667"/>
                      <a:pt x="295440" y="1140866"/>
                    </a:cubicBezTo>
                    <a:cubicBezTo>
                      <a:pt x="280668" y="1154245"/>
                      <a:pt x="266175" y="1167066"/>
                      <a:pt x="252239" y="1179330"/>
                    </a:cubicBezTo>
                    <a:cubicBezTo>
                      <a:pt x="239139" y="1192150"/>
                      <a:pt x="226318" y="1204972"/>
                      <a:pt x="214055" y="1217235"/>
                    </a:cubicBezTo>
                    <a:cubicBezTo>
                      <a:pt x="189806" y="1241762"/>
                      <a:pt x="166115" y="1264617"/>
                      <a:pt x="146605" y="1286914"/>
                    </a:cubicBezTo>
                    <a:cubicBezTo>
                      <a:pt x="127095" y="1308933"/>
                      <a:pt x="109257" y="1329558"/>
                      <a:pt x="93092" y="1348232"/>
                    </a:cubicBezTo>
                    <a:cubicBezTo>
                      <a:pt x="76369" y="1366628"/>
                      <a:pt x="63548" y="1383908"/>
                      <a:pt x="52399" y="1398958"/>
                    </a:cubicBezTo>
                    <a:cubicBezTo>
                      <a:pt x="40971" y="1414009"/>
                      <a:pt x="31495" y="1426552"/>
                      <a:pt x="23691" y="1436864"/>
                    </a:cubicBezTo>
                    <a:cubicBezTo>
                      <a:pt x="8083" y="1457768"/>
                      <a:pt x="0" y="1468638"/>
                      <a:pt x="0" y="1468638"/>
                    </a:cubicBezTo>
                    <a:cubicBezTo>
                      <a:pt x="0" y="1468638"/>
                      <a:pt x="6689" y="1457211"/>
                      <a:pt x="19510" y="1435470"/>
                    </a:cubicBezTo>
                    <a:cubicBezTo>
                      <a:pt x="25921" y="1424600"/>
                      <a:pt x="33725" y="1411222"/>
                      <a:pt x="43201" y="1395614"/>
                    </a:cubicBezTo>
                    <a:cubicBezTo>
                      <a:pt x="52399" y="1379727"/>
                      <a:pt x="63269" y="1361610"/>
                      <a:pt x="78320" y="1342379"/>
                    </a:cubicBezTo>
                    <a:cubicBezTo>
                      <a:pt x="92534" y="1322590"/>
                      <a:pt x="108142" y="1300850"/>
                      <a:pt x="125701" y="1277159"/>
                    </a:cubicBezTo>
                    <a:cubicBezTo>
                      <a:pt x="142703" y="1253468"/>
                      <a:pt x="165279" y="1229498"/>
                      <a:pt x="187577" y="1203020"/>
                    </a:cubicBezTo>
                    <a:cubicBezTo>
                      <a:pt x="199004" y="1189921"/>
                      <a:pt x="210710" y="1176264"/>
                      <a:pt x="222974" y="1162606"/>
                    </a:cubicBezTo>
                    <a:cubicBezTo>
                      <a:pt x="235795" y="1149228"/>
                      <a:pt x="249452" y="1135292"/>
                      <a:pt x="263109" y="1121356"/>
                    </a:cubicBezTo>
                    <a:cubicBezTo>
                      <a:pt x="290981" y="1093206"/>
                      <a:pt x="320246" y="1063383"/>
                      <a:pt x="353692" y="1034118"/>
                    </a:cubicBezTo>
                    <a:cubicBezTo>
                      <a:pt x="418633" y="974751"/>
                      <a:pt x="493887" y="912876"/>
                      <a:pt x="578060" y="851837"/>
                    </a:cubicBezTo>
                    <a:cubicBezTo>
                      <a:pt x="662232" y="790798"/>
                      <a:pt x="754488" y="729201"/>
                      <a:pt x="855105" y="671228"/>
                    </a:cubicBezTo>
                    <a:cubicBezTo>
                      <a:pt x="880189" y="656735"/>
                      <a:pt x="905552" y="641963"/>
                      <a:pt x="930916" y="627470"/>
                    </a:cubicBezTo>
                    <a:cubicBezTo>
                      <a:pt x="957115" y="613255"/>
                      <a:pt x="983314" y="599040"/>
                      <a:pt x="1009793" y="585104"/>
                    </a:cubicBezTo>
                    <a:cubicBezTo>
                      <a:pt x="1036271" y="571169"/>
                      <a:pt x="1063306" y="556954"/>
                      <a:pt x="1090342" y="543018"/>
                    </a:cubicBezTo>
                    <a:cubicBezTo>
                      <a:pt x="1117935" y="529640"/>
                      <a:pt x="1145807" y="516540"/>
                      <a:pt x="1173678" y="503161"/>
                    </a:cubicBezTo>
                    <a:cubicBezTo>
                      <a:pt x="1285444" y="450205"/>
                      <a:pt x="1402227" y="401430"/>
                      <a:pt x="1520960" y="355720"/>
                    </a:cubicBezTo>
                    <a:cubicBezTo>
                      <a:pt x="1580884" y="333980"/>
                      <a:pt x="1640809" y="312519"/>
                      <a:pt x="1701011" y="291894"/>
                    </a:cubicBezTo>
                    <a:cubicBezTo>
                      <a:pt x="1761493" y="272384"/>
                      <a:pt x="1821696" y="252316"/>
                      <a:pt x="1882456" y="234757"/>
                    </a:cubicBezTo>
                    <a:cubicBezTo>
                      <a:pt x="1942938" y="216919"/>
                      <a:pt x="2003141" y="199639"/>
                      <a:pt x="2063623" y="184588"/>
                    </a:cubicBezTo>
                    <a:cubicBezTo>
                      <a:pt x="2123547" y="168980"/>
                      <a:pt x="2183471" y="154487"/>
                      <a:pt x="2242280" y="141387"/>
                    </a:cubicBezTo>
                    <a:cubicBezTo>
                      <a:pt x="2359899" y="114072"/>
                      <a:pt x="2475288" y="93169"/>
                      <a:pt x="2585381" y="74773"/>
                    </a:cubicBezTo>
                    <a:cubicBezTo>
                      <a:pt x="2695196" y="56936"/>
                      <a:pt x="2799715" y="43000"/>
                      <a:pt x="2896430" y="32687"/>
                    </a:cubicBezTo>
                    <a:cubicBezTo>
                      <a:pt x="2993145" y="21817"/>
                      <a:pt x="3082334" y="15128"/>
                      <a:pt x="3161490" y="10111"/>
                    </a:cubicBezTo>
                    <a:cubicBezTo>
                      <a:pt x="3240645" y="4815"/>
                      <a:pt x="3309767" y="2586"/>
                      <a:pt x="3366626" y="1192"/>
                    </a:cubicBezTo>
                    <a:cubicBezTo>
                      <a:pt x="3480342" y="-1316"/>
                      <a:pt x="3545284" y="913"/>
                      <a:pt x="3545284" y="913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4" name="Graphic 2">
                <a:extLst>
                  <a:ext uri="{FF2B5EF4-FFF2-40B4-BE49-F238E27FC236}">
                    <a16:creationId xmlns:a16="http://schemas.microsoft.com/office/drawing/2014/main" id="{2B039528-420A-F686-17B1-DBAD573C7C6D}"/>
                  </a:ext>
                </a:extLst>
              </p:cNvPr>
              <p:cNvGrpSpPr/>
              <p:nvPr/>
            </p:nvGrpSpPr>
            <p:grpSpPr>
              <a:xfrm>
                <a:off x="2870127" y="3477622"/>
                <a:ext cx="6457220" cy="2834883"/>
                <a:chOff x="2870127" y="3477622"/>
                <a:chExt cx="6457220" cy="2834883"/>
              </a:xfrm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8A38B7C6-4AD5-181C-B617-7AE1264E0D9D}"/>
                    </a:ext>
                  </a:extLst>
                </p:cNvPr>
                <p:cNvSpPr/>
                <p:nvPr/>
              </p:nvSpPr>
              <p:spPr>
                <a:xfrm>
                  <a:off x="2914721" y="3512740"/>
                  <a:ext cx="6368131" cy="2764316"/>
                </a:xfrm>
                <a:custGeom>
                  <a:avLst/>
                  <a:gdLst>
                    <a:gd name="connsiteX0" fmla="*/ 3237580 w 6368131"/>
                    <a:gd name="connsiteY0" fmla="*/ 279 h 2764316"/>
                    <a:gd name="connsiteX1" fmla="*/ 3136405 w 6368131"/>
                    <a:gd name="connsiteY1" fmla="*/ 0 h 2764316"/>
                    <a:gd name="connsiteX2" fmla="*/ 1794382 w 6368131"/>
                    <a:gd name="connsiteY2" fmla="*/ 206808 h 2764316"/>
                    <a:gd name="connsiteX3" fmla="*/ 0 w 6368131"/>
                    <a:gd name="connsiteY3" fmla="*/ 1236110 h 2764316"/>
                    <a:gd name="connsiteX4" fmla="*/ 1121558 w 6368131"/>
                    <a:gd name="connsiteY4" fmla="*/ 2759578 h 2764316"/>
                    <a:gd name="connsiteX5" fmla="*/ 3114944 w 6368131"/>
                    <a:gd name="connsiteY5" fmla="*/ 2505667 h 2764316"/>
                    <a:gd name="connsiteX6" fmla="*/ 3249286 w 6368131"/>
                    <a:gd name="connsiteY6" fmla="*/ 2505946 h 2764316"/>
                    <a:gd name="connsiteX7" fmla="*/ 5241278 w 6368131"/>
                    <a:gd name="connsiteY7" fmla="*/ 2764317 h 2764316"/>
                    <a:gd name="connsiteX8" fmla="*/ 6368132 w 6368131"/>
                    <a:gd name="connsiteY8" fmla="*/ 1244194 h 2764316"/>
                    <a:gd name="connsiteX9" fmla="*/ 4578488 w 6368131"/>
                    <a:gd name="connsiteY9" fmla="*/ 210710 h 2764316"/>
                    <a:gd name="connsiteX10" fmla="*/ 3237580 w 6368131"/>
                    <a:gd name="connsiteY10" fmla="*/ 279 h 2764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368131" h="2764316">
                      <a:moveTo>
                        <a:pt x="3237580" y="279"/>
                      </a:moveTo>
                      <a:cubicBezTo>
                        <a:pt x="3203855" y="0"/>
                        <a:pt x="3170130" y="0"/>
                        <a:pt x="3136405" y="0"/>
                      </a:cubicBezTo>
                      <a:cubicBezTo>
                        <a:pt x="3141979" y="5296"/>
                        <a:pt x="2504553" y="6132"/>
                        <a:pt x="1794382" y="206808"/>
                      </a:cubicBezTo>
                      <a:cubicBezTo>
                        <a:pt x="1083653" y="393827"/>
                        <a:pt x="300178" y="780129"/>
                        <a:pt x="0" y="1236110"/>
                      </a:cubicBezTo>
                      <a:cubicBezTo>
                        <a:pt x="411944" y="1724144"/>
                        <a:pt x="786261" y="2233360"/>
                        <a:pt x="1121558" y="2759578"/>
                      </a:cubicBezTo>
                      <a:cubicBezTo>
                        <a:pt x="1775986" y="2594857"/>
                        <a:pt x="2445465" y="2510405"/>
                        <a:pt x="3114944" y="2505667"/>
                      </a:cubicBezTo>
                      <a:cubicBezTo>
                        <a:pt x="3159817" y="2505389"/>
                        <a:pt x="3204412" y="2505389"/>
                        <a:pt x="3249286" y="2505946"/>
                      </a:cubicBezTo>
                      <a:cubicBezTo>
                        <a:pt x="3918765" y="2512078"/>
                        <a:pt x="4587686" y="2598201"/>
                        <a:pt x="5241278" y="2764317"/>
                      </a:cubicBezTo>
                      <a:cubicBezTo>
                        <a:pt x="5577969" y="2238935"/>
                        <a:pt x="5953958" y="1730833"/>
                        <a:pt x="6368132" y="1244194"/>
                      </a:cubicBezTo>
                      <a:cubicBezTo>
                        <a:pt x="6069904" y="787655"/>
                        <a:pt x="5288381" y="399402"/>
                        <a:pt x="4578488" y="210710"/>
                      </a:cubicBezTo>
                      <a:cubicBezTo>
                        <a:pt x="3869432" y="8362"/>
                        <a:pt x="3232005" y="5296"/>
                        <a:pt x="3237580" y="279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B3CE11A2-A4F0-F33D-56C0-58C88485C287}"/>
                    </a:ext>
                  </a:extLst>
                </p:cNvPr>
                <p:cNvSpPr/>
                <p:nvPr/>
              </p:nvSpPr>
              <p:spPr>
                <a:xfrm>
                  <a:off x="2870127" y="3477622"/>
                  <a:ext cx="6457220" cy="2834883"/>
                </a:xfrm>
                <a:custGeom>
                  <a:avLst/>
                  <a:gdLst>
                    <a:gd name="connsiteX0" fmla="*/ 5277233 w 6457220"/>
                    <a:gd name="connsiteY0" fmla="*/ 2833717 h 2834883"/>
                    <a:gd name="connsiteX1" fmla="*/ 1174793 w 6457220"/>
                    <a:gd name="connsiteY1" fmla="*/ 2828700 h 2834883"/>
                    <a:gd name="connsiteX2" fmla="*/ 1134379 w 6457220"/>
                    <a:gd name="connsiteY2" fmla="*/ 2813650 h 2834883"/>
                    <a:gd name="connsiteX3" fmla="*/ 6689 w 6457220"/>
                    <a:gd name="connsiteY3" fmla="*/ 1294920 h 2834883"/>
                    <a:gd name="connsiteX4" fmla="*/ 6689 w 6457220"/>
                    <a:gd name="connsiteY4" fmla="*/ 1257572 h 2834883"/>
                    <a:gd name="connsiteX5" fmla="*/ 1826155 w 6457220"/>
                    <a:gd name="connsiteY5" fmla="*/ 207923 h 2834883"/>
                    <a:gd name="connsiteX6" fmla="*/ 3179328 w 6457220"/>
                    <a:gd name="connsiteY6" fmla="*/ 0 h 2834883"/>
                    <a:gd name="connsiteX7" fmla="*/ 3282732 w 6457220"/>
                    <a:gd name="connsiteY7" fmla="*/ 279 h 2834883"/>
                    <a:gd name="connsiteX8" fmla="*/ 4636462 w 6457220"/>
                    <a:gd name="connsiteY8" fmla="*/ 211825 h 2834883"/>
                    <a:gd name="connsiteX9" fmla="*/ 6450911 w 6457220"/>
                    <a:gd name="connsiteY9" fmla="*/ 1265933 h 2834883"/>
                    <a:gd name="connsiteX10" fmla="*/ 6450353 w 6457220"/>
                    <a:gd name="connsiteY10" fmla="*/ 1303560 h 2834883"/>
                    <a:gd name="connsiteX11" fmla="*/ 5317647 w 6457220"/>
                    <a:gd name="connsiteY11" fmla="*/ 2818945 h 2834883"/>
                    <a:gd name="connsiteX12" fmla="*/ 5277233 w 6457220"/>
                    <a:gd name="connsiteY12" fmla="*/ 2833717 h 2834883"/>
                    <a:gd name="connsiteX13" fmla="*/ 1184270 w 6457220"/>
                    <a:gd name="connsiteY13" fmla="*/ 2754004 h 2834883"/>
                    <a:gd name="connsiteX14" fmla="*/ 5268035 w 6457220"/>
                    <a:gd name="connsiteY14" fmla="*/ 2759021 h 2834883"/>
                    <a:gd name="connsiteX15" fmla="*/ 6360885 w 6457220"/>
                    <a:gd name="connsiteY15" fmla="*/ 1273180 h 2834883"/>
                    <a:gd name="connsiteX16" fmla="*/ 4602737 w 6457220"/>
                    <a:gd name="connsiteY16" fmla="*/ 277881 h 2834883"/>
                    <a:gd name="connsiteX17" fmla="*/ 3280223 w 6457220"/>
                    <a:gd name="connsiteY17" fmla="*/ 70237 h 2834883"/>
                    <a:gd name="connsiteX18" fmla="*/ 3181279 w 6457220"/>
                    <a:gd name="connsiteY18" fmla="*/ 70237 h 2834883"/>
                    <a:gd name="connsiteX19" fmla="*/ 1859602 w 6457220"/>
                    <a:gd name="connsiteY19" fmla="*/ 273979 h 2834883"/>
                    <a:gd name="connsiteX20" fmla="*/ 96994 w 6457220"/>
                    <a:gd name="connsiteY20" fmla="*/ 1264818 h 2834883"/>
                    <a:gd name="connsiteX21" fmla="*/ 1184270 w 6457220"/>
                    <a:gd name="connsiteY21" fmla="*/ 2754004 h 2834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6457220" h="2834883">
                      <a:moveTo>
                        <a:pt x="5277233" y="2833717"/>
                      </a:moveTo>
                      <a:cubicBezTo>
                        <a:pt x="3932143" y="2491731"/>
                        <a:pt x="2521834" y="2489780"/>
                        <a:pt x="1174793" y="2828700"/>
                      </a:cubicBezTo>
                      <a:cubicBezTo>
                        <a:pt x="1158906" y="2832602"/>
                        <a:pt x="1142741" y="2826470"/>
                        <a:pt x="1134379" y="2813650"/>
                      </a:cubicBezTo>
                      <a:cubicBezTo>
                        <a:pt x="796853" y="2288825"/>
                        <a:pt x="420584" y="1781281"/>
                        <a:pt x="6689" y="1294920"/>
                      </a:cubicBezTo>
                      <a:cubicBezTo>
                        <a:pt x="-2230" y="1284607"/>
                        <a:pt x="-2230" y="1270114"/>
                        <a:pt x="6689" y="1257572"/>
                      </a:cubicBezTo>
                      <a:cubicBezTo>
                        <a:pt x="265339" y="881304"/>
                        <a:pt x="867089" y="470196"/>
                        <a:pt x="1826155" y="207923"/>
                      </a:cubicBezTo>
                      <a:cubicBezTo>
                        <a:pt x="2537163" y="13378"/>
                        <a:pt x="3174590" y="836"/>
                        <a:pt x="3179328" y="0"/>
                      </a:cubicBezTo>
                      <a:cubicBezTo>
                        <a:pt x="3213889" y="0"/>
                        <a:pt x="3248171" y="0"/>
                        <a:pt x="3282732" y="279"/>
                      </a:cubicBezTo>
                      <a:cubicBezTo>
                        <a:pt x="3289142" y="1115"/>
                        <a:pt x="3926290" y="15329"/>
                        <a:pt x="4636462" y="211825"/>
                      </a:cubicBezTo>
                      <a:cubicBezTo>
                        <a:pt x="5594413" y="476606"/>
                        <a:pt x="6193934" y="889386"/>
                        <a:pt x="6450911" y="1265933"/>
                      </a:cubicBezTo>
                      <a:cubicBezTo>
                        <a:pt x="6459551" y="1278476"/>
                        <a:pt x="6459272" y="1292969"/>
                        <a:pt x="6450353" y="1303560"/>
                      </a:cubicBezTo>
                      <a:cubicBezTo>
                        <a:pt x="6034507" y="1788528"/>
                        <a:pt x="5656567" y="2295236"/>
                        <a:pt x="5317647" y="2818945"/>
                      </a:cubicBezTo>
                      <a:cubicBezTo>
                        <a:pt x="5309285" y="2831488"/>
                        <a:pt x="5292841" y="2837619"/>
                        <a:pt x="5277233" y="2833717"/>
                      </a:cubicBezTo>
                      <a:close/>
                      <a:moveTo>
                        <a:pt x="1184270" y="2754004"/>
                      </a:moveTo>
                      <a:cubicBezTo>
                        <a:pt x="2525736" y="2420937"/>
                        <a:pt x="3928520" y="2422888"/>
                        <a:pt x="5268035" y="2759021"/>
                      </a:cubicBezTo>
                      <a:cubicBezTo>
                        <a:pt x="5595249" y="2246182"/>
                        <a:pt x="5960090" y="1749507"/>
                        <a:pt x="6360885" y="1273180"/>
                      </a:cubicBezTo>
                      <a:cubicBezTo>
                        <a:pt x="6058756" y="834479"/>
                        <a:pt x="5295907" y="461277"/>
                        <a:pt x="4602737" y="277881"/>
                      </a:cubicBezTo>
                      <a:cubicBezTo>
                        <a:pt x="3910124" y="81664"/>
                        <a:pt x="3287191" y="75254"/>
                        <a:pt x="3280223" y="70237"/>
                      </a:cubicBezTo>
                      <a:cubicBezTo>
                        <a:pt x="3247335" y="70237"/>
                        <a:pt x="3214167" y="69958"/>
                        <a:pt x="3181279" y="70237"/>
                      </a:cubicBezTo>
                      <a:cubicBezTo>
                        <a:pt x="3175147" y="75254"/>
                        <a:pt x="2552771" y="79434"/>
                        <a:pt x="1859602" y="273979"/>
                      </a:cubicBezTo>
                      <a:cubicBezTo>
                        <a:pt x="1165874" y="455424"/>
                        <a:pt x="401353" y="826675"/>
                        <a:pt x="96994" y="1264818"/>
                      </a:cubicBezTo>
                      <a:cubicBezTo>
                        <a:pt x="495281" y="1742818"/>
                        <a:pt x="858170" y="2240328"/>
                        <a:pt x="1184270" y="275400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E2A703F-83B2-F4F2-44EA-1FB57AA02680}"/>
                  </a:ext>
                </a:extLst>
              </p:cNvPr>
              <p:cNvSpPr/>
              <p:nvPr/>
            </p:nvSpPr>
            <p:spPr>
              <a:xfrm>
                <a:off x="3195389" y="3635166"/>
                <a:ext cx="5822960" cy="2463789"/>
              </a:xfrm>
              <a:custGeom>
                <a:avLst/>
                <a:gdLst>
                  <a:gd name="connsiteX0" fmla="*/ 2961092 w 5822960"/>
                  <a:gd name="connsiteY0" fmla="*/ 209 h 2463789"/>
                  <a:gd name="connsiteX1" fmla="*/ 2869115 w 5822960"/>
                  <a:gd name="connsiteY1" fmla="*/ 209 h 2463789"/>
                  <a:gd name="connsiteX2" fmla="*/ 1650842 w 5822960"/>
                  <a:gd name="connsiteY2" fmla="*/ 178588 h 2463789"/>
                  <a:gd name="connsiteX3" fmla="*/ 0 w 5822960"/>
                  <a:gd name="connsiteY3" fmla="*/ 1073549 h 2463789"/>
                  <a:gd name="connsiteX4" fmla="*/ 985265 w 5822960"/>
                  <a:gd name="connsiteY4" fmla="*/ 2455707 h 2463789"/>
                  <a:gd name="connsiteX5" fmla="*/ 2845982 w 5822960"/>
                  <a:gd name="connsiteY5" fmla="*/ 2240816 h 2463789"/>
                  <a:gd name="connsiteX6" fmla="*/ 2971126 w 5822960"/>
                  <a:gd name="connsiteY6" fmla="*/ 2241095 h 2463789"/>
                  <a:gd name="connsiteX7" fmla="*/ 4830449 w 5822960"/>
                  <a:gd name="connsiteY7" fmla="*/ 2463790 h 2463789"/>
                  <a:gd name="connsiteX8" fmla="*/ 5822961 w 5822960"/>
                  <a:gd name="connsiteY8" fmla="*/ 1086370 h 2463789"/>
                  <a:gd name="connsiteX9" fmla="*/ 4177693 w 5822960"/>
                  <a:gd name="connsiteY9" fmla="*/ 184441 h 2463789"/>
                  <a:gd name="connsiteX10" fmla="*/ 2961092 w 5822960"/>
                  <a:gd name="connsiteY10" fmla="*/ 209 h 2463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22960" h="2463789">
                    <a:moveTo>
                      <a:pt x="2961092" y="209"/>
                    </a:moveTo>
                    <a:cubicBezTo>
                      <a:pt x="2930433" y="-70"/>
                      <a:pt x="2899774" y="-70"/>
                      <a:pt x="2869115" y="209"/>
                    </a:cubicBezTo>
                    <a:cubicBezTo>
                      <a:pt x="2873575" y="4668"/>
                      <a:pt x="2297466" y="5783"/>
                      <a:pt x="1650842" y="178588"/>
                    </a:cubicBezTo>
                    <a:cubicBezTo>
                      <a:pt x="1003940" y="339687"/>
                      <a:pt x="286800" y="671917"/>
                      <a:pt x="0" y="1073549"/>
                    </a:cubicBezTo>
                    <a:cubicBezTo>
                      <a:pt x="359824" y="1518660"/>
                      <a:pt x="688710" y="1980494"/>
                      <a:pt x="985265" y="2455707"/>
                    </a:cubicBezTo>
                    <a:cubicBezTo>
                      <a:pt x="1597607" y="2315512"/>
                      <a:pt x="2221655" y="2243882"/>
                      <a:pt x="2845982" y="2240816"/>
                    </a:cubicBezTo>
                    <a:cubicBezTo>
                      <a:pt x="2887789" y="2240537"/>
                      <a:pt x="2929597" y="2240816"/>
                      <a:pt x="2971126" y="2241095"/>
                    </a:cubicBezTo>
                    <a:cubicBezTo>
                      <a:pt x="3595452" y="2246948"/>
                      <a:pt x="4218943" y="2321087"/>
                      <a:pt x="4830449" y="2463790"/>
                    </a:cubicBezTo>
                    <a:cubicBezTo>
                      <a:pt x="5129234" y="1989971"/>
                      <a:pt x="5460350" y="1529530"/>
                      <a:pt x="5822961" y="1086370"/>
                    </a:cubicBezTo>
                    <a:cubicBezTo>
                      <a:pt x="5538391" y="683902"/>
                      <a:pt x="4823481" y="348605"/>
                      <a:pt x="4177693" y="184441"/>
                    </a:cubicBezTo>
                    <a:cubicBezTo>
                      <a:pt x="3532741" y="8292"/>
                      <a:pt x="2956632" y="4390"/>
                      <a:pt x="2961092" y="209"/>
                    </a:cubicBezTo>
                    <a:close/>
                  </a:path>
                </a:pathLst>
              </a:custGeom>
              <a:solidFill>
                <a:srgbClr val="FEFEFE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>
                <a:prstTxWarp prst="textArchUp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D8CEEDB-3907-BA85-490F-6B48B5A048AB}"/>
                </a:ext>
              </a:extLst>
            </p:cNvPr>
            <p:cNvSpPr txBox="1"/>
            <p:nvPr/>
          </p:nvSpPr>
          <p:spPr>
            <a:xfrm>
              <a:off x="3232768" y="2038628"/>
              <a:ext cx="5355240" cy="132343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5B9BD5">
                        <a:lumMod val="50000"/>
                      </a:srgbClr>
                    </a:solidFill>
                    <a:prstDash val="solid"/>
                  </a:ln>
                  <a:solidFill>
                    <a:srgbClr val="66FF99"/>
                  </a:solidFill>
                  <a:effectLst>
                    <a:outerShdw blurRad="50800" dist="38100" dir="2700000" algn="tl" rotWithShape="0">
                      <a:srgbClr val="841918">
                        <a:alpha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H</a:t>
              </a: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5B9BD5">
                        <a:lumMod val="50000"/>
                      </a:srgbClr>
                    </a:solidFill>
                    <a:prstDash val="solid"/>
                  </a:ln>
                  <a:solidFill>
                    <a:srgbClr val="FF6699"/>
                  </a:solidFill>
                  <a:effectLst>
                    <a:outerShdw blurRad="50800" dist="38100" dir="2700000" algn="tl" rotWithShape="0">
                      <a:srgbClr val="841918">
                        <a:alpha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Ẹ</a:t>
              </a: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5B9BD5">
                        <a:lumMod val="50000"/>
                      </a:srgbClr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2700000" algn="tl" rotWithShape="0">
                      <a:srgbClr val="841918">
                        <a:alpha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N </a:t>
              </a: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5B9BD5">
                        <a:lumMod val="50000"/>
                      </a:srgbClr>
                    </a:solidFill>
                    <a:prstDash val="solid"/>
                  </a:ln>
                  <a:solidFill>
                    <a:srgbClr val="CC66FF"/>
                  </a:solidFill>
                  <a:effectLst>
                    <a:outerShdw blurRad="50800" dist="38100" dir="2700000" algn="tl" rotWithShape="0">
                      <a:srgbClr val="841918">
                        <a:alpha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G</a:t>
              </a: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5B9BD5">
                        <a:lumMod val="50000"/>
                      </a:srgbClr>
                    </a:solidFill>
                    <a:prstDash val="solid"/>
                  </a:ln>
                  <a:solidFill>
                    <a:srgbClr val="00FFFF"/>
                  </a:solidFill>
                  <a:effectLst>
                    <a:outerShdw blurRad="50800" dist="38100" dir="2700000" algn="tl" rotWithShape="0">
                      <a:srgbClr val="841918">
                        <a:alpha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Ặ</a:t>
              </a: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5B9BD5">
                        <a:lumMod val="50000"/>
                      </a:srgbClr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2700000" algn="tl" rotWithShape="0">
                      <a:srgbClr val="841918">
                        <a:alpha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P </a:t>
              </a: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5B9BD5">
                        <a:lumMod val="50000"/>
                      </a:srgbClr>
                    </a:solidFill>
                    <a:prstDash val="solid"/>
                  </a:ln>
                  <a:solidFill>
                    <a:srgbClr val="66FF99"/>
                  </a:solidFill>
                  <a:effectLst>
                    <a:outerShdw blurRad="50800" dist="38100" dir="2700000" algn="tl" rotWithShape="0">
                      <a:srgbClr val="841918">
                        <a:alpha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L</a:t>
              </a: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5B9BD5">
                        <a:lumMod val="50000"/>
                      </a:srgbClr>
                    </a:solidFill>
                    <a:prstDash val="solid"/>
                  </a:ln>
                  <a:solidFill>
                    <a:srgbClr val="FF6699"/>
                  </a:solidFill>
                  <a:effectLst>
                    <a:outerShdw blurRad="50800" dist="38100" dir="2700000" algn="tl" rotWithShape="0">
                      <a:srgbClr val="841918">
                        <a:alpha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Ạ</a:t>
              </a: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5B9BD5">
                        <a:lumMod val="50000"/>
                      </a:srgbClr>
                    </a:solidFill>
                    <a:prstDash val="solid"/>
                  </a:ln>
                  <a:solidFill>
                    <a:srgbClr val="CC66FF"/>
                  </a:solidFill>
                  <a:effectLst>
                    <a:outerShdw blurRad="50800" dist="38100" dir="2700000" algn="tl" rotWithShape="0">
                      <a:srgbClr val="841918">
                        <a:alpha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I</a:t>
              </a:r>
              <a:endParaRPr kumimoji="0" lang="vi-VN" sz="8800" b="1" i="0" u="none" strike="noStrike" kern="1200" cap="none" spc="0" normalizeH="0" baseline="0" noProof="0" dirty="0">
                <a:ln w="28575">
                  <a:solidFill>
                    <a:srgbClr val="5B9BD5">
                      <a:lumMod val="50000"/>
                    </a:srgbClr>
                  </a:solidFill>
                  <a:prstDash val="solid"/>
                </a:ln>
                <a:solidFill>
                  <a:srgbClr val="FF6699"/>
                </a:solidFill>
                <a:effectLst>
                  <a:outerShdw blurRad="50800" dist="38100" dir="2700000" algn="tl" rotWithShape="0">
                    <a:srgbClr val="841918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86A738A-6296-0556-84A3-C16CE560BA39}"/>
              </a:ext>
            </a:extLst>
          </p:cNvPr>
          <p:cNvGrpSpPr/>
          <p:nvPr/>
        </p:nvGrpSpPr>
        <p:grpSpPr>
          <a:xfrm>
            <a:off x="7190531" y="2970634"/>
            <a:ext cx="2822995" cy="3538112"/>
            <a:chOff x="8028219" y="3301632"/>
            <a:chExt cx="2822995" cy="353811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3CCAF6D-6C60-3C96-991E-2EFD82AD5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8028219" y="3301632"/>
              <a:ext cx="2822995" cy="3538112"/>
            </a:xfrm>
            <a:prstGeom prst="rect">
              <a:avLst/>
            </a:prstGeom>
          </p:spPr>
        </p:pic>
        <p:pic>
          <p:nvPicPr>
            <p:cNvPr id="27" name="Picture 18">
              <a:extLst>
                <a:ext uri="{FF2B5EF4-FFF2-40B4-BE49-F238E27FC236}">
                  <a16:creationId xmlns:a16="http://schemas.microsoft.com/office/drawing/2014/main" id="{CEA5353E-89D7-15CD-F2B3-2248523C47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703843" y="5373219"/>
              <a:ext cx="147371" cy="149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520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0475E6A-F9EC-59A5-27C1-5DC1223E88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9" t="-1523" r="11325" b="1523"/>
          <a:stretch/>
        </p:blipFill>
        <p:spPr>
          <a:xfrm>
            <a:off x="-34692" y="-193548"/>
            <a:ext cx="12192000" cy="7051548"/>
          </a:xfrm>
          <a:prstGeom prst="rect">
            <a:avLst/>
          </a:prstGeom>
        </p:spPr>
      </p:pic>
      <p:sp>
        <p:nvSpPr>
          <p:cNvPr id="14" name="Plaque 13">
            <a:extLst>
              <a:ext uri="{FF2B5EF4-FFF2-40B4-BE49-F238E27FC236}">
                <a16:creationId xmlns:a16="http://schemas.microsoft.com/office/drawing/2014/main" id="{7C9CF695-E947-82FF-5269-AE5E6A8C8191}"/>
              </a:ext>
            </a:extLst>
          </p:cNvPr>
          <p:cNvSpPr/>
          <p:nvPr/>
        </p:nvSpPr>
        <p:spPr>
          <a:xfrm>
            <a:off x="1401627" y="564013"/>
            <a:ext cx="9641305" cy="3338005"/>
          </a:xfrm>
          <a:prstGeom prst="plaque">
            <a:avLst>
              <a:gd name="adj" fmla="val 4515"/>
            </a:avLst>
          </a:prstGeom>
          <a:solidFill>
            <a:schemeClr val="bg1"/>
          </a:solidFill>
          <a:ln w="38100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638" y="4156719"/>
            <a:ext cx="2101730" cy="2518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033" y="4156719"/>
            <a:ext cx="2441814" cy="24879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90" y="3838231"/>
            <a:ext cx="2645510" cy="2260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ADD1B0-91AF-419E-76B6-F7E40B8F1A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8434" y="1411861"/>
            <a:ext cx="4645747" cy="15147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0FCA8B-D710-3FC2-FB34-431722F5D2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0296" y="2295886"/>
            <a:ext cx="10847449" cy="15147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02689AB-3631-4ACA-BE79-FCB4A1B19D6F}"/>
              </a:ext>
            </a:extLst>
          </p:cNvPr>
          <p:cNvSpPr/>
          <p:nvPr/>
        </p:nvSpPr>
        <p:spPr>
          <a:xfrm>
            <a:off x="4126436" y="813856"/>
            <a:ext cx="51103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NGHỆ</a:t>
            </a:r>
          </a:p>
        </p:txBody>
      </p:sp>
    </p:spTree>
    <p:extLst>
      <p:ext uri="{BB962C8B-B14F-4D97-AF65-F5344CB8AC3E}">
        <p14:creationId xmlns:p14="http://schemas.microsoft.com/office/powerpoint/2010/main" val="19453373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6A070-D58E-4723-B1E6-AA658DA1A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84351-DE9F-4896-8B27-13180AA5B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E2B1F1-BCFB-4F8A-A077-39A50F0F21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9" t="-1523" r="11325" b="1523"/>
          <a:stretch/>
        </p:blipFill>
        <p:spPr>
          <a:xfrm>
            <a:off x="-34692" y="-193548"/>
            <a:ext cx="12192000" cy="7051548"/>
          </a:xfrm>
          <a:prstGeom prst="rect">
            <a:avLst/>
          </a:prstGeom>
        </p:spPr>
      </p:pic>
      <p:sp>
        <p:nvSpPr>
          <p:cNvPr id="5" name="Hình chữ nhật: Góc Tròn 1">
            <a:extLst>
              <a:ext uri="{FF2B5EF4-FFF2-40B4-BE49-F238E27FC236}">
                <a16:creationId xmlns:a16="http://schemas.microsoft.com/office/drawing/2014/main" id="{3C2219CD-31FC-42C1-84A7-428934FF9AF4}"/>
              </a:ext>
            </a:extLst>
          </p:cNvPr>
          <p:cNvSpPr/>
          <p:nvPr/>
        </p:nvSpPr>
        <p:spPr>
          <a:xfrm>
            <a:off x="1177447" y="529389"/>
            <a:ext cx="9837107" cy="6160384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1CB9EE-7092-4513-A81A-CFE44EFED585}"/>
              </a:ext>
            </a:extLst>
          </p:cNvPr>
          <p:cNvGrpSpPr/>
          <p:nvPr/>
        </p:nvGrpSpPr>
        <p:grpSpPr>
          <a:xfrm>
            <a:off x="2424767" y="2643420"/>
            <a:ext cx="7641140" cy="3426821"/>
            <a:chOff x="4412349" y="1175613"/>
            <a:chExt cx="7641140" cy="342682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8B4F885-77AF-49FB-8983-07F2AD0F2534}"/>
                </a:ext>
              </a:extLst>
            </p:cNvPr>
            <p:cNvGrpSpPr/>
            <p:nvPr/>
          </p:nvGrpSpPr>
          <p:grpSpPr>
            <a:xfrm>
              <a:off x="4412349" y="1175613"/>
              <a:ext cx="7641140" cy="3047673"/>
              <a:chOff x="4326532" y="665753"/>
              <a:chExt cx="7641140" cy="3047673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A55B7DF-CAEE-48AA-A63C-15DE9FF316F1}"/>
                  </a:ext>
                </a:extLst>
              </p:cNvPr>
              <p:cNvSpPr txBox="1"/>
              <p:nvPr/>
            </p:nvSpPr>
            <p:spPr>
              <a:xfrm>
                <a:off x="4827953" y="665753"/>
                <a:ext cx="713971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587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Nhắc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87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587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lại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87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587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các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87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b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87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ư</a:t>
                </a:r>
                <a:r>
                  <a:rPr lang="en-US" sz="3200" dirty="0" err="1">
                    <a:solidFill>
                      <a:srgbClr val="00587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ớc</a:t>
                </a:r>
                <a:r>
                  <a:rPr lang="en-US" sz="3200" dirty="0">
                    <a:solidFill>
                      <a:srgbClr val="00587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587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lắp</a:t>
                </a:r>
                <a:r>
                  <a:rPr lang="en-US" sz="3200" dirty="0">
                    <a:solidFill>
                      <a:srgbClr val="00587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587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ghép</a:t>
                </a:r>
                <a:r>
                  <a:rPr lang="en-US" sz="3200" dirty="0">
                    <a:solidFill>
                      <a:srgbClr val="00587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robot. </a:t>
                </a:r>
                <a:r>
                  <a:rPr lang="en-US" sz="3200" dirty="0" err="1">
                    <a:solidFill>
                      <a:srgbClr val="00587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Hoàn</a:t>
                </a:r>
                <a:r>
                  <a:rPr lang="en-US" sz="3200" dirty="0">
                    <a:solidFill>
                      <a:srgbClr val="00587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587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thiện</a:t>
                </a:r>
                <a:r>
                  <a:rPr lang="en-US" sz="3200" dirty="0">
                    <a:solidFill>
                      <a:srgbClr val="00587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587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sản</a:t>
                </a:r>
                <a:r>
                  <a:rPr lang="en-US" sz="3200" dirty="0">
                    <a:solidFill>
                      <a:srgbClr val="00587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587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phẩm</a:t>
                </a:r>
                <a:r>
                  <a:rPr lang="en-US" sz="3200" dirty="0">
                    <a:solidFill>
                      <a:srgbClr val="00587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58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pic>
            <p:nvPicPr>
              <p:cNvPr id="11" name="Picture 4">
                <a:extLst>
                  <a:ext uri="{FF2B5EF4-FFF2-40B4-BE49-F238E27FC236}">
                    <a16:creationId xmlns:a16="http://schemas.microsoft.com/office/drawing/2014/main" id="{B5E579F4-2131-42C2-889A-E7157A5760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6315" y="781905"/>
                <a:ext cx="461639" cy="4616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4">
                <a:extLst>
                  <a:ext uri="{FF2B5EF4-FFF2-40B4-BE49-F238E27FC236}">
                    <a16:creationId xmlns:a16="http://schemas.microsoft.com/office/drawing/2014/main" id="{6023ADCE-A8C7-42E0-9661-98CE8C837F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6315" y="2029141"/>
                <a:ext cx="461639" cy="4616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4">
                <a:extLst>
                  <a:ext uri="{FF2B5EF4-FFF2-40B4-BE49-F238E27FC236}">
                    <a16:creationId xmlns:a16="http://schemas.microsoft.com/office/drawing/2014/main" id="{D4E5A419-8231-4209-A287-9AB357BE84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6532" y="3251787"/>
                <a:ext cx="461639" cy="4616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47AF7FE-81B5-48B6-8277-6827F93DE076}"/>
                </a:ext>
              </a:extLst>
            </p:cNvPr>
            <p:cNvSpPr txBox="1"/>
            <p:nvPr/>
          </p:nvSpPr>
          <p:spPr>
            <a:xfrm>
              <a:off x="4913769" y="2519947"/>
              <a:ext cx="71397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58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</a:t>
              </a:r>
              <a:r>
                <a:rPr lang="en-US" sz="3200" dirty="0" err="1">
                  <a:solidFill>
                    <a:srgbClr val="0058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ới</a:t>
              </a:r>
              <a:r>
                <a:rPr lang="en-US" sz="3200" dirty="0">
                  <a:solidFill>
                    <a:srgbClr val="0058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0058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thiệu</a:t>
              </a:r>
              <a:r>
                <a:rPr lang="en-US" sz="3200" dirty="0">
                  <a:solidFill>
                    <a:srgbClr val="0058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0058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sản</a:t>
              </a:r>
              <a:r>
                <a:rPr lang="en-US" sz="3200" dirty="0">
                  <a:solidFill>
                    <a:srgbClr val="0058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0058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phẩm</a:t>
              </a:r>
              <a:r>
                <a:rPr lang="en-US" sz="3200" dirty="0">
                  <a:solidFill>
                    <a:srgbClr val="0058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58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08F5DC2-CA73-4D4C-99E4-727D81E78C80}"/>
                </a:ext>
              </a:extLst>
            </p:cNvPr>
            <p:cNvSpPr txBox="1"/>
            <p:nvPr/>
          </p:nvSpPr>
          <p:spPr>
            <a:xfrm>
              <a:off x="4913769" y="3525216"/>
              <a:ext cx="71397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58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Lên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58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ý t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58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ư</a:t>
              </a:r>
              <a:r>
                <a:rPr lang="en-US" sz="3200" dirty="0" err="1">
                  <a:solidFill>
                    <a:srgbClr val="0058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ởng</a:t>
              </a:r>
              <a:r>
                <a:rPr lang="en-US" sz="3200" dirty="0">
                  <a:solidFill>
                    <a:srgbClr val="0058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0058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sáng</a:t>
              </a:r>
              <a:r>
                <a:rPr lang="en-US" sz="3200" dirty="0">
                  <a:solidFill>
                    <a:srgbClr val="0058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0058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tạo</a:t>
              </a:r>
              <a:r>
                <a:rPr lang="en-US" sz="3200" dirty="0">
                  <a:solidFill>
                    <a:srgbClr val="0058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0058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lắp</a:t>
              </a:r>
              <a:r>
                <a:rPr lang="en-US" sz="3200" dirty="0">
                  <a:solidFill>
                    <a:srgbClr val="0058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0058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ghép</a:t>
              </a:r>
              <a:r>
                <a:rPr lang="en-US" sz="3200" dirty="0">
                  <a:solidFill>
                    <a:srgbClr val="0058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robot </a:t>
              </a:r>
              <a:r>
                <a:rPr lang="en-US" sz="3200" dirty="0" err="1">
                  <a:solidFill>
                    <a:srgbClr val="0058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theo</a:t>
              </a:r>
              <a:r>
                <a:rPr lang="en-US" sz="3200" dirty="0">
                  <a:solidFill>
                    <a:srgbClr val="0058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0058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mẫu</a:t>
              </a:r>
              <a:r>
                <a:rPr lang="en-US" sz="3200" dirty="0">
                  <a:solidFill>
                    <a:srgbClr val="0058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0058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khác</a:t>
              </a:r>
              <a:r>
                <a:rPr lang="en-US" sz="3200" dirty="0">
                  <a:solidFill>
                    <a:srgbClr val="0058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58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764A9FB1-8961-4FC0-A3C9-B10F95DF22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75"/>
          <a:stretch/>
        </p:blipFill>
        <p:spPr>
          <a:xfrm>
            <a:off x="2918181" y="0"/>
            <a:ext cx="6355633" cy="25366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509539-78EF-4045-A3DC-0CB36AE660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5336" y="292954"/>
            <a:ext cx="4517528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9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0475E6A-F9EC-59A5-27C1-5DC1223E88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9" t="-1523" r="11325" b="1523"/>
          <a:stretch/>
        </p:blipFill>
        <p:spPr>
          <a:xfrm>
            <a:off x="-34692" y="-193548"/>
            <a:ext cx="12192000" cy="7051548"/>
          </a:xfrm>
          <a:prstGeom prst="rect">
            <a:avLst/>
          </a:prstGeom>
        </p:spPr>
      </p:pic>
      <p:grpSp>
        <p:nvGrpSpPr>
          <p:cNvPr id="9" name="Graphic 2">
            <a:extLst>
              <a:ext uri="{FF2B5EF4-FFF2-40B4-BE49-F238E27FC236}">
                <a16:creationId xmlns:a16="http://schemas.microsoft.com/office/drawing/2014/main" id="{15121C93-E412-6CAF-3498-AD06D656C9D1}"/>
              </a:ext>
            </a:extLst>
          </p:cNvPr>
          <p:cNvGrpSpPr/>
          <p:nvPr/>
        </p:nvGrpSpPr>
        <p:grpSpPr>
          <a:xfrm>
            <a:off x="1853583" y="256533"/>
            <a:ext cx="8484833" cy="3401066"/>
            <a:chOff x="2458645" y="3220808"/>
            <a:chExt cx="7279698" cy="3386033"/>
          </a:xfrm>
        </p:grpSpPr>
        <p:grpSp>
          <p:nvGrpSpPr>
            <p:cNvPr id="12" name="Graphic 2">
              <a:extLst>
                <a:ext uri="{FF2B5EF4-FFF2-40B4-BE49-F238E27FC236}">
                  <a16:creationId xmlns:a16="http://schemas.microsoft.com/office/drawing/2014/main" id="{7E998F7B-8F01-AEAB-EBE3-310A9EE90DE6}"/>
                </a:ext>
              </a:extLst>
            </p:cNvPr>
            <p:cNvGrpSpPr/>
            <p:nvPr/>
          </p:nvGrpSpPr>
          <p:grpSpPr>
            <a:xfrm>
              <a:off x="2458645" y="3220808"/>
              <a:ext cx="7279698" cy="3386033"/>
              <a:chOff x="2458645" y="3220808"/>
              <a:chExt cx="7279698" cy="3386033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BCCD5B35-DEBA-D218-2D60-2D6FE1CA34C0}"/>
                  </a:ext>
                </a:extLst>
              </p:cNvPr>
              <p:cNvSpPr/>
              <p:nvPr/>
            </p:nvSpPr>
            <p:spPr>
              <a:xfrm>
                <a:off x="2458645" y="3242967"/>
                <a:ext cx="7220170" cy="3339309"/>
              </a:xfrm>
              <a:custGeom>
                <a:avLst/>
                <a:gdLst>
                  <a:gd name="connsiteX0" fmla="*/ 3672100 w 7220170"/>
                  <a:gd name="connsiteY0" fmla="*/ 279 h 3339309"/>
                  <a:gd name="connsiteX1" fmla="*/ 3555596 w 7220170"/>
                  <a:gd name="connsiteY1" fmla="*/ 0 h 3339309"/>
                  <a:gd name="connsiteX2" fmla="*/ 2013175 w 7220170"/>
                  <a:gd name="connsiteY2" fmla="*/ 257813 h 3339309"/>
                  <a:gd name="connsiteX3" fmla="*/ 0 w 7220170"/>
                  <a:gd name="connsiteY3" fmla="*/ 1528763 h 3339309"/>
                  <a:gd name="connsiteX4" fmla="*/ 1363764 w 7220170"/>
                  <a:gd name="connsiteY4" fmla="*/ 3334015 h 3339309"/>
                  <a:gd name="connsiteX5" fmla="*/ 3534971 w 7220170"/>
                  <a:gd name="connsiteY5" fmla="*/ 3022130 h 3339309"/>
                  <a:gd name="connsiteX6" fmla="*/ 3681297 w 7220170"/>
                  <a:gd name="connsiteY6" fmla="*/ 3022409 h 3339309"/>
                  <a:gd name="connsiteX7" fmla="*/ 5850554 w 7220170"/>
                  <a:gd name="connsiteY7" fmla="*/ 3339310 h 3339309"/>
                  <a:gd name="connsiteX8" fmla="*/ 7220170 w 7220170"/>
                  <a:gd name="connsiteY8" fmla="*/ 1537961 h 3339309"/>
                  <a:gd name="connsiteX9" fmla="*/ 5213406 w 7220170"/>
                  <a:gd name="connsiteY9" fmla="*/ 261994 h 3339309"/>
                  <a:gd name="connsiteX10" fmla="*/ 3672100 w 7220170"/>
                  <a:gd name="connsiteY10" fmla="*/ 279 h 3339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20170" h="3339309">
                    <a:moveTo>
                      <a:pt x="3672100" y="279"/>
                    </a:moveTo>
                    <a:cubicBezTo>
                      <a:pt x="3633358" y="0"/>
                      <a:pt x="3594338" y="0"/>
                      <a:pt x="3555596" y="0"/>
                    </a:cubicBezTo>
                    <a:cubicBezTo>
                      <a:pt x="3563400" y="6689"/>
                      <a:pt x="2825357" y="6689"/>
                      <a:pt x="2013175" y="257813"/>
                    </a:cubicBezTo>
                    <a:cubicBezTo>
                      <a:pt x="1199878" y="490542"/>
                      <a:pt x="312721" y="973838"/>
                      <a:pt x="0" y="1528763"/>
                    </a:cubicBezTo>
                    <a:cubicBezTo>
                      <a:pt x="505593" y="2102363"/>
                      <a:pt x="960738" y="2706343"/>
                      <a:pt x="1363764" y="3334015"/>
                    </a:cubicBezTo>
                    <a:cubicBezTo>
                      <a:pt x="2073656" y="3131666"/>
                      <a:pt x="2804174" y="3027704"/>
                      <a:pt x="3534971" y="3022130"/>
                    </a:cubicBezTo>
                    <a:cubicBezTo>
                      <a:pt x="3583746" y="3021851"/>
                      <a:pt x="3632522" y="3021851"/>
                      <a:pt x="3681297" y="3022409"/>
                    </a:cubicBezTo>
                    <a:cubicBezTo>
                      <a:pt x="4412094" y="3029934"/>
                      <a:pt x="5141776" y="3135568"/>
                      <a:pt x="5850554" y="3339310"/>
                    </a:cubicBezTo>
                    <a:cubicBezTo>
                      <a:pt x="6254694" y="2712475"/>
                      <a:pt x="6712069" y="2109889"/>
                      <a:pt x="7220170" y="1537961"/>
                    </a:cubicBezTo>
                    <a:cubicBezTo>
                      <a:pt x="6910237" y="982757"/>
                      <a:pt x="6025310" y="497231"/>
                      <a:pt x="5213406" y="261994"/>
                    </a:cubicBezTo>
                    <a:cubicBezTo>
                      <a:pt x="4402339" y="9476"/>
                      <a:pt x="3664017" y="6968"/>
                      <a:pt x="3672100" y="279"/>
                    </a:cubicBezTo>
                    <a:close/>
                  </a:path>
                </a:pathLst>
              </a:custGeom>
              <a:solidFill>
                <a:srgbClr val="FF0066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E47BFFF-C9D6-73BE-C714-D8DFAA34A334}"/>
                  </a:ext>
                </a:extLst>
              </p:cNvPr>
              <p:cNvSpPr/>
              <p:nvPr/>
            </p:nvSpPr>
            <p:spPr>
              <a:xfrm>
                <a:off x="3977748" y="4720700"/>
                <a:ext cx="178657" cy="101453"/>
              </a:xfrm>
              <a:custGeom>
                <a:avLst/>
                <a:gdLst>
                  <a:gd name="connsiteX0" fmla="*/ 153294 w 178657"/>
                  <a:gd name="connsiteY0" fmla="*/ 20904 h 101453"/>
                  <a:gd name="connsiteX1" fmla="*/ 170296 w 178657"/>
                  <a:gd name="connsiteY1" fmla="*/ 7246 h 101453"/>
                  <a:gd name="connsiteX2" fmla="*/ 178658 w 178657"/>
                  <a:gd name="connsiteY2" fmla="*/ 0 h 101453"/>
                  <a:gd name="connsiteX3" fmla="*/ 168066 w 178657"/>
                  <a:gd name="connsiteY3" fmla="*/ 6689 h 101453"/>
                  <a:gd name="connsiteX4" fmla="*/ 59367 w 178657"/>
                  <a:gd name="connsiteY4" fmla="*/ 66892 h 101453"/>
                  <a:gd name="connsiteX5" fmla="*/ 0 w 178657"/>
                  <a:gd name="connsiteY5" fmla="*/ 101453 h 101453"/>
                  <a:gd name="connsiteX6" fmla="*/ 111208 w 178657"/>
                  <a:gd name="connsiteY6" fmla="*/ 49612 h 101453"/>
                  <a:gd name="connsiteX7" fmla="*/ 153294 w 178657"/>
                  <a:gd name="connsiteY7" fmla="*/ 20904 h 10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8657" h="101453">
                    <a:moveTo>
                      <a:pt x="153294" y="20904"/>
                    </a:moveTo>
                    <a:cubicBezTo>
                      <a:pt x="159148" y="16444"/>
                      <a:pt x="164722" y="11985"/>
                      <a:pt x="170296" y="7246"/>
                    </a:cubicBezTo>
                    <a:cubicBezTo>
                      <a:pt x="173083" y="5017"/>
                      <a:pt x="175871" y="2508"/>
                      <a:pt x="178658" y="0"/>
                    </a:cubicBezTo>
                    <a:cubicBezTo>
                      <a:pt x="175592" y="2787"/>
                      <a:pt x="171968" y="4460"/>
                      <a:pt x="168066" y="6689"/>
                    </a:cubicBezTo>
                    <a:cubicBezTo>
                      <a:pt x="131555" y="26199"/>
                      <a:pt x="95321" y="46267"/>
                      <a:pt x="59367" y="66892"/>
                    </a:cubicBezTo>
                    <a:cubicBezTo>
                      <a:pt x="39578" y="78319"/>
                      <a:pt x="19789" y="90026"/>
                      <a:pt x="0" y="101453"/>
                    </a:cubicBezTo>
                    <a:cubicBezTo>
                      <a:pt x="38463" y="87517"/>
                      <a:pt x="76090" y="71073"/>
                      <a:pt x="111208" y="49612"/>
                    </a:cubicBezTo>
                    <a:cubicBezTo>
                      <a:pt x="125701" y="40693"/>
                      <a:pt x="139916" y="31216"/>
                      <a:pt x="153294" y="20904"/>
                    </a:cubicBezTo>
                    <a:close/>
                  </a:path>
                </a:pathLst>
              </a:custGeom>
              <a:solidFill>
                <a:srgbClr val="B36B4A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727AA3A-3F87-02C0-3115-C01D30B291CC}"/>
                  </a:ext>
                </a:extLst>
              </p:cNvPr>
              <p:cNvSpPr/>
              <p:nvPr/>
            </p:nvSpPr>
            <p:spPr>
              <a:xfrm>
                <a:off x="2458645" y="3220808"/>
                <a:ext cx="7279698" cy="3386033"/>
              </a:xfrm>
              <a:custGeom>
                <a:avLst/>
                <a:gdLst>
                  <a:gd name="connsiteX0" fmla="*/ 5873782 w 7279698"/>
                  <a:gd name="connsiteY0" fmla="*/ 3385135 h 3386033"/>
                  <a:gd name="connsiteX1" fmla="*/ 1399812 w 7279698"/>
                  <a:gd name="connsiteY1" fmla="*/ 3379839 h 3386033"/>
                  <a:gd name="connsiteX2" fmla="*/ 1372777 w 7279698"/>
                  <a:gd name="connsiteY2" fmla="*/ 3370085 h 3386033"/>
                  <a:gd name="connsiteX3" fmla="*/ 4554 w 7279698"/>
                  <a:gd name="connsiteY3" fmla="*/ 1568457 h 3386033"/>
                  <a:gd name="connsiteX4" fmla="*/ 3439 w 7279698"/>
                  <a:gd name="connsiteY4" fmla="*/ 1544766 h 3386033"/>
                  <a:gd name="connsiteX5" fmla="*/ 2033615 w 7279698"/>
                  <a:gd name="connsiteY5" fmla="*/ 257929 h 3386033"/>
                  <a:gd name="connsiteX6" fmla="*/ 3584119 w 7279698"/>
                  <a:gd name="connsiteY6" fmla="*/ 115 h 3386033"/>
                  <a:gd name="connsiteX7" fmla="*/ 3702296 w 7279698"/>
                  <a:gd name="connsiteY7" fmla="*/ 394 h 3386033"/>
                  <a:gd name="connsiteX8" fmla="*/ 5252800 w 7279698"/>
                  <a:gd name="connsiteY8" fmla="*/ 262667 h 3386033"/>
                  <a:gd name="connsiteX9" fmla="*/ 7276287 w 7279698"/>
                  <a:gd name="connsiteY9" fmla="*/ 1554521 h 3386033"/>
                  <a:gd name="connsiteX10" fmla="*/ 7274894 w 7279698"/>
                  <a:gd name="connsiteY10" fmla="*/ 1578490 h 3386033"/>
                  <a:gd name="connsiteX11" fmla="*/ 5900818 w 7279698"/>
                  <a:gd name="connsiteY11" fmla="*/ 3376216 h 3386033"/>
                  <a:gd name="connsiteX12" fmla="*/ 5873782 w 7279698"/>
                  <a:gd name="connsiteY12" fmla="*/ 3385135 h 3386033"/>
                  <a:gd name="connsiteX13" fmla="*/ 1404551 w 7279698"/>
                  <a:gd name="connsiteY13" fmla="*/ 3329670 h 3386033"/>
                  <a:gd name="connsiteX14" fmla="*/ 5869601 w 7279698"/>
                  <a:gd name="connsiteY14" fmla="*/ 3334966 h 3386033"/>
                  <a:gd name="connsiteX15" fmla="*/ 7215527 w 7279698"/>
                  <a:gd name="connsiteY15" fmla="*/ 1555078 h 3386033"/>
                  <a:gd name="connsiteX16" fmla="*/ 5233568 w 7279698"/>
                  <a:gd name="connsiteY16" fmla="*/ 305589 h 3386033"/>
                  <a:gd name="connsiteX17" fmla="*/ 3700623 w 7279698"/>
                  <a:gd name="connsiteY17" fmla="*/ 46661 h 3386033"/>
                  <a:gd name="connsiteX18" fmla="*/ 3585513 w 7279698"/>
                  <a:gd name="connsiteY18" fmla="*/ 46382 h 3386033"/>
                  <a:gd name="connsiteX19" fmla="*/ 2051732 w 7279698"/>
                  <a:gd name="connsiteY19" fmla="*/ 301130 h 3386033"/>
                  <a:gd name="connsiteX20" fmla="*/ 64478 w 7279698"/>
                  <a:gd name="connsiteY20" fmla="*/ 1545602 h 3386033"/>
                  <a:gd name="connsiteX21" fmla="*/ 1404551 w 7279698"/>
                  <a:gd name="connsiteY21" fmla="*/ 3329670 h 3386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279698" h="3386033">
                    <a:moveTo>
                      <a:pt x="5873782" y="3385135"/>
                    </a:moveTo>
                    <a:cubicBezTo>
                      <a:pt x="4413303" y="2965108"/>
                      <a:pt x="2862799" y="2962879"/>
                      <a:pt x="1399812" y="3379839"/>
                    </a:cubicBezTo>
                    <a:cubicBezTo>
                      <a:pt x="1389500" y="3382905"/>
                      <a:pt x="1378630" y="3378725"/>
                      <a:pt x="1372777" y="3370085"/>
                    </a:cubicBezTo>
                    <a:cubicBezTo>
                      <a:pt x="968358" y="2743528"/>
                      <a:pt x="511541" y="2140663"/>
                      <a:pt x="4554" y="1568457"/>
                    </a:cubicBezTo>
                    <a:cubicBezTo>
                      <a:pt x="-1020" y="1562046"/>
                      <a:pt x="-1578" y="1553127"/>
                      <a:pt x="3439" y="1544766"/>
                    </a:cubicBezTo>
                    <a:cubicBezTo>
                      <a:pt x="334555" y="965034"/>
                      <a:pt x="1279128" y="466688"/>
                      <a:pt x="2033615" y="257929"/>
                    </a:cubicBezTo>
                    <a:cubicBezTo>
                      <a:pt x="2845240" y="15724"/>
                      <a:pt x="3579381" y="952"/>
                      <a:pt x="3584119" y="115"/>
                    </a:cubicBezTo>
                    <a:cubicBezTo>
                      <a:pt x="3623697" y="-163"/>
                      <a:pt x="3662996" y="115"/>
                      <a:pt x="3702296" y="394"/>
                    </a:cubicBezTo>
                    <a:cubicBezTo>
                      <a:pt x="3708706" y="1509"/>
                      <a:pt x="4442011" y="17953"/>
                      <a:pt x="5252800" y="262667"/>
                    </a:cubicBezTo>
                    <a:cubicBezTo>
                      <a:pt x="6005894" y="473935"/>
                      <a:pt x="6947958" y="974510"/>
                      <a:pt x="7276287" y="1554521"/>
                    </a:cubicBezTo>
                    <a:cubicBezTo>
                      <a:pt x="7281304" y="1562882"/>
                      <a:pt x="7280746" y="1571801"/>
                      <a:pt x="7274894" y="1578490"/>
                    </a:cubicBezTo>
                    <a:cubicBezTo>
                      <a:pt x="6765398" y="2149024"/>
                      <a:pt x="6306630" y="2750496"/>
                      <a:pt x="5900818" y="3376216"/>
                    </a:cubicBezTo>
                    <a:cubicBezTo>
                      <a:pt x="5894964" y="3384020"/>
                      <a:pt x="5884373" y="3387922"/>
                      <a:pt x="5873782" y="3385135"/>
                    </a:cubicBezTo>
                    <a:close/>
                    <a:moveTo>
                      <a:pt x="1404551" y="3329670"/>
                    </a:moveTo>
                    <a:cubicBezTo>
                      <a:pt x="2865029" y="2916890"/>
                      <a:pt x="4411353" y="2919120"/>
                      <a:pt x="5869601" y="3334966"/>
                    </a:cubicBezTo>
                    <a:cubicBezTo>
                      <a:pt x="6267331" y="2716214"/>
                      <a:pt x="6716902" y="2120874"/>
                      <a:pt x="7215527" y="1555078"/>
                    </a:cubicBezTo>
                    <a:cubicBezTo>
                      <a:pt x="6886919" y="994857"/>
                      <a:pt x="5968824" y="511561"/>
                      <a:pt x="5233568" y="305589"/>
                    </a:cubicBezTo>
                    <a:cubicBezTo>
                      <a:pt x="4431141" y="63942"/>
                      <a:pt x="3705362" y="47776"/>
                      <a:pt x="3700623" y="46661"/>
                    </a:cubicBezTo>
                    <a:cubicBezTo>
                      <a:pt x="3662160" y="46382"/>
                      <a:pt x="3623976" y="46382"/>
                      <a:pt x="3585513" y="46382"/>
                    </a:cubicBezTo>
                    <a:cubicBezTo>
                      <a:pt x="3582169" y="47497"/>
                      <a:pt x="2855553" y="61712"/>
                      <a:pt x="2051732" y="301130"/>
                    </a:cubicBezTo>
                    <a:cubicBezTo>
                      <a:pt x="1315919" y="505151"/>
                      <a:pt x="395594" y="985938"/>
                      <a:pt x="64478" y="1545602"/>
                    </a:cubicBezTo>
                    <a:cubicBezTo>
                      <a:pt x="560874" y="2113349"/>
                      <a:pt x="1008215" y="2710082"/>
                      <a:pt x="1404551" y="332967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EFFF389-31D3-A8B0-FA85-3B62F4C30C2F}"/>
                </a:ext>
              </a:extLst>
            </p:cNvPr>
            <p:cNvSpPr/>
            <p:nvPr/>
          </p:nvSpPr>
          <p:spPr>
            <a:xfrm>
              <a:off x="2669728" y="3332054"/>
              <a:ext cx="3545283" cy="1468637"/>
            </a:xfrm>
            <a:custGeom>
              <a:avLst/>
              <a:gdLst>
                <a:gd name="connsiteX0" fmla="*/ 3545284 w 3545283"/>
                <a:gd name="connsiteY0" fmla="*/ 913 h 1468637"/>
                <a:gd name="connsiteX1" fmla="*/ 3367740 w 3545283"/>
                <a:gd name="connsiteY1" fmla="*/ 15128 h 1468637"/>
                <a:gd name="connsiteX2" fmla="*/ 2904512 w 3545283"/>
                <a:gd name="connsiteY2" fmla="*/ 72265 h 1468637"/>
                <a:gd name="connsiteX3" fmla="*/ 2599038 w 3545283"/>
                <a:gd name="connsiteY3" fmla="*/ 125779 h 1468637"/>
                <a:gd name="connsiteX4" fmla="*/ 2262905 w 3545283"/>
                <a:gd name="connsiteY4" fmla="*/ 200475 h 1468637"/>
                <a:gd name="connsiteX5" fmla="*/ 1910607 w 3545283"/>
                <a:gd name="connsiteY5" fmla="*/ 298026 h 1468637"/>
                <a:gd name="connsiteX6" fmla="*/ 1732785 w 3545283"/>
                <a:gd name="connsiteY6" fmla="*/ 355163 h 1468637"/>
                <a:gd name="connsiteX7" fmla="*/ 1556357 w 3545283"/>
                <a:gd name="connsiteY7" fmla="*/ 418710 h 1468637"/>
                <a:gd name="connsiteX8" fmla="*/ 1214371 w 3545283"/>
                <a:gd name="connsiteY8" fmla="*/ 560856 h 1468637"/>
                <a:gd name="connsiteX9" fmla="*/ 1052436 w 3545283"/>
                <a:gd name="connsiteY9" fmla="*/ 638897 h 1468637"/>
                <a:gd name="connsiteX10" fmla="*/ 974117 w 3545283"/>
                <a:gd name="connsiteY10" fmla="*/ 678753 h 1468637"/>
                <a:gd name="connsiteX11" fmla="*/ 898584 w 3545283"/>
                <a:gd name="connsiteY11" fmla="*/ 720003 h 1468637"/>
                <a:gd name="connsiteX12" fmla="*/ 754209 w 3545283"/>
                <a:gd name="connsiteY12" fmla="*/ 804176 h 1468637"/>
                <a:gd name="connsiteX13" fmla="*/ 620425 w 3545283"/>
                <a:gd name="connsiteY13" fmla="*/ 889463 h 1468637"/>
                <a:gd name="connsiteX14" fmla="*/ 390204 w 3545283"/>
                <a:gd name="connsiteY14" fmla="*/ 1059481 h 1468637"/>
                <a:gd name="connsiteX15" fmla="*/ 295440 w 3545283"/>
                <a:gd name="connsiteY15" fmla="*/ 1140866 h 1468637"/>
                <a:gd name="connsiteX16" fmla="*/ 252239 w 3545283"/>
                <a:gd name="connsiteY16" fmla="*/ 1179330 h 1468637"/>
                <a:gd name="connsiteX17" fmla="*/ 214055 w 3545283"/>
                <a:gd name="connsiteY17" fmla="*/ 1217235 h 1468637"/>
                <a:gd name="connsiteX18" fmla="*/ 146605 w 3545283"/>
                <a:gd name="connsiteY18" fmla="*/ 1286914 h 1468637"/>
                <a:gd name="connsiteX19" fmla="*/ 93092 w 3545283"/>
                <a:gd name="connsiteY19" fmla="*/ 1348232 h 1468637"/>
                <a:gd name="connsiteX20" fmla="*/ 52399 w 3545283"/>
                <a:gd name="connsiteY20" fmla="*/ 1398958 h 1468637"/>
                <a:gd name="connsiteX21" fmla="*/ 23691 w 3545283"/>
                <a:gd name="connsiteY21" fmla="*/ 1436864 h 1468637"/>
                <a:gd name="connsiteX22" fmla="*/ 0 w 3545283"/>
                <a:gd name="connsiteY22" fmla="*/ 1468638 h 1468637"/>
                <a:gd name="connsiteX23" fmla="*/ 19510 w 3545283"/>
                <a:gd name="connsiteY23" fmla="*/ 1435470 h 1468637"/>
                <a:gd name="connsiteX24" fmla="*/ 43201 w 3545283"/>
                <a:gd name="connsiteY24" fmla="*/ 1395614 h 1468637"/>
                <a:gd name="connsiteX25" fmla="*/ 78320 w 3545283"/>
                <a:gd name="connsiteY25" fmla="*/ 1342379 h 1468637"/>
                <a:gd name="connsiteX26" fmla="*/ 125701 w 3545283"/>
                <a:gd name="connsiteY26" fmla="*/ 1277159 h 1468637"/>
                <a:gd name="connsiteX27" fmla="*/ 187577 w 3545283"/>
                <a:gd name="connsiteY27" fmla="*/ 1203020 h 1468637"/>
                <a:gd name="connsiteX28" fmla="*/ 222974 w 3545283"/>
                <a:gd name="connsiteY28" fmla="*/ 1162606 h 1468637"/>
                <a:gd name="connsiteX29" fmla="*/ 263109 w 3545283"/>
                <a:gd name="connsiteY29" fmla="*/ 1121356 h 1468637"/>
                <a:gd name="connsiteX30" fmla="*/ 353692 w 3545283"/>
                <a:gd name="connsiteY30" fmla="*/ 1034118 h 1468637"/>
                <a:gd name="connsiteX31" fmla="*/ 578060 w 3545283"/>
                <a:gd name="connsiteY31" fmla="*/ 851837 h 1468637"/>
                <a:gd name="connsiteX32" fmla="*/ 855105 w 3545283"/>
                <a:gd name="connsiteY32" fmla="*/ 671228 h 1468637"/>
                <a:gd name="connsiteX33" fmla="*/ 930916 w 3545283"/>
                <a:gd name="connsiteY33" fmla="*/ 627470 h 1468637"/>
                <a:gd name="connsiteX34" fmla="*/ 1009793 w 3545283"/>
                <a:gd name="connsiteY34" fmla="*/ 585104 h 1468637"/>
                <a:gd name="connsiteX35" fmla="*/ 1090342 w 3545283"/>
                <a:gd name="connsiteY35" fmla="*/ 543018 h 1468637"/>
                <a:gd name="connsiteX36" fmla="*/ 1173678 w 3545283"/>
                <a:gd name="connsiteY36" fmla="*/ 503161 h 1468637"/>
                <a:gd name="connsiteX37" fmla="*/ 1520960 w 3545283"/>
                <a:gd name="connsiteY37" fmla="*/ 355720 h 1468637"/>
                <a:gd name="connsiteX38" fmla="*/ 1701011 w 3545283"/>
                <a:gd name="connsiteY38" fmla="*/ 291894 h 1468637"/>
                <a:gd name="connsiteX39" fmla="*/ 1882456 w 3545283"/>
                <a:gd name="connsiteY39" fmla="*/ 234757 h 1468637"/>
                <a:gd name="connsiteX40" fmla="*/ 2063623 w 3545283"/>
                <a:gd name="connsiteY40" fmla="*/ 184588 h 1468637"/>
                <a:gd name="connsiteX41" fmla="*/ 2242280 w 3545283"/>
                <a:gd name="connsiteY41" fmla="*/ 141387 h 1468637"/>
                <a:gd name="connsiteX42" fmla="*/ 2585381 w 3545283"/>
                <a:gd name="connsiteY42" fmla="*/ 74773 h 1468637"/>
                <a:gd name="connsiteX43" fmla="*/ 2896430 w 3545283"/>
                <a:gd name="connsiteY43" fmla="*/ 32687 h 1468637"/>
                <a:gd name="connsiteX44" fmla="*/ 3161490 w 3545283"/>
                <a:gd name="connsiteY44" fmla="*/ 10111 h 1468637"/>
                <a:gd name="connsiteX45" fmla="*/ 3366626 w 3545283"/>
                <a:gd name="connsiteY45" fmla="*/ 1192 h 1468637"/>
                <a:gd name="connsiteX46" fmla="*/ 3545284 w 3545283"/>
                <a:gd name="connsiteY46" fmla="*/ 913 h 146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545283" h="1468637">
                  <a:moveTo>
                    <a:pt x="3545284" y="913"/>
                  </a:moveTo>
                  <a:cubicBezTo>
                    <a:pt x="3545284" y="913"/>
                    <a:pt x="3480621" y="4815"/>
                    <a:pt x="3367740" y="15128"/>
                  </a:cubicBezTo>
                  <a:cubicBezTo>
                    <a:pt x="3255139" y="25719"/>
                    <a:pt x="3094598" y="43278"/>
                    <a:pt x="2904512" y="72265"/>
                  </a:cubicBezTo>
                  <a:cubicBezTo>
                    <a:pt x="2809191" y="86758"/>
                    <a:pt x="2706902" y="105153"/>
                    <a:pt x="2599038" y="125779"/>
                  </a:cubicBezTo>
                  <a:cubicBezTo>
                    <a:pt x="2491454" y="147240"/>
                    <a:pt x="2378573" y="172046"/>
                    <a:pt x="2262905" y="200475"/>
                  </a:cubicBezTo>
                  <a:cubicBezTo>
                    <a:pt x="2146959" y="228347"/>
                    <a:pt x="2029340" y="262350"/>
                    <a:pt x="1910607" y="298026"/>
                  </a:cubicBezTo>
                  <a:cubicBezTo>
                    <a:pt x="1851240" y="315864"/>
                    <a:pt x="1792152" y="335653"/>
                    <a:pt x="1732785" y="355163"/>
                  </a:cubicBezTo>
                  <a:cubicBezTo>
                    <a:pt x="1673976" y="375788"/>
                    <a:pt x="1615166" y="396970"/>
                    <a:pt x="1556357" y="418710"/>
                  </a:cubicBezTo>
                  <a:cubicBezTo>
                    <a:pt x="1439575" y="462748"/>
                    <a:pt x="1324186" y="509572"/>
                    <a:pt x="1214371" y="560856"/>
                  </a:cubicBezTo>
                  <a:cubicBezTo>
                    <a:pt x="1159185" y="586498"/>
                    <a:pt x="1104835" y="612140"/>
                    <a:pt x="1052436" y="638897"/>
                  </a:cubicBezTo>
                  <a:cubicBezTo>
                    <a:pt x="1025958" y="651996"/>
                    <a:pt x="1000038" y="665375"/>
                    <a:pt x="974117" y="678753"/>
                  </a:cubicBezTo>
                  <a:cubicBezTo>
                    <a:pt x="948475" y="692411"/>
                    <a:pt x="923390" y="706347"/>
                    <a:pt x="898584" y="720003"/>
                  </a:cubicBezTo>
                  <a:cubicBezTo>
                    <a:pt x="847858" y="747039"/>
                    <a:pt x="801033" y="776304"/>
                    <a:pt x="754209" y="804176"/>
                  </a:cubicBezTo>
                  <a:cubicBezTo>
                    <a:pt x="706827" y="831490"/>
                    <a:pt x="663626" y="861034"/>
                    <a:pt x="620425" y="889463"/>
                  </a:cubicBezTo>
                  <a:cubicBezTo>
                    <a:pt x="535695" y="946879"/>
                    <a:pt x="457932" y="1004016"/>
                    <a:pt x="390204" y="1059481"/>
                  </a:cubicBezTo>
                  <a:cubicBezTo>
                    <a:pt x="355086" y="1086517"/>
                    <a:pt x="324984" y="1114667"/>
                    <a:pt x="295440" y="1140866"/>
                  </a:cubicBezTo>
                  <a:cubicBezTo>
                    <a:pt x="280668" y="1154245"/>
                    <a:pt x="266175" y="1167066"/>
                    <a:pt x="252239" y="1179330"/>
                  </a:cubicBezTo>
                  <a:cubicBezTo>
                    <a:pt x="239139" y="1192150"/>
                    <a:pt x="226318" y="1204972"/>
                    <a:pt x="214055" y="1217235"/>
                  </a:cubicBezTo>
                  <a:cubicBezTo>
                    <a:pt x="189806" y="1241762"/>
                    <a:pt x="166115" y="1264617"/>
                    <a:pt x="146605" y="1286914"/>
                  </a:cubicBezTo>
                  <a:cubicBezTo>
                    <a:pt x="127095" y="1308933"/>
                    <a:pt x="109257" y="1329558"/>
                    <a:pt x="93092" y="1348232"/>
                  </a:cubicBezTo>
                  <a:cubicBezTo>
                    <a:pt x="76369" y="1366628"/>
                    <a:pt x="63548" y="1383908"/>
                    <a:pt x="52399" y="1398958"/>
                  </a:cubicBezTo>
                  <a:cubicBezTo>
                    <a:pt x="40971" y="1414009"/>
                    <a:pt x="31495" y="1426552"/>
                    <a:pt x="23691" y="1436864"/>
                  </a:cubicBezTo>
                  <a:cubicBezTo>
                    <a:pt x="8083" y="1457768"/>
                    <a:pt x="0" y="1468638"/>
                    <a:pt x="0" y="1468638"/>
                  </a:cubicBezTo>
                  <a:cubicBezTo>
                    <a:pt x="0" y="1468638"/>
                    <a:pt x="6689" y="1457211"/>
                    <a:pt x="19510" y="1435470"/>
                  </a:cubicBezTo>
                  <a:cubicBezTo>
                    <a:pt x="25921" y="1424600"/>
                    <a:pt x="33725" y="1411222"/>
                    <a:pt x="43201" y="1395614"/>
                  </a:cubicBezTo>
                  <a:cubicBezTo>
                    <a:pt x="52399" y="1379727"/>
                    <a:pt x="63269" y="1361610"/>
                    <a:pt x="78320" y="1342379"/>
                  </a:cubicBezTo>
                  <a:cubicBezTo>
                    <a:pt x="92534" y="1322590"/>
                    <a:pt x="108142" y="1300850"/>
                    <a:pt x="125701" y="1277159"/>
                  </a:cubicBezTo>
                  <a:cubicBezTo>
                    <a:pt x="142703" y="1253468"/>
                    <a:pt x="165279" y="1229498"/>
                    <a:pt x="187577" y="1203020"/>
                  </a:cubicBezTo>
                  <a:cubicBezTo>
                    <a:pt x="199004" y="1189921"/>
                    <a:pt x="210710" y="1176264"/>
                    <a:pt x="222974" y="1162606"/>
                  </a:cubicBezTo>
                  <a:cubicBezTo>
                    <a:pt x="235795" y="1149228"/>
                    <a:pt x="249452" y="1135292"/>
                    <a:pt x="263109" y="1121356"/>
                  </a:cubicBezTo>
                  <a:cubicBezTo>
                    <a:pt x="290981" y="1093206"/>
                    <a:pt x="320246" y="1063383"/>
                    <a:pt x="353692" y="1034118"/>
                  </a:cubicBezTo>
                  <a:cubicBezTo>
                    <a:pt x="418633" y="974751"/>
                    <a:pt x="493887" y="912876"/>
                    <a:pt x="578060" y="851837"/>
                  </a:cubicBezTo>
                  <a:cubicBezTo>
                    <a:pt x="662232" y="790798"/>
                    <a:pt x="754488" y="729201"/>
                    <a:pt x="855105" y="671228"/>
                  </a:cubicBezTo>
                  <a:cubicBezTo>
                    <a:pt x="880189" y="656735"/>
                    <a:pt x="905552" y="641963"/>
                    <a:pt x="930916" y="627470"/>
                  </a:cubicBezTo>
                  <a:cubicBezTo>
                    <a:pt x="957115" y="613255"/>
                    <a:pt x="983314" y="599040"/>
                    <a:pt x="1009793" y="585104"/>
                  </a:cubicBezTo>
                  <a:cubicBezTo>
                    <a:pt x="1036271" y="571169"/>
                    <a:pt x="1063306" y="556954"/>
                    <a:pt x="1090342" y="543018"/>
                  </a:cubicBezTo>
                  <a:cubicBezTo>
                    <a:pt x="1117935" y="529640"/>
                    <a:pt x="1145807" y="516540"/>
                    <a:pt x="1173678" y="503161"/>
                  </a:cubicBezTo>
                  <a:cubicBezTo>
                    <a:pt x="1285444" y="450205"/>
                    <a:pt x="1402227" y="401430"/>
                    <a:pt x="1520960" y="355720"/>
                  </a:cubicBezTo>
                  <a:cubicBezTo>
                    <a:pt x="1580884" y="333980"/>
                    <a:pt x="1640809" y="312519"/>
                    <a:pt x="1701011" y="291894"/>
                  </a:cubicBezTo>
                  <a:cubicBezTo>
                    <a:pt x="1761493" y="272384"/>
                    <a:pt x="1821696" y="252316"/>
                    <a:pt x="1882456" y="234757"/>
                  </a:cubicBezTo>
                  <a:cubicBezTo>
                    <a:pt x="1942938" y="216919"/>
                    <a:pt x="2003141" y="199639"/>
                    <a:pt x="2063623" y="184588"/>
                  </a:cubicBezTo>
                  <a:cubicBezTo>
                    <a:pt x="2123547" y="168980"/>
                    <a:pt x="2183471" y="154487"/>
                    <a:pt x="2242280" y="141387"/>
                  </a:cubicBezTo>
                  <a:cubicBezTo>
                    <a:pt x="2359899" y="114072"/>
                    <a:pt x="2475288" y="93169"/>
                    <a:pt x="2585381" y="74773"/>
                  </a:cubicBezTo>
                  <a:cubicBezTo>
                    <a:pt x="2695196" y="56936"/>
                    <a:pt x="2799715" y="43000"/>
                    <a:pt x="2896430" y="32687"/>
                  </a:cubicBezTo>
                  <a:cubicBezTo>
                    <a:pt x="2993145" y="21817"/>
                    <a:pt x="3082334" y="15128"/>
                    <a:pt x="3161490" y="10111"/>
                  </a:cubicBezTo>
                  <a:cubicBezTo>
                    <a:pt x="3240645" y="4815"/>
                    <a:pt x="3309767" y="2586"/>
                    <a:pt x="3366626" y="1192"/>
                  </a:cubicBezTo>
                  <a:cubicBezTo>
                    <a:pt x="3480342" y="-1316"/>
                    <a:pt x="3545284" y="913"/>
                    <a:pt x="3545284" y="913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278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" name="Graphic 2">
              <a:extLst>
                <a:ext uri="{FF2B5EF4-FFF2-40B4-BE49-F238E27FC236}">
                  <a16:creationId xmlns:a16="http://schemas.microsoft.com/office/drawing/2014/main" id="{2B039528-420A-F686-17B1-DBAD573C7C6D}"/>
                </a:ext>
              </a:extLst>
            </p:cNvPr>
            <p:cNvGrpSpPr/>
            <p:nvPr/>
          </p:nvGrpSpPr>
          <p:grpSpPr>
            <a:xfrm>
              <a:off x="2870127" y="3477622"/>
              <a:ext cx="6457220" cy="2834883"/>
              <a:chOff x="2870127" y="3477622"/>
              <a:chExt cx="6457220" cy="2834883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8A38B7C6-4AD5-181C-B617-7AE1264E0D9D}"/>
                  </a:ext>
                </a:extLst>
              </p:cNvPr>
              <p:cNvSpPr/>
              <p:nvPr/>
            </p:nvSpPr>
            <p:spPr>
              <a:xfrm>
                <a:off x="2914721" y="3512740"/>
                <a:ext cx="6368131" cy="2764316"/>
              </a:xfrm>
              <a:custGeom>
                <a:avLst/>
                <a:gdLst>
                  <a:gd name="connsiteX0" fmla="*/ 3237580 w 6368131"/>
                  <a:gd name="connsiteY0" fmla="*/ 279 h 2764316"/>
                  <a:gd name="connsiteX1" fmla="*/ 3136405 w 6368131"/>
                  <a:gd name="connsiteY1" fmla="*/ 0 h 2764316"/>
                  <a:gd name="connsiteX2" fmla="*/ 1794382 w 6368131"/>
                  <a:gd name="connsiteY2" fmla="*/ 206808 h 2764316"/>
                  <a:gd name="connsiteX3" fmla="*/ 0 w 6368131"/>
                  <a:gd name="connsiteY3" fmla="*/ 1236110 h 2764316"/>
                  <a:gd name="connsiteX4" fmla="*/ 1121558 w 6368131"/>
                  <a:gd name="connsiteY4" fmla="*/ 2759578 h 2764316"/>
                  <a:gd name="connsiteX5" fmla="*/ 3114944 w 6368131"/>
                  <a:gd name="connsiteY5" fmla="*/ 2505667 h 2764316"/>
                  <a:gd name="connsiteX6" fmla="*/ 3249286 w 6368131"/>
                  <a:gd name="connsiteY6" fmla="*/ 2505946 h 2764316"/>
                  <a:gd name="connsiteX7" fmla="*/ 5241278 w 6368131"/>
                  <a:gd name="connsiteY7" fmla="*/ 2764317 h 2764316"/>
                  <a:gd name="connsiteX8" fmla="*/ 6368132 w 6368131"/>
                  <a:gd name="connsiteY8" fmla="*/ 1244194 h 2764316"/>
                  <a:gd name="connsiteX9" fmla="*/ 4578488 w 6368131"/>
                  <a:gd name="connsiteY9" fmla="*/ 210710 h 2764316"/>
                  <a:gd name="connsiteX10" fmla="*/ 3237580 w 6368131"/>
                  <a:gd name="connsiteY10" fmla="*/ 279 h 2764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68131" h="2764316">
                    <a:moveTo>
                      <a:pt x="3237580" y="279"/>
                    </a:moveTo>
                    <a:cubicBezTo>
                      <a:pt x="3203855" y="0"/>
                      <a:pt x="3170130" y="0"/>
                      <a:pt x="3136405" y="0"/>
                    </a:cubicBezTo>
                    <a:cubicBezTo>
                      <a:pt x="3141979" y="5296"/>
                      <a:pt x="2504553" y="6132"/>
                      <a:pt x="1794382" y="206808"/>
                    </a:cubicBezTo>
                    <a:cubicBezTo>
                      <a:pt x="1083653" y="393827"/>
                      <a:pt x="300178" y="780129"/>
                      <a:pt x="0" y="1236110"/>
                    </a:cubicBezTo>
                    <a:cubicBezTo>
                      <a:pt x="411944" y="1724144"/>
                      <a:pt x="786261" y="2233360"/>
                      <a:pt x="1121558" y="2759578"/>
                    </a:cubicBezTo>
                    <a:cubicBezTo>
                      <a:pt x="1775986" y="2594857"/>
                      <a:pt x="2445465" y="2510405"/>
                      <a:pt x="3114944" y="2505667"/>
                    </a:cubicBezTo>
                    <a:cubicBezTo>
                      <a:pt x="3159817" y="2505389"/>
                      <a:pt x="3204412" y="2505389"/>
                      <a:pt x="3249286" y="2505946"/>
                    </a:cubicBezTo>
                    <a:cubicBezTo>
                      <a:pt x="3918765" y="2512078"/>
                      <a:pt x="4587686" y="2598201"/>
                      <a:pt x="5241278" y="2764317"/>
                    </a:cubicBezTo>
                    <a:cubicBezTo>
                      <a:pt x="5577969" y="2238935"/>
                      <a:pt x="5953958" y="1730833"/>
                      <a:pt x="6368132" y="1244194"/>
                    </a:cubicBezTo>
                    <a:cubicBezTo>
                      <a:pt x="6069904" y="787655"/>
                      <a:pt x="5288381" y="399402"/>
                      <a:pt x="4578488" y="210710"/>
                    </a:cubicBezTo>
                    <a:cubicBezTo>
                      <a:pt x="3869432" y="8362"/>
                      <a:pt x="3232005" y="5296"/>
                      <a:pt x="3237580" y="279"/>
                    </a:cubicBezTo>
                    <a:close/>
                  </a:path>
                </a:pathLst>
              </a:custGeom>
              <a:solidFill>
                <a:srgbClr val="D1D3D4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3CE11A2-A4F0-F33D-56C0-58C88485C287}"/>
                  </a:ext>
                </a:extLst>
              </p:cNvPr>
              <p:cNvSpPr/>
              <p:nvPr/>
            </p:nvSpPr>
            <p:spPr>
              <a:xfrm>
                <a:off x="2870127" y="3477622"/>
                <a:ext cx="6457220" cy="2834883"/>
              </a:xfrm>
              <a:custGeom>
                <a:avLst/>
                <a:gdLst>
                  <a:gd name="connsiteX0" fmla="*/ 5277233 w 6457220"/>
                  <a:gd name="connsiteY0" fmla="*/ 2833717 h 2834883"/>
                  <a:gd name="connsiteX1" fmla="*/ 1174793 w 6457220"/>
                  <a:gd name="connsiteY1" fmla="*/ 2828700 h 2834883"/>
                  <a:gd name="connsiteX2" fmla="*/ 1134379 w 6457220"/>
                  <a:gd name="connsiteY2" fmla="*/ 2813650 h 2834883"/>
                  <a:gd name="connsiteX3" fmla="*/ 6689 w 6457220"/>
                  <a:gd name="connsiteY3" fmla="*/ 1294920 h 2834883"/>
                  <a:gd name="connsiteX4" fmla="*/ 6689 w 6457220"/>
                  <a:gd name="connsiteY4" fmla="*/ 1257572 h 2834883"/>
                  <a:gd name="connsiteX5" fmla="*/ 1826155 w 6457220"/>
                  <a:gd name="connsiteY5" fmla="*/ 207923 h 2834883"/>
                  <a:gd name="connsiteX6" fmla="*/ 3179328 w 6457220"/>
                  <a:gd name="connsiteY6" fmla="*/ 0 h 2834883"/>
                  <a:gd name="connsiteX7" fmla="*/ 3282732 w 6457220"/>
                  <a:gd name="connsiteY7" fmla="*/ 279 h 2834883"/>
                  <a:gd name="connsiteX8" fmla="*/ 4636462 w 6457220"/>
                  <a:gd name="connsiteY8" fmla="*/ 211825 h 2834883"/>
                  <a:gd name="connsiteX9" fmla="*/ 6450911 w 6457220"/>
                  <a:gd name="connsiteY9" fmla="*/ 1265933 h 2834883"/>
                  <a:gd name="connsiteX10" fmla="*/ 6450353 w 6457220"/>
                  <a:gd name="connsiteY10" fmla="*/ 1303560 h 2834883"/>
                  <a:gd name="connsiteX11" fmla="*/ 5317647 w 6457220"/>
                  <a:gd name="connsiteY11" fmla="*/ 2818945 h 2834883"/>
                  <a:gd name="connsiteX12" fmla="*/ 5277233 w 6457220"/>
                  <a:gd name="connsiteY12" fmla="*/ 2833717 h 2834883"/>
                  <a:gd name="connsiteX13" fmla="*/ 1184270 w 6457220"/>
                  <a:gd name="connsiteY13" fmla="*/ 2754004 h 2834883"/>
                  <a:gd name="connsiteX14" fmla="*/ 5268035 w 6457220"/>
                  <a:gd name="connsiteY14" fmla="*/ 2759021 h 2834883"/>
                  <a:gd name="connsiteX15" fmla="*/ 6360885 w 6457220"/>
                  <a:gd name="connsiteY15" fmla="*/ 1273180 h 2834883"/>
                  <a:gd name="connsiteX16" fmla="*/ 4602737 w 6457220"/>
                  <a:gd name="connsiteY16" fmla="*/ 277881 h 2834883"/>
                  <a:gd name="connsiteX17" fmla="*/ 3280223 w 6457220"/>
                  <a:gd name="connsiteY17" fmla="*/ 70237 h 2834883"/>
                  <a:gd name="connsiteX18" fmla="*/ 3181279 w 6457220"/>
                  <a:gd name="connsiteY18" fmla="*/ 70237 h 2834883"/>
                  <a:gd name="connsiteX19" fmla="*/ 1859602 w 6457220"/>
                  <a:gd name="connsiteY19" fmla="*/ 273979 h 2834883"/>
                  <a:gd name="connsiteX20" fmla="*/ 96994 w 6457220"/>
                  <a:gd name="connsiteY20" fmla="*/ 1264818 h 2834883"/>
                  <a:gd name="connsiteX21" fmla="*/ 1184270 w 6457220"/>
                  <a:gd name="connsiteY21" fmla="*/ 2754004 h 2834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457220" h="2834883">
                    <a:moveTo>
                      <a:pt x="5277233" y="2833717"/>
                    </a:moveTo>
                    <a:cubicBezTo>
                      <a:pt x="3932143" y="2491731"/>
                      <a:pt x="2521834" y="2489780"/>
                      <a:pt x="1174793" y="2828700"/>
                    </a:cubicBezTo>
                    <a:cubicBezTo>
                      <a:pt x="1158906" y="2832602"/>
                      <a:pt x="1142741" y="2826470"/>
                      <a:pt x="1134379" y="2813650"/>
                    </a:cubicBezTo>
                    <a:cubicBezTo>
                      <a:pt x="796853" y="2288825"/>
                      <a:pt x="420584" y="1781281"/>
                      <a:pt x="6689" y="1294920"/>
                    </a:cubicBezTo>
                    <a:cubicBezTo>
                      <a:pt x="-2230" y="1284607"/>
                      <a:pt x="-2230" y="1270114"/>
                      <a:pt x="6689" y="1257572"/>
                    </a:cubicBezTo>
                    <a:cubicBezTo>
                      <a:pt x="265339" y="881304"/>
                      <a:pt x="867089" y="470196"/>
                      <a:pt x="1826155" y="207923"/>
                    </a:cubicBezTo>
                    <a:cubicBezTo>
                      <a:pt x="2537163" y="13378"/>
                      <a:pt x="3174590" y="836"/>
                      <a:pt x="3179328" y="0"/>
                    </a:cubicBezTo>
                    <a:cubicBezTo>
                      <a:pt x="3213889" y="0"/>
                      <a:pt x="3248171" y="0"/>
                      <a:pt x="3282732" y="279"/>
                    </a:cubicBezTo>
                    <a:cubicBezTo>
                      <a:pt x="3289142" y="1115"/>
                      <a:pt x="3926290" y="15329"/>
                      <a:pt x="4636462" y="211825"/>
                    </a:cubicBezTo>
                    <a:cubicBezTo>
                      <a:pt x="5594413" y="476606"/>
                      <a:pt x="6193934" y="889386"/>
                      <a:pt x="6450911" y="1265933"/>
                    </a:cubicBezTo>
                    <a:cubicBezTo>
                      <a:pt x="6459551" y="1278476"/>
                      <a:pt x="6459272" y="1292969"/>
                      <a:pt x="6450353" y="1303560"/>
                    </a:cubicBezTo>
                    <a:cubicBezTo>
                      <a:pt x="6034507" y="1788528"/>
                      <a:pt x="5656567" y="2295236"/>
                      <a:pt x="5317647" y="2818945"/>
                    </a:cubicBezTo>
                    <a:cubicBezTo>
                      <a:pt x="5309285" y="2831488"/>
                      <a:pt x="5292841" y="2837619"/>
                      <a:pt x="5277233" y="2833717"/>
                    </a:cubicBezTo>
                    <a:close/>
                    <a:moveTo>
                      <a:pt x="1184270" y="2754004"/>
                    </a:moveTo>
                    <a:cubicBezTo>
                      <a:pt x="2525736" y="2420937"/>
                      <a:pt x="3928520" y="2422888"/>
                      <a:pt x="5268035" y="2759021"/>
                    </a:cubicBezTo>
                    <a:cubicBezTo>
                      <a:pt x="5595249" y="2246182"/>
                      <a:pt x="5960090" y="1749507"/>
                      <a:pt x="6360885" y="1273180"/>
                    </a:cubicBezTo>
                    <a:cubicBezTo>
                      <a:pt x="6058756" y="834479"/>
                      <a:pt x="5295907" y="461277"/>
                      <a:pt x="4602737" y="277881"/>
                    </a:cubicBezTo>
                    <a:cubicBezTo>
                      <a:pt x="3910124" y="81664"/>
                      <a:pt x="3287191" y="75254"/>
                      <a:pt x="3280223" y="70237"/>
                    </a:cubicBezTo>
                    <a:cubicBezTo>
                      <a:pt x="3247335" y="70237"/>
                      <a:pt x="3214167" y="69958"/>
                      <a:pt x="3181279" y="70237"/>
                    </a:cubicBezTo>
                    <a:cubicBezTo>
                      <a:pt x="3175147" y="75254"/>
                      <a:pt x="2552771" y="79434"/>
                      <a:pt x="1859602" y="273979"/>
                    </a:cubicBezTo>
                    <a:cubicBezTo>
                      <a:pt x="1165874" y="455424"/>
                      <a:pt x="401353" y="826675"/>
                      <a:pt x="96994" y="1264818"/>
                    </a:cubicBezTo>
                    <a:cubicBezTo>
                      <a:pt x="495281" y="1742818"/>
                      <a:pt x="858170" y="2240328"/>
                      <a:pt x="1184270" y="27540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E2A703F-83B2-F4F2-44EA-1FB57AA02680}"/>
                </a:ext>
              </a:extLst>
            </p:cNvPr>
            <p:cNvSpPr/>
            <p:nvPr/>
          </p:nvSpPr>
          <p:spPr>
            <a:xfrm>
              <a:off x="3195389" y="3635166"/>
              <a:ext cx="5822960" cy="2463789"/>
            </a:xfrm>
            <a:custGeom>
              <a:avLst/>
              <a:gdLst>
                <a:gd name="connsiteX0" fmla="*/ 2961092 w 5822960"/>
                <a:gd name="connsiteY0" fmla="*/ 209 h 2463789"/>
                <a:gd name="connsiteX1" fmla="*/ 2869115 w 5822960"/>
                <a:gd name="connsiteY1" fmla="*/ 209 h 2463789"/>
                <a:gd name="connsiteX2" fmla="*/ 1650842 w 5822960"/>
                <a:gd name="connsiteY2" fmla="*/ 178588 h 2463789"/>
                <a:gd name="connsiteX3" fmla="*/ 0 w 5822960"/>
                <a:gd name="connsiteY3" fmla="*/ 1073549 h 2463789"/>
                <a:gd name="connsiteX4" fmla="*/ 985265 w 5822960"/>
                <a:gd name="connsiteY4" fmla="*/ 2455707 h 2463789"/>
                <a:gd name="connsiteX5" fmla="*/ 2845982 w 5822960"/>
                <a:gd name="connsiteY5" fmla="*/ 2240816 h 2463789"/>
                <a:gd name="connsiteX6" fmla="*/ 2971126 w 5822960"/>
                <a:gd name="connsiteY6" fmla="*/ 2241095 h 2463789"/>
                <a:gd name="connsiteX7" fmla="*/ 4830449 w 5822960"/>
                <a:gd name="connsiteY7" fmla="*/ 2463790 h 2463789"/>
                <a:gd name="connsiteX8" fmla="*/ 5822961 w 5822960"/>
                <a:gd name="connsiteY8" fmla="*/ 1086370 h 2463789"/>
                <a:gd name="connsiteX9" fmla="*/ 4177693 w 5822960"/>
                <a:gd name="connsiteY9" fmla="*/ 184441 h 2463789"/>
                <a:gd name="connsiteX10" fmla="*/ 2961092 w 5822960"/>
                <a:gd name="connsiteY10" fmla="*/ 209 h 246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22960" h="2463789">
                  <a:moveTo>
                    <a:pt x="2961092" y="209"/>
                  </a:moveTo>
                  <a:cubicBezTo>
                    <a:pt x="2930433" y="-70"/>
                    <a:pt x="2899774" y="-70"/>
                    <a:pt x="2869115" y="209"/>
                  </a:cubicBezTo>
                  <a:cubicBezTo>
                    <a:pt x="2873575" y="4668"/>
                    <a:pt x="2297466" y="5783"/>
                    <a:pt x="1650842" y="178588"/>
                  </a:cubicBezTo>
                  <a:cubicBezTo>
                    <a:pt x="1003940" y="339687"/>
                    <a:pt x="286800" y="671917"/>
                    <a:pt x="0" y="1073549"/>
                  </a:cubicBezTo>
                  <a:cubicBezTo>
                    <a:pt x="359824" y="1518660"/>
                    <a:pt x="688710" y="1980494"/>
                    <a:pt x="985265" y="2455707"/>
                  </a:cubicBezTo>
                  <a:cubicBezTo>
                    <a:pt x="1597607" y="2315512"/>
                    <a:pt x="2221655" y="2243882"/>
                    <a:pt x="2845982" y="2240816"/>
                  </a:cubicBezTo>
                  <a:cubicBezTo>
                    <a:pt x="2887789" y="2240537"/>
                    <a:pt x="2929597" y="2240816"/>
                    <a:pt x="2971126" y="2241095"/>
                  </a:cubicBezTo>
                  <a:cubicBezTo>
                    <a:pt x="3595452" y="2246948"/>
                    <a:pt x="4218943" y="2321087"/>
                    <a:pt x="4830449" y="2463790"/>
                  </a:cubicBezTo>
                  <a:cubicBezTo>
                    <a:pt x="5129234" y="1989971"/>
                    <a:pt x="5460350" y="1529530"/>
                    <a:pt x="5822961" y="1086370"/>
                  </a:cubicBezTo>
                  <a:cubicBezTo>
                    <a:pt x="5538391" y="683902"/>
                    <a:pt x="4823481" y="348605"/>
                    <a:pt x="4177693" y="184441"/>
                  </a:cubicBezTo>
                  <a:cubicBezTo>
                    <a:pt x="3532741" y="8292"/>
                    <a:pt x="2956632" y="4390"/>
                    <a:pt x="2961092" y="209"/>
                  </a:cubicBezTo>
                  <a:close/>
                </a:path>
              </a:pathLst>
            </a:custGeom>
            <a:solidFill>
              <a:srgbClr val="FEFEFE"/>
            </a:solidFill>
            <a:ln w="27845" cap="flat">
              <a:noFill/>
              <a:prstDash val="solid"/>
              <a:miter/>
            </a:ln>
          </p:spPr>
          <p:txBody>
            <a:bodyPr rtlCol="0" anchor="ctr">
              <a:prstTxWarp prst="textArchUp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86A738A-6296-0556-84A3-C16CE560BA39}"/>
              </a:ext>
            </a:extLst>
          </p:cNvPr>
          <p:cNvGrpSpPr/>
          <p:nvPr/>
        </p:nvGrpSpPr>
        <p:grpSpPr>
          <a:xfrm>
            <a:off x="7190531" y="2970634"/>
            <a:ext cx="2822995" cy="3538112"/>
            <a:chOff x="8028219" y="3301632"/>
            <a:chExt cx="2822995" cy="353811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3CCAF6D-6C60-3C96-991E-2EFD82AD5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8028219" y="3301632"/>
              <a:ext cx="2822995" cy="3538112"/>
            </a:xfrm>
            <a:prstGeom prst="rect">
              <a:avLst/>
            </a:prstGeom>
          </p:spPr>
        </p:pic>
        <p:pic>
          <p:nvPicPr>
            <p:cNvPr id="27" name="Picture 18">
              <a:extLst>
                <a:ext uri="{FF2B5EF4-FFF2-40B4-BE49-F238E27FC236}">
                  <a16:creationId xmlns:a16="http://schemas.microsoft.com/office/drawing/2014/main" id="{CEA5353E-89D7-15CD-F2B3-2248523C47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703843" y="5373219"/>
              <a:ext cx="147371" cy="149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EAA7066-E298-60CA-FFEF-A09FEBEA2C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9261" y="1152432"/>
            <a:ext cx="5395428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5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1CC95C-506D-DE92-6831-DDDFC5A8E6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9" t="-1523" r="11325" b="1523"/>
          <a:stretch/>
        </p:blipFill>
        <p:spPr>
          <a:xfrm>
            <a:off x="1" y="-193548"/>
            <a:ext cx="12192000" cy="705154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0EE9E45-14DC-6E60-EC6F-68E7C222D1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3A5C00-FBE6-4B52-4AB6-CA7041443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89" y="3297235"/>
            <a:ext cx="2345327" cy="2939442"/>
          </a:xfrm>
          <a:prstGeom prst="rect">
            <a:avLst/>
          </a:prstGeom>
        </p:spPr>
      </p:pic>
      <p:sp>
        <p:nvSpPr>
          <p:cNvPr id="4" name="Speech Bubble: Rectangle with Corners Rounded 7">
            <a:extLst>
              <a:ext uri="{FF2B5EF4-FFF2-40B4-BE49-F238E27FC236}">
                <a16:creationId xmlns:a16="http://schemas.microsoft.com/office/drawing/2014/main" id="{93444EBE-8826-133B-2560-95DC92A2276B}"/>
              </a:ext>
            </a:extLst>
          </p:cNvPr>
          <p:cNvSpPr/>
          <p:nvPr/>
        </p:nvSpPr>
        <p:spPr>
          <a:xfrm>
            <a:off x="3599671" y="776201"/>
            <a:ext cx="7509575" cy="2359411"/>
          </a:xfrm>
          <a:prstGeom prst="wedgeRoundRectCallout">
            <a:avLst>
              <a:gd name="adj1" fmla="val -66204"/>
              <a:gd name="adj2" fmla="val 63497"/>
              <a:gd name="adj3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5400" dirty="0">
                <a:solidFill>
                  <a:srgbClr val="FF0066"/>
                </a:solidFill>
                <a:latin typeface="Calibri" panose="020F0502020204030204"/>
              </a:rPr>
              <a:t>Em hãy nhắc lại các bước lắp rô – bốt</a:t>
            </a:r>
            <a:r>
              <a:rPr lang="en-US" sz="5400" dirty="0">
                <a:solidFill>
                  <a:srgbClr val="FF0066"/>
                </a:solidFill>
                <a:latin typeface="Calibri" panose="020F0502020204030204"/>
              </a:rPr>
              <a:t>.</a:t>
            </a:r>
            <a:endParaRPr lang="vi-VN" sz="5400" dirty="0">
              <a:solidFill>
                <a:srgbClr val="FF0066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57650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0475E6A-F9EC-59A5-27C1-5DC1223E88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9" t="-1523" r="11325" b="1523"/>
          <a:stretch/>
        </p:blipFill>
        <p:spPr>
          <a:xfrm>
            <a:off x="-34692" y="-193548"/>
            <a:ext cx="12192000" cy="7051548"/>
          </a:xfrm>
          <a:prstGeom prst="rect">
            <a:avLst/>
          </a:prstGeom>
        </p:spPr>
      </p:pic>
      <p:grpSp>
        <p:nvGrpSpPr>
          <p:cNvPr id="9" name="Graphic 2">
            <a:extLst>
              <a:ext uri="{FF2B5EF4-FFF2-40B4-BE49-F238E27FC236}">
                <a16:creationId xmlns:a16="http://schemas.microsoft.com/office/drawing/2014/main" id="{15121C93-E412-6CAF-3498-AD06D656C9D1}"/>
              </a:ext>
            </a:extLst>
          </p:cNvPr>
          <p:cNvGrpSpPr/>
          <p:nvPr/>
        </p:nvGrpSpPr>
        <p:grpSpPr>
          <a:xfrm>
            <a:off x="1853583" y="256533"/>
            <a:ext cx="8484833" cy="3401066"/>
            <a:chOff x="2458645" y="3220808"/>
            <a:chExt cx="7279698" cy="3386033"/>
          </a:xfrm>
        </p:grpSpPr>
        <p:grpSp>
          <p:nvGrpSpPr>
            <p:cNvPr id="12" name="Graphic 2">
              <a:extLst>
                <a:ext uri="{FF2B5EF4-FFF2-40B4-BE49-F238E27FC236}">
                  <a16:creationId xmlns:a16="http://schemas.microsoft.com/office/drawing/2014/main" id="{7E998F7B-8F01-AEAB-EBE3-310A9EE90DE6}"/>
                </a:ext>
              </a:extLst>
            </p:cNvPr>
            <p:cNvGrpSpPr/>
            <p:nvPr/>
          </p:nvGrpSpPr>
          <p:grpSpPr>
            <a:xfrm>
              <a:off x="2458645" y="3220808"/>
              <a:ext cx="7279698" cy="3386033"/>
              <a:chOff x="2458645" y="3220808"/>
              <a:chExt cx="7279698" cy="3386033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BCCD5B35-DEBA-D218-2D60-2D6FE1CA34C0}"/>
                  </a:ext>
                </a:extLst>
              </p:cNvPr>
              <p:cNvSpPr/>
              <p:nvPr/>
            </p:nvSpPr>
            <p:spPr>
              <a:xfrm>
                <a:off x="2458645" y="3242967"/>
                <a:ext cx="7220170" cy="3339309"/>
              </a:xfrm>
              <a:custGeom>
                <a:avLst/>
                <a:gdLst>
                  <a:gd name="connsiteX0" fmla="*/ 3672100 w 7220170"/>
                  <a:gd name="connsiteY0" fmla="*/ 279 h 3339309"/>
                  <a:gd name="connsiteX1" fmla="*/ 3555596 w 7220170"/>
                  <a:gd name="connsiteY1" fmla="*/ 0 h 3339309"/>
                  <a:gd name="connsiteX2" fmla="*/ 2013175 w 7220170"/>
                  <a:gd name="connsiteY2" fmla="*/ 257813 h 3339309"/>
                  <a:gd name="connsiteX3" fmla="*/ 0 w 7220170"/>
                  <a:gd name="connsiteY3" fmla="*/ 1528763 h 3339309"/>
                  <a:gd name="connsiteX4" fmla="*/ 1363764 w 7220170"/>
                  <a:gd name="connsiteY4" fmla="*/ 3334015 h 3339309"/>
                  <a:gd name="connsiteX5" fmla="*/ 3534971 w 7220170"/>
                  <a:gd name="connsiteY5" fmla="*/ 3022130 h 3339309"/>
                  <a:gd name="connsiteX6" fmla="*/ 3681297 w 7220170"/>
                  <a:gd name="connsiteY6" fmla="*/ 3022409 h 3339309"/>
                  <a:gd name="connsiteX7" fmla="*/ 5850554 w 7220170"/>
                  <a:gd name="connsiteY7" fmla="*/ 3339310 h 3339309"/>
                  <a:gd name="connsiteX8" fmla="*/ 7220170 w 7220170"/>
                  <a:gd name="connsiteY8" fmla="*/ 1537961 h 3339309"/>
                  <a:gd name="connsiteX9" fmla="*/ 5213406 w 7220170"/>
                  <a:gd name="connsiteY9" fmla="*/ 261994 h 3339309"/>
                  <a:gd name="connsiteX10" fmla="*/ 3672100 w 7220170"/>
                  <a:gd name="connsiteY10" fmla="*/ 279 h 3339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20170" h="3339309">
                    <a:moveTo>
                      <a:pt x="3672100" y="279"/>
                    </a:moveTo>
                    <a:cubicBezTo>
                      <a:pt x="3633358" y="0"/>
                      <a:pt x="3594338" y="0"/>
                      <a:pt x="3555596" y="0"/>
                    </a:cubicBezTo>
                    <a:cubicBezTo>
                      <a:pt x="3563400" y="6689"/>
                      <a:pt x="2825357" y="6689"/>
                      <a:pt x="2013175" y="257813"/>
                    </a:cubicBezTo>
                    <a:cubicBezTo>
                      <a:pt x="1199878" y="490542"/>
                      <a:pt x="312721" y="973838"/>
                      <a:pt x="0" y="1528763"/>
                    </a:cubicBezTo>
                    <a:cubicBezTo>
                      <a:pt x="505593" y="2102363"/>
                      <a:pt x="960738" y="2706343"/>
                      <a:pt x="1363764" y="3334015"/>
                    </a:cubicBezTo>
                    <a:cubicBezTo>
                      <a:pt x="2073656" y="3131666"/>
                      <a:pt x="2804174" y="3027704"/>
                      <a:pt x="3534971" y="3022130"/>
                    </a:cubicBezTo>
                    <a:cubicBezTo>
                      <a:pt x="3583746" y="3021851"/>
                      <a:pt x="3632522" y="3021851"/>
                      <a:pt x="3681297" y="3022409"/>
                    </a:cubicBezTo>
                    <a:cubicBezTo>
                      <a:pt x="4412094" y="3029934"/>
                      <a:pt x="5141776" y="3135568"/>
                      <a:pt x="5850554" y="3339310"/>
                    </a:cubicBezTo>
                    <a:cubicBezTo>
                      <a:pt x="6254694" y="2712475"/>
                      <a:pt x="6712069" y="2109889"/>
                      <a:pt x="7220170" y="1537961"/>
                    </a:cubicBezTo>
                    <a:cubicBezTo>
                      <a:pt x="6910237" y="982757"/>
                      <a:pt x="6025310" y="497231"/>
                      <a:pt x="5213406" y="261994"/>
                    </a:cubicBezTo>
                    <a:cubicBezTo>
                      <a:pt x="4402339" y="9476"/>
                      <a:pt x="3664017" y="6968"/>
                      <a:pt x="3672100" y="279"/>
                    </a:cubicBezTo>
                    <a:close/>
                  </a:path>
                </a:pathLst>
              </a:custGeom>
              <a:solidFill>
                <a:srgbClr val="FF0066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E47BFFF-C9D6-73BE-C714-D8DFAA34A334}"/>
                  </a:ext>
                </a:extLst>
              </p:cNvPr>
              <p:cNvSpPr/>
              <p:nvPr/>
            </p:nvSpPr>
            <p:spPr>
              <a:xfrm>
                <a:off x="3977748" y="4720700"/>
                <a:ext cx="178657" cy="101453"/>
              </a:xfrm>
              <a:custGeom>
                <a:avLst/>
                <a:gdLst>
                  <a:gd name="connsiteX0" fmla="*/ 153294 w 178657"/>
                  <a:gd name="connsiteY0" fmla="*/ 20904 h 101453"/>
                  <a:gd name="connsiteX1" fmla="*/ 170296 w 178657"/>
                  <a:gd name="connsiteY1" fmla="*/ 7246 h 101453"/>
                  <a:gd name="connsiteX2" fmla="*/ 178658 w 178657"/>
                  <a:gd name="connsiteY2" fmla="*/ 0 h 101453"/>
                  <a:gd name="connsiteX3" fmla="*/ 168066 w 178657"/>
                  <a:gd name="connsiteY3" fmla="*/ 6689 h 101453"/>
                  <a:gd name="connsiteX4" fmla="*/ 59367 w 178657"/>
                  <a:gd name="connsiteY4" fmla="*/ 66892 h 101453"/>
                  <a:gd name="connsiteX5" fmla="*/ 0 w 178657"/>
                  <a:gd name="connsiteY5" fmla="*/ 101453 h 101453"/>
                  <a:gd name="connsiteX6" fmla="*/ 111208 w 178657"/>
                  <a:gd name="connsiteY6" fmla="*/ 49612 h 101453"/>
                  <a:gd name="connsiteX7" fmla="*/ 153294 w 178657"/>
                  <a:gd name="connsiteY7" fmla="*/ 20904 h 10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8657" h="101453">
                    <a:moveTo>
                      <a:pt x="153294" y="20904"/>
                    </a:moveTo>
                    <a:cubicBezTo>
                      <a:pt x="159148" y="16444"/>
                      <a:pt x="164722" y="11985"/>
                      <a:pt x="170296" y="7246"/>
                    </a:cubicBezTo>
                    <a:cubicBezTo>
                      <a:pt x="173083" y="5017"/>
                      <a:pt x="175871" y="2508"/>
                      <a:pt x="178658" y="0"/>
                    </a:cubicBezTo>
                    <a:cubicBezTo>
                      <a:pt x="175592" y="2787"/>
                      <a:pt x="171968" y="4460"/>
                      <a:pt x="168066" y="6689"/>
                    </a:cubicBezTo>
                    <a:cubicBezTo>
                      <a:pt x="131555" y="26199"/>
                      <a:pt x="95321" y="46267"/>
                      <a:pt x="59367" y="66892"/>
                    </a:cubicBezTo>
                    <a:cubicBezTo>
                      <a:pt x="39578" y="78319"/>
                      <a:pt x="19789" y="90026"/>
                      <a:pt x="0" y="101453"/>
                    </a:cubicBezTo>
                    <a:cubicBezTo>
                      <a:pt x="38463" y="87517"/>
                      <a:pt x="76090" y="71073"/>
                      <a:pt x="111208" y="49612"/>
                    </a:cubicBezTo>
                    <a:cubicBezTo>
                      <a:pt x="125701" y="40693"/>
                      <a:pt x="139916" y="31216"/>
                      <a:pt x="153294" y="20904"/>
                    </a:cubicBezTo>
                    <a:close/>
                  </a:path>
                </a:pathLst>
              </a:custGeom>
              <a:solidFill>
                <a:srgbClr val="B36B4A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727AA3A-3F87-02C0-3115-C01D30B291CC}"/>
                  </a:ext>
                </a:extLst>
              </p:cNvPr>
              <p:cNvSpPr/>
              <p:nvPr/>
            </p:nvSpPr>
            <p:spPr>
              <a:xfrm>
                <a:off x="2458645" y="3220808"/>
                <a:ext cx="7279698" cy="3386033"/>
              </a:xfrm>
              <a:custGeom>
                <a:avLst/>
                <a:gdLst>
                  <a:gd name="connsiteX0" fmla="*/ 5873782 w 7279698"/>
                  <a:gd name="connsiteY0" fmla="*/ 3385135 h 3386033"/>
                  <a:gd name="connsiteX1" fmla="*/ 1399812 w 7279698"/>
                  <a:gd name="connsiteY1" fmla="*/ 3379839 h 3386033"/>
                  <a:gd name="connsiteX2" fmla="*/ 1372777 w 7279698"/>
                  <a:gd name="connsiteY2" fmla="*/ 3370085 h 3386033"/>
                  <a:gd name="connsiteX3" fmla="*/ 4554 w 7279698"/>
                  <a:gd name="connsiteY3" fmla="*/ 1568457 h 3386033"/>
                  <a:gd name="connsiteX4" fmla="*/ 3439 w 7279698"/>
                  <a:gd name="connsiteY4" fmla="*/ 1544766 h 3386033"/>
                  <a:gd name="connsiteX5" fmla="*/ 2033615 w 7279698"/>
                  <a:gd name="connsiteY5" fmla="*/ 257929 h 3386033"/>
                  <a:gd name="connsiteX6" fmla="*/ 3584119 w 7279698"/>
                  <a:gd name="connsiteY6" fmla="*/ 115 h 3386033"/>
                  <a:gd name="connsiteX7" fmla="*/ 3702296 w 7279698"/>
                  <a:gd name="connsiteY7" fmla="*/ 394 h 3386033"/>
                  <a:gd name="connsiteX8" fmla="*/ 5252800 w 7279698"/>
                  <a:gd name="connsiteY8" fmla="*/ 262667 h 3386033"/>
                  <a:gd name="connsiteX9" fmla="*/ 7276287 w 7279698"/>
                  <a:gd name="connsiteY9" fmla="*/ 1554521 h 3386033"/>
                  <a:gd name="connsiteX10" fmla="*/ 7274894 w 7279698"/>
                  <a:gd name="connsiteY10" fmla="*/ 1578490 h 3386033"/>
                  <a:gd name="connsiteX11" fmla="*/ 5900818 w 7279698"/>
                  <a:gd name="connsiteY11" fmla="*/ 3376216 h 3386033"/>
                  <a:gd name="connsiteX12" fmla="*/ 5873782 w 7279698"/>
                  <a:gd name="connsiteY12" fmla="*/ 3385135 h 3386033"/>
                  <a:gd name="connsiteX13" fmla="*/ 1404551 w 7279698"/>
                  <a:gd name="connsiteY13" fmla="*/ 3329670 h 3386033"/>
                  <a:gd name="connsiteX14" fmla="*/ 5869601 w 7279698"/>
                  <a:gd name="connsiteY14" fmla="*/ 3334966 h 3386033"/>
                  <a:gd name="connsiteX15" fmla="*/ 7215527 w 7279698"/>
                  <a:gd name="connsiteY15" fmla="*/ 1555078 h 3386033"/>
                  <a:gd name="connsiteX16" fmla="*/ 5233568 w 7279698"/>
                  <a:gd name="connsiteY16" fmla="*/ 305589 h 3386033"/>
                  <a:gd name="connsiteX17" fmla="*/ 3700623 w 7279698"/>
                  <a:gd name="connsiteY17" fmla="*/ 46661 h 3386033"/>
                  <a:gd name="connsiteX18" fmla="*/ 3585513 w 7279698"/>
                  <a:gd name="connsiteY18" fmla="*/ 46382 h 3386033"/>
                  <a:gd name="connsiteX19" fmla="*/ 2051732 w 7279698"/>
                  <a:gd name="connsiteY19" fmla="*/ 301130 h 3386033"/>
                  <a:gd name="connsiteX20" fmla="*/ 64478 w 7279698"/>
                  <a:gd name="connsiteY20" fmla="*/ 1545602 h 3386033"/>
                  <a:gd name="connsiteX21" fmla="*/ 1404551 w 7279698"/>
                  <a:gd name="connsiteY21" fmla="*/ 3329670 h 3386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279698" h="3386033">
                    <a:moveTo>
                      <a:pt x="5873782" y="3385135"/>
                    </a:moveTo>
                    <a:cubicBezTo>
                      <a:pt x="4413303" y="2965108"/>
                      <a:pt x="2862799" y="2962879"/>
                      <a:pt x="1399812" y="3379839"/>
                    </a:cubicBezTo>
                    <a:cubicBezTo>
                      <a:pt x="1389500" y="3382905"/>
                      <a:pt x="1378630" y="3378725"/>
                      <a:pt x="1372777" y="3370085"/>
                    </a:cubicBezTo>
                    <a:cubicBezTo>
                      <a:pt x="968358" y="2743528"/>
                      <a:pt x="511541" y="2140663"/>
                      <a:pt x="4554" y="1568457"/>
                    </a:cubicBezTo>
                    <a:cubicBezTo>
                      <a:pt x="-1020" y="1562046"/>
                      <a:pt x="-1578" y="1553127"/>
                      <a:pt x="3439" y="1544766"/>
                    </a:cubicBezTo>
                    <a:cubicBezTo>
                      <a:pt x="334555" y="965034"/>
                      <a:pt x="1279128" y="466688"/>
                      <a:pt x="2033615" y="257929"/>
                    </a:cubicBezTo>
                    <a:cubicBezTo>
                      <a:pt x="2845240" y="15724"/>
                      <a:pt x="3579381" y="952"/>
                      <a:pt x="3584119" y="115"/>
                    </a:cubicBezTo>
                    <a:cubicBezTo>
                      <a:pt x="3623697" y="-163"/>
                      <a:pt x="3662996" y="115"/>
                      <a:pt x="3702296" y="394"/>
                    </a:cubicBezTo>
                    <a:cubicBezTo>
                      <a:pt x="3708706" y="1509"/>
                      <a:pt x="4442011" y="17953"/>
                      <a:pt x="5252800" y="262667"/>
                    </a:cubicBezTo>
                    <a:cubicBezTo>
                      <a:pt x="6005894" y="473935"/>
                      <a:pt x="6947958" y="974510"/>
                      <a:pt x="7276287" y="1554521"/>
                    </a:cubicBezTo>
                    <a:cubicBezTo>
                      <a:pt x="7281304" y="1562882"/>
                      <a:pt x="7280746" y="1571801"/>
                      <a:pt x="7274894" y="1578490"/>
                    </a:cubicBezTo>
                    <a:cubicBezTo>
                      <a:pt x="6765398" y="2149024"/>
                      <a:pt x="6306630" y="2750496"/>
                      <a:pt x="5900818" y="3376216"/>
                    </a:cubicBezTo>
                    <a:cubicBezTo>
                      <a:pt x="5894964" y="3384020"/>
                      <a:pt x="5884373" y="3387922"/>
                      <a:pt x="5873782" y="3385135"/>
                    </a:cubicBezTo>
                    <a:close/>
                    <a:moveTo>
                      <a:pt x="1404551" y="3329670"/>
                    </a:moveTo>
                    <a:cubicBezTo>
                      <a:pt x="2865029" y="2916890"/>
                      <a:pt x="4411353" y="2919120"/>
                      <a:pt x="5869601" y="3334966"/>
                    </a:cubicBezTo>
                    <a:cubicBezTo>
                      <a:pt x="6267331" y="2716214"/>
                      <a:pt x="6716902" y="2120874"/>
                      <a:pt x="7215527" y="1555078"/>
                    </a:cubicBezTo>
                    <a:cubicBezTo>
                      <a:pt x="6886919" y="994857"/>
                      <a:pt x="5968824" y="511561"/>
                      <a:pt x="5233568" y="305589"/>
                    </a:cubicBezTo>
                    <a:cubicBezTo>
                      <a:pt x="4431141" y="63942"/>
                      <a:pt x="3705362" y="47776"/>
                      <a:pt x="3700623" y="46661"/>
                    </a:cubicBezTo>
                    <a:cubicBezTo>
                      <a:pt x="3662160" y="46382"/>
                      <a:pt x="3623976" y="46382"/>
                      <a:pt x="3585513" y="46382"/>
                    </a:cubicBezTo>
                    <a:cubicBezTo>
                      <a:pt x="3582169" y="47497"/>
                      <a:pt x="2855553" y="61712"/>
                      <a:pt x="2051732" y="301130"/>
                    </a:cubicBezTo>
                    <a:cubicBezTo>
                      <a:pt x="1315919" y="505151"/>
                      <a:pt x="395594" y="985938"/>
                      <a:pt x="64478" y="1545602"/>
                    </a:cubicBezTo>
                    <a:cubicBezTo>
                      <a:pt x="560874" y="2113349"/>
                      <a:pt x="1008215" y="2710082"/>
                      <a:pt x="1404551" y="332967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EFFF389-31D3-A8B0-FA85-3B62F4C30C2F}"/>
                </a:ext>
              </a:extLst>
            </p:cNvPr>
            <p:cNvSpPr/>
            <p:nvPr/>
          </p:nvSpPr>
          <p:spPr>
            <a:xfrm>
              <a:off x="2669728" y="3332054"/>
              <a:ext cx="3545283" cy="1468637"/>
            </a:xfrm>
            <a:custGeom>
              <a:avLst/>
              <a:gdLst>
                <a:gd name="connsiteX0" fmla="*/ 3545284 w 3545283"/>
                <a:gd name="connsiteY0" fmla="*/ 913 h 1468637"/>
                <a:gd name="connsiteX1" fmla="*/ 3367740 w 3545283"/>
                <a:gd name="connsiteY1" fmla="*/ 15128 h 1468637"/>
                <a:gd name="connsiteX2" fmla="*/ 2904512 w 3545283"/>
                <a:gd name="connsiteY2" fmla="*/ 72265 h 1468637"/>
                <a:gd name="connsiteX3" fmla="*/ 2599038 w 3545283"/>
                <a:gd name="connsiteY3" fmla="*/ 125779 h 1468637"/>
                <a:gd name="connsiteX4" fmla="*/ 2262905 w 3545283"/>
                <a:gd name="connsiteY4" fmla="*/ 200475 h 1468637"/>
                <a:gd name="connsiteX5" fmla="*/ 1910607 w 3545283"/>
                <a:gd name="connsiteY5" fmla="*/ 298026 h 1468637"/>
                <a:gd name="connsiteX6" fmla="*/ 1732785 w 3545283"/>
                <a:gd name="connsiteY6" fmla="*/ 355163 h 1468637"/>
                <a:gd name="connsiteX7" fmla="*/ 1556357 w 3545283"/>
                <a:gd name="connsiteY7" fmla="*/ 418710 h 1468637"/>
                <a:gd name="connsiteX8" fmla="*/ 1214371 w 3545283"/>
                <a:gd name="connsiteY8" fmla="*/ 560856 h 1468637"/>
                <a:gd name="connsiteX9" fmla="*/ 1052436 w 3545283"/>
                <a:gd name="connsiteY9" fmla="*/ 638897 h 1468637"/>
                <a:gd name="connsiteX10" fmla="*/ 974117 w 3545283"/>
                <a:gd name="connsiteY10" fmla="*/ 678753 h 1468637"/>
                <a:gd name="connsiteX11" fmla="*/ 898584 w 3545283"/>
                <a:gd name="connsiteY11" fmla="*/ 720003 h 1468637"/>
                <a:gd name="connsiteX12" fmla="*/ 754209 w 3545283"/>
                <a:gd name="connsiteY12" fmla="*/ 804176 h 1468637"/>
                <a:gd name="connsiteX13" fmla="*/ 620425 w 3545283"/>
                <a:gd name="connsiteY13" fmla="*/ 889463 h 1468637"/>
                <a:gd name="connsiteX14" fmla="*/ 390204 w 3545283"/>
                <a:gd name="connsiteY14" fmla="*/ 1059481 h 1468637"/>
                <a:gd name="connsiteX15" fmla="*/ 295440 w 3545283"/>
                <a:gd name="connsiteY15" fmla="*/ 1140866 h 1468637"/>
                <a:gd name="connsiteX16" fmla="*/ 252239 w 3545283"/>
                <a:gd name="connsiteY16" fmla="*/ 1179330 h 1468637"/>
                <a:gd name="connsiteX17" fmla="*/ 214055 w 3545283"/>
                <a:gd name="connsiteY17" fmla="*/ 1217235 h 1468637"/>
                <a:gd name="connsiteX18" fmla="*/ 146605 w 3545283"/>
                <a:gd name="connsiteY18" fmla="*/ 1286914 h 1468637"/>
                <a:gd name="connsiteX19" fmla="*/ 93092 w 3545283"/>
                <a:gd name="connsiteY19" fmla="*/ 1348232 h 1468637"/>
                <a:gd name="connsiteX20" fmla="*/ 52399 w 3545283"/>
                <a:gd name="connsiteY20" fmla="*/ 1398958 h 1468637"/>
                <a:gd name="connsiteX21" fmla="*/ 23691 w 3545283"/>
                <a:gd name="connsiteY21" fmla="*/ 1436864 h 1468637"/>
                <a:gd name="connsiteX22" fmla="*/ 0 w 3545283"/>
                <a:gd name="connsiteY22" fmla="*/ 1468638 h 1468637"/>
                <a:gd name="connsiteX23" fmla="*/ 19510 w 3545283"/>
                <a:gd name="connsiteY23" fmla="*/ 1435470 h 1468637"/>
                <a:gd name="connsiteX24" fmla="*/ 43201 w 3545283"/>
                <a:gd name="connsiteY24" fmla="*/ 1395614 h 1468637"/>
                <a:gd name="connsiteX25" fmla="*/ 78320 w 3545283"/>
                <a:gd name="connsiteY25" fmla="*/ 1342379 h 1468637"/>
                <a:gd name="connsiteX26" fmla="*/ 125701 w 3545283"/>
                <a:gd name="connsiteY26" fmla="*/ 1277159 h 1468637"/>
                <a:gd name="connsiteX27" fmla="*/ 187577 w 3545283"/>
                <a:gd name="connsiteY27" fmla="*/ 1203020 h 1468637"/>
                <a:gd name="connsiteX28" fmla="*/ 222974 w 3545283"/>
                <a:gd name="connsiteY28" fmla="*/ 1162606 h 1468637"/>
                <a:gd name="connsiteX29" fmla="*/ 263109 w 3545283"/>
                <a:gd name="connsiteY29" fmla="*/ 1121356 h 1468637"/>
                <a:gd name="connsiteX30" fmla="*/ 353692 w 3545283"/>
                <a:gd name="connsiteY30" fmla="*/ 1034118 h 1468637"/>
                <a:gd name="connsiteX31" fmla="*/ 578060 w 3545283"/>
                <a:gd name="connsiteY31" fmla="*/ 851837 h 1468637"/>
                <a:gd name="connsiteX32" fmla="*/ 855105 w 3545283"/>
                <a:gd name="connsiteY32" fmla="*/ 671228 h 1468637"/>
                <a:gd name="connsiteX33" fmla="*/ 930916 w 3545283"/>
                <a:gd name="connsiteY33" fmla="*/ 627470 h 1468637"/>
                <a:gd name="connsiteX34" fmla="*/ 1009793 w 3545283"/>
                <a:gd name="connsiteY34" fmla="*/ 585104 h 1468637"/>
                <a:gd name="connsiteX35" fmla="*/ 1090342 w 3545283"/>
                <a:gd name="connsiteY35" fmla="*/ 543018 h 1468637"/>
                <a:gd name="connsiteX36" fmla="*/ 1173678 w 3545283"/>
                <a:gd name="connsiteY36" fmla="*/ 503161 h 1468637"/>
                <a:gd name="connsiteX37" fmla="*/ 1520960 w 3545283"/>
                <a:gd name="connsiteY37" fmla="*/ 355720 h 1468637"/>
                <a:gd name="connsiteX38" fmla="*/ 1701011 w 3545283"/>
                <a:gd name="connsiteY38" fmla="*/ 291894 h 1468637"/>
                <a:gd name="connsiteX39" fmla="*/ 1882456 w 3545283"/>
                <a:gd name="connsiteY39" fmla="*/ 234757 h 1468637"/>
                <a:gd name="connsiteX40" fmla="*/ 2063623 w 3545283"/>
                <a:gd name="connsiteY40" fmla="*/ 184588 h 1468637"/>
                <a:gd name="connsiteX41" fmla="*/ 2242280 w 3545283"/>
                <a:gd name="connsiteY41" fmla="*/ 141387 h 1468637"/>
                <a:gd name="connsiteX42" fmla="*/ 2585381 w 3545283"/>
                <a:gd name="connsiteY42" fmla="*/ 74773 h 1468637"/>
                <a:gd name="connsiteX43" fmla="*/ 2896430 w 3545283"/>
                <a:gd name="connsiteY43" fmla="*/ 32687 h 1468637"/>
                <a:gd name="connsiteX44" fmla="*/ 3161490 w 3545283"/>
                <a:gd name="connsiteY44" fmla="*/ 10111 h 1468637"/>
                <a:gd name="connsiteX45" fmla="*/ 3366626 w 3545283"/>
                <a:gd name="connsiteY45" fmla="*/ 1192 h 1468637"/>
                <a:gd name="connsiteX46" fmla="*/ 3545284 w 3545283"/>
                <a:gd name="connsiteY46" fmla="*/ 913 h 146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545283" h="1468637">
                  <a:moveTo>
                    <a:pt x="3545284" y="913"/>
                  </a:moveTo>
                  <a:cubicBezTo>
                    <a:pt x="3545284" y="913"/>
                    <a:pt x="3480621" y="4815"/>
                    <a:pt x="3367740" y="15128"/>
                  </a:cubicBezTo>
                  <a:cubicBezTo>
                    <a:pt x="3255139" y="25719"/>
                    <a:pt x="3094598" y="43278"/>
                    <a:pt x="2904512" y="72265"/>
                  </a:cubicBezTo>
                  <a:cubicBezTo>
                    <a:pt x="2809191" y="86758"/>
                    <a:pt x="2706902" y="105153"/>
                    <a:pt x="2599038" y="125779"/>
                  </a:cubicBezTo>
                  <a:cubicBezTo>
                    <a:pt x="2491454" y="147240"/>
                    <a:pt x="2378573" y="172046"/>
                    <a:pt x="2262905" y="200475"/>
                  </a:cubicBezTo>
                  <a:cubicBezTo>
                    <a:pt x="2146959" y="228347"/>
                    <a:pt x="2029340" y="262350"/>
                    <a:pt x="1910607" y="298026"/>
                  </a:cubicBezTo>
                  <a:cubicBezTo>
                    <a:pt x="1851240" y="315864"/>
                    <a:pt x="1792152" y="335653"/>
                    <a:pt x="1732785" y="355163"/>
                  </a:cubicBezTo>
                  <a:cubicBezTo>
                    <a:pt x="1673976" y="375788"/>
                    <a:pt x="1615166" y="396970"/>
                    <a:pt x="1556357" y="418710"/>
                  </a:cubicBezTo>
                  <a:cubicBezTo>
                    <a:pt x="1439575" y="462748"/>
                    <a:pt x="1324186" y="509572"/>
                    <a:pt x="1214371" y="560856"/>
                  </a:cubicBezTo>
                  <a:cubicBezTo>
                    <a:pt x="1159185" y="586498"/>
                    <a:pt x="1104835" y="612140"/>
                    <a:pt x="1052436" y="638897"/>
                  </a:cubicBezTo>
                  <a:cubicBezTo>
                    <a:pt x="1025958" y="651996"/>
                    <a:pt x="1000038" y="665375"/>
                    <a:pt x="974117" y="678753"/>
                  </a:cubicBezTo>
                  <a:cubicBezTo>
                    <a:pt x="948475" y="692411"/>
                    <a:pt x="923390" y="706347"/>
                    <a:pt x="898584" y="720003"/>
                  </a:cubicBezTo>
                  <a:cubicBezTo>
                    <a:pt x="847858" y="747039"/>
                    <a:pt x="801033" y="776304"/>
                    <a:pt x="754209" y="804176"/>
                  </a:cubicBezTo>
                  <a:cubicBezTo>
                    <a:pt x="706827" y="831490"/>
                    <a:pt x="663626" y="861034"/>
                    <a:pt x="620425" y="889463"/>
                  </a:cubicBezTo>
                  <a:cubicBezTo>
                    <a:pt x="535695" y="946879"/>
                    <a:pt x="457932" y="1004016"/>
                    <a:pt x="390204" y="1059481"/>
                  </a:cubicBezTo>
                  <a:cubicBezTo>
                    <a:pt x="355086" y="1086517"/>
                    <a:pt x="324984" y="1114667"/>
                    <a:pt x="295440" y="1140866"/>
                  </a:cubicBezTo>
                  <a:cubicBezTo>
                    <a:pt x="280668" y="1154245"/>
                    <a:pt x="266175" y="1167066"/>
                    <a:pt x="252239" y="1179330"/>
                  </a:cubicBezTo>
                  <a:cubicBezTo>
                    <a:pt x="239139" y="1192150"/>
                    <a:pt x="226318" y="1204972"/>
                    <a:pt x="214055" y="1217235"/>
                  </a:cubicBezTo>
                  <a:cubicBezTo>
                    <a:pt x="189806" y="1241762"/>
                    <a:pt x="166115" y="1264617"/>
                    <a:pt x="146605" y="1286914"/>
                  </a:cubicBezTo>
                  <a:cubicBezTo>
                    <a:pt x="127095" y="1308933"/>
                    <a:pt x="109257" y="1329558"/>
                    <a:pt x="93092" y="1348232"/>
                  </a:cubicBezTo>
                  <a:cubicBezTo>
                    <a:pt x="76369" y="1366628"/>
                    <a:pt x="63548" y="1383908"/>
                    <a:pt x="52399" y="1398958"/>
                  </a:cubicBezTo>
                  <a:cubicBezTo>
                    <a:pt x="40971" y="1414009"/>
                    <a:pt x="31495" y="1426552"/>
                    <a:pt x="23691" y="1436864"/>
                  </a:cubicBezTo>
                  <a:cubicBezTo>
                    <a:pt x="8083" y="1457768"/>
                    <a:pt x="0" y="1468638"/>
                    <a:pt x="0" y="1468638"/>
                  </a:cubicBezTo>
                  <a:cubicBezTo>
                    <a:pt x="0" y="1468638"/>
                    <a:pt x="6689" y="1457211"/>
                    <a:pt x="19510" y="1435470"/>
                  </a:cubicBezTo>
                  <a:cubicBezTo>
                    <a:pt x="25921" y="1424600"/>
                    <a:pt x="33725" y="1411222"/>
                    <a:pt x="43201" y="1395614"/>
                  </a:cubicBezTo>
                  <a:cubicBezTo>
                    <a:pt x="52399" y="1379727"/>
                    <a:pt x="63269" y="1361610"/>
                    <a:pt x="78320" y="1342379"/>
                  </a:cubicBezTo>
                  <a:cubicBezTo>
                    <a:pt x="92534" y="1322590"/>
                    <a:pt x="108142" y="1300850"/>
                    <a:pt x="125701" y="1277159"/>
                  </a:cubicBezTo>
                  <a:cubicBezTo>
                    <a:pt x="142703" y="1253468"/>
                    <a:pt x="165279" y="1229498"/>
                    <a:pt x="187577" y="1203020"/>
                  </a:cubicBezTo>
                  <a:cubicBezTo>
                    <a:pt x="199004" y="1189921"/>
                    <a:pt x="210710" y="1176264"/>
                    <a:pt x="222974" y="1162606"/>
                  </a:cubicBezTo>
                  <a:cubicBezTo>
                    <a:pt x="235795" y="1149228"/>
                    <a:pt x="249452" y="1135292"/>
                    <a:pt x="263109" y="1121356"/>
                  </a:cubicBezTo>
                  <a:cubicBezTo>
                    <a:pt x="290981" y="1093206"/>
                    <a:pt x="320246" y="1063383"/>
                    <a:pt x="353692" y="1034118"/>
                  </a:cubicBezTo>
                  <a:cubicBezTo>
                    <a:pt x="418633" y="974751"/>
                    <a:pt x="493887" y="912876"/>
                    <a:pt x="578060" y="851837"/>
                  </a:cubicBezTo>
                  <a:cubicBezTo>
                    <a:pt x="662232" y="790798"/>
                    <a:pt x="754488" y="729201"/>
                    <a:pt x="855105" y="671228"/>
                  </a:cubicBezTo>
                  <a:cubicBezTo>
                    <a:pt x="880189" y="656735"/>
                    <a:pt x="905552" y="641963"/>
                    <a:pt x="930916" y="627470"/>
                  </a:cubicBezTo>
                  <a:cubicBezTo>
                    <a:pt x="957115" y="613255"/>
                    <a:pt x="983314" y="599040"/>
                    <a:pt x="1009793" y="585104"/>
                  </a:cubicBezTo>
                  <a:cubicBezTo>
                    <a:pt x="1036271" y="571169"/>
                    <a:pt x="1063306" y="556954"/>
                    <a:pt x="1090342" y="543018"/>
                  </a:cubicBezTo>
                  <a:cubicBezTo>
                    <a:pt x="1117935" y="529640"/>
                    <a:pt x="1145807" y="516540"/>
                    <a:pt x="1173678" y="503161"/>
                  </a:cubicBezTo>
                  <a:cubicBezTo>
                    <a:pt x="1285444" y="450205"/>
                    <a:pt x="1402227" y="401430"/>
                    <a:pt x="1520960" y="355720"/>
                  </a:cubicBezTo>
                  <a:cubicBezTo>
                    <a:pt x="1580884" y="333980"/>
                    <a:pt x="1640809" y="312519"/>
                    <a:pt x="1701011" y="291894"/>
                  </a:cubicBezTo>
                  <a:cubicBezTo>
                    <a:pt x="1761493" y="272384"/>
                    <a:pt x="1821696" y="252316"/>
                    <a:pt x="1882456" y="234757"/>
                  </a:cubicBezTo>
                  <a:cubicBezTo>
                    <a:pt x="1942938" y="216919"/>
                    <a:pt x="2003141" y="199639"/>
                    <a:pt x="2063623" y="184588"/>
                  </a:cubicBezTo>
                  <a:cubicBezTo>
                    <a:pt x="2123547" y="168980"/>
                    <a:pt x="2183471" y="154487"/>
                    <a:pt x="2242280" y="141387"/>
                  </a:cubicBezTo>
                  <a:cubicBezTo>
                    <a:pt x="2359899" y="114072"/>
                    <a:pt x="2475288" y="93169"/>
                    <a:pt x="2585381" y="74773"/>
                  </a:cubicBezTo>
                  <a:cubicBezTo>
                    <a:pt x="2695196" y="56936"/>
                    <a:pt x="2799715" y="43000"/>
                    <a:pt x="2896430" y="32687"/>
                  </a:cubicBezTo>
                  <a:cubicBezTo>
                    <a:pt x="2993145" y="21817"/>
                    <a:pt x="3082334" y="15128"/>
                    <a:pt x="3161490" y="10111"/>
                  </a:cubicBezTo>
                  <a:cubicBezTo>
                    <a:pt x="3240645" y="4815"/>
                    <a:pt x="3309767" y="2586"/>
                    <a:pt x="3366626" y="1192"/>
                  </a:cubicBezTo>
                  <a:cubicBezTo>
                    <a:pt x="3480342" y="-1316"/>
                    <a:pt x="3545284" y="913"/>
                    <a:pt x="3545284" y="913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278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" name="Graphic 2">
              <a:extLst>
                <a:ext uri="{FF2B5EF4-FFF2-40B4-BE49-F238E27FC236}">
                  <a16:creationId xmlns:a16="http://schemas.microsoft.com/office/drawing/2014/main" id="{2B039528-420A-F686-17B1-DBAD573C7C6D}"/>
                </a:ext>
              </a:extLst>
            </p:cNvPr>
            <p:cNvGrpSpPr/>
            <p:nvPr/>
          </p:nvGrpSpPr>
          <p:grpSpPr>
            <a:xfrm>
              <a:off x="2870127" y="3477622"/>
              <a:ext cx="6457220" cy="2834883"/>
              <a:chOff x="2870127" y="3477622"/>
              <a:chExt cx="6457220" cy="2834883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8A38B7C6-4AD5-181C-B617-7AE1264E0D9D}"/>
                  </a:ext>
                </a:extLst>
              </p:cNvPr>
              <p:cNvSpPr/>
              <p:nvPr/>
            </p:nvSpPr>
            <p:spPr>
              <a:xfrm>
                <a:off x="2914721" y="3512740"/>
                <a:ext cx="6368131" cy="2764316"/>
              </a:xfrm>
              <a:custGeom>
                <a:avLst/>
                <a:gdLst>
                  <a:gd name="connsiteX0" fmla="*/ 3237580 w 6368131"/>
                  <a:gd name="connsiteY0" fmla="*/ 279 h 2764316"/>
                  <a:gd name="connsiteX1" fmla="*/ 3136405 w 6368131"/>
                  <a:gd name="connsiteY1" fmla="*/ 0 h 2764316"/>
                  <a:gd name="connsiteX2" fmla="*/ 1794382 w 6368131"/>
                  <a:gd name="connsiteY2" fmla="*/ 206808 h 2764316"/>
                  <a:gd name="connsiteX3" fmla="*/ 0 w 6368131"/>
                  <a:gd name="connsiteY3" fmla="*/ 1236110 h 2764316"/>
                  <a:gd name="connsiteX4" fmla="*/ 1121558 w 6368131"/>
                  <a:gd name="connsiteY4" fmla="*/ 2759578 h 2764316"/>
                  <a:gd name="connsiteX5" fmla="*/ 3114944 w 6368131"/>
                  <a:gd name="connsiteY5" fmla="*/ 2505667 h 2764316"/>
                  <a:gd name="connsiteX6" fmla="*/ 3249286 w 6368131"/>
                  <a:gd name="connsiteY6" fmla="*/ 2505946 h 2764316"/>
                  <a:gd name="connsiteX7" fmla="*/ 5241278 w 6368131"/>
                  <a:gd name="connsiteY7" fmla="*/ 2764317 h 2764316"/>
                  <a:gd name="connsiteX8" fmla="*/ 6368132 w 6368131"/>
                  <a:gd name="connsiteY8" fmla="*/ 1244194 h 2764316"/>
                  <a:gd name="connsiteX9" fmla="*/ 4578488 w 6368131"/>
                  <a:gd name="connsiteY9" fmla="*/ 210710 h 2764316"/>
                  <a:gd name="connsiteX10" fmla="*/ 3237580 w 6368131"/>
                  <a:gd name="connsiteY10" fmla="*/ 279 h 2764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68131" h="2764316">
                    <a:moveTo>
                      <a:pt x="3237580" y="279"/>
                    </a:moveTo>
                    <a:cubicBezTo>
                      <a:pt x="3203855" y="0"/>
                      <a:pt x="3170130" y="0"/>
                      <a:pt x="3136405" y="0"/>
                    </a:cubicBezTo>
                    <a:cubicBezTo>
                      <a:pt x="3141979" y="5296"/>
                      <a:pt x="2504553" y="6132"/>
                      <a:pt x="1794382" y="206808"/>
                    </a:cubicBezTo>
                    <a:cubicBezTo>
                      <a:pt x="1083653" y="393827"/>
                      <a:pt x="300178" y="780129"/>
                      <a:pt x="0" y="1236110"/>
                    </a:cubicBezTo>
                    <a:cubicBezTo>
                      <a:pt x="411944" y="1724144"/>
                      <a:pt x="786261" y="2233360"/>
                      <a:pt x="1121558" y="2759578"/>
                    </a:cubicBezTo>
                    <a:cubicBezTo>
                      <a:pt x="1775986" y="2594857"/>
                      <a:pt x="2445465" y="2510405"/>
                      <a:pt x="3114944" y="2505667"/>
                    </a:cubicBezTo>
                    <a:cubicBezTo>
                      <a:pt x="3159817" y="2505389"/>
                      <a:pt x="3204412" y="2505389"/>
                      <a:pt x="3249286" y="2505946"/>
                    </a:cubicBezTo>
                    <a:cubicBezTo>
                      <a:pt x="3918765" y="2512078"/>
                      <a:pt x="4587686" y="2598201"/>
                      <a:pt x="5241278" y="2764317"/>
                    </a:cubicBezTo>
                    <a:cubicBezTo>
                      <a:pt x="5577969" y="2238935"/>
                      <a:pt x="5953958" y="1730833"/>
                      <a:pt x="6368132" y="1244194"/>
                    </a:cubicBezTo>
                    <a:cubicBezTo>
                      <a:pt x="6069904" y="787655"/>
                      <a:pt x="5288381" y="399402"/>
                      <a:pt x="4578488" y="210710"/>
                    </a:cubicBezTo>
                    <a:cubicBezTo>
                      <a:pt x="3869432" y="8362"/>
                      <a:pt x="3232005" y="5296"/>
                      <a:pt x="3237580" y="279"/>
                    </a:cubicBezTo>
                    <a:close/>
                  </a:path>
                </a:pathLst>
              </a:custGeom>
              <a:solidFill>
                <a:srgbClr val="D1D3D4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3CE11A2-A4F0-F33D-56C0-58C88485C287}"/>
                  </a:ext>
                </a:extLst>
              </p:cNvPr>
              <p:cNvSpPr/>
              <p:nvPr/>
            </p:nvSpPr>
            <p:spPr>
              <a:xfrm>
                <a:off x="2870127" y="3477622"/>
                <a:ext cx="6457220" cy="2834883"/>
              </a:xfrm>
              <a:custGeom>
                <a:avLst/>
                <a:gdLst>
                  <a:gd name="connsiteX0" fmla="*/ 5277233 w 6457220"/>
                  <a:gd name="connsiteY0" fmla="*/ 2833717 h 2834883"/>
                  <a:gd name="connsiteX1" fmla="*/ 1174793 w 6457220"/>
                  <a:gd name="connsiteY1" fmla="*/ 2828700 h 2834883"/>
                  <a:gd name="connsiteX2" fmla="*/ 1134379 w 6457220"/>
                  <a:gd name="connsiteY2" fmla="*/ 2813650 h 2834883"/>
                  <a:gd name="connsiteX3" fmla="*/ 6689 w 6457220"/>
                  <a:gd name="connsiteY3" fmla="*/ 1294920 h 2834883"/>
                  <a:gd name="connsiteX4" fmla="*/ 6689 w 6457220"/>
                  <a:gd name="connsiteY4" fmla="*/ 1257572 h 2834883"/>
                  <a:gd name="connsiteX5" fmla="*/ 1826155 w 6457220"/>
                  <a:gd name="connsiteY5" fmla="*/ 207923 h 2834883"/>
                  <a:gd name="connsiteX6" fmla="*/ 3179328 w 6457220"/>
                  <a:gd name="connsiteY6" fmla="*/ 0 h 2834883"/>
                  <a:gd name="connsiteX7" fmla="*/ 3282732 w 6457220"/>
                  <a:gd name="connsiteY7" fmla="*/ 279 h 2834883"/>
                  <a:gd name="connsiteX8" fmla="*/ 4636462 w 6457220"/>
                  <a:gd name="connsiteY8" fmla="*/ 211825 h 2834883"/>
                  <a:gd name="connsiteX9" fmla="*/ 6450911 w 6457220"/>
                  <a:gd name="connsiteY9" fmla="*/ 1265933 h 2834883"/>
                  <a:gd name="connsiteX10" fmla="*/ 6450353 w 6457220"/>
                  <a:gd name="connsiteY10" fmla="*/ 1303560 h 2834883"/>
                  <a:gd name="connsiteX11" fmla="*/ 5317647 w 6457220"/>
                  <a:gd name="connsiteY11" fmla="*/ 2818945 h 2834883"/>
                  <a:gd name="connsiteX12" fmla="*/ 5277233 w 6457220"/>
                  <a:gd name="connsiteY12" fmla="*/ 2833717 h 2834883"/>
                  <a:gd name="connsiteX13" fmla="*/ 1184270 w 6457220"/>
                  <a:gd name="connsiteY13" fmla="*/ 2754004 h 2834883"/>
                  <a:gd name="connsiteX14" fmla="*/ 5268035 w 6457220"/>
                  <a:gd name="connsiteY14" fmla="*/ 2759021 h 2834883"/>
                  <a:gd name="connsiteX15" fmla="*/ 6360885 w 6457220"/>
                  <a:gd name="connsiteY15" fmla="*/ 1273180 h 2834883"/>
                  <a:gd name="connsiteX16" fmla="*/ 4602737 w 6457220"/>
                  <a:gd name="connsiteY16" fmla="*/ 277881 h 2834883"/>
                  <a:gd name="connsiteX17" fmla="*/ 3280223 w 6457220"/>
                  <a:gd name="connsiteY17" fmla="*/ 70237 h 2834883"/>
                  <a:gd name="connsiteX18" fmla="*/ 3181279 w 6457220"/>
                  <a:gd name="connsiteY18" fmla="*/ 70237 h 2834883"/>
                  <a:gd name="connsiteX19" fmla="*/ 1859602 w 6457220"/>
                  <a:gd name="connsiteY19" fmla="*/ 273979 h 2834883"/>
                  <a:gd name="connsiteX20" fmla="*/ 96994 w 6457220"/>
                  <a:gd name="connsiteY20" fmla="*/ 1264818 h 2834883"/>
                  <a:gd name="connsiteX21" fmla="*/ 1184270 w 6457220"/>
                  <a:gd name="connsiteY21" fmla="*/ 2754004 h 2834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457220" h="2834883">
                    <a:moveTo>
                      <a:pt x="5277233" y="2833717"/>
                    </a:moveTo>
                    <a:cubicBezTo>
                      <a:pt x="3932143" y="2491731"/>
                      <a:pt x="2521834" y="2489780"/>
                      <a:pt x="1174793" y="2828700"/>
                    </a:cubicBezTo>
                    <a:cubicBezTo>
                      <a:pt x="1158906" y="2832602"/>
                      <a:pt x="1142741" y="2826470"/>
                      <a:pt x="1134379" y="2813650"/>
                    </a:cubicBezTo>
                    <a:cubicBezTo>
                      <a:pt x="796853" y="2288825"/>
                      <a:pt x="420584" y="1781281"/>
                      <a:pt x="6689" y="1294920"/>
                    </a:cubicBezTo>
                    <a:cubicBezTo>
                      <a:pt x="-2230" y="1284607"/>
                      <a:pt x="-2230" y="1270114"/>
                      <a:pt x="6689" y="1257572"/>
                    </a:cubicBezTo>
                    <a:cubicBezTo>
                      <a:pt x="265339" y="881304"/>
                      <a:pt x="867089" y="470196"/>
                      <a:pt x="1826155" y="207923"/>
                    </a:cubicBezTo>
                    <a:cubicBezTo>
                      <a:pt x="2537163" y="13378"/>
                      <a:pt x="3174590" y="836"/>
                      <a:pt x="3179328" y="0"/>
                    </a:cubicBezTo>
                    <a:cubicBezTo>
                      <a:pt x="3213889" y="0"/>
                      <a:pt x="3248171" y="0"/>
                      <a:pt x="3282732" y="279"/>
                    </a:cubicBezTo>
                    <a:cubicBezTo>
                      <a:pt x="3289142" y="1115"/>
                      <a:pt x="3926290" y="15329"/>
                      <a:pt x="4636462" y="211825"/>
                    </a:cubicBezTo>
                    <a:cubicBezTo>
                      <a:pt x="5594413" y="476606"/>
                      <a:pt x="6193934" y="889386"/>
                      <a:pt x="6450911" y="1265933"/>
                    </a:cubicBezTo>
                    <a:cubicBezTo>
                      <a:pt x="6459551" y="1278476"/>
                      <a:pt x="6459272" y="1292969"/>
                      <a:pt x="6450353" y="1303560"/>
                    </a:cubicBezTo>
                    <a:cubicBezTo>
                      <a:pt x="6034507" y="1788528"/>
                      <a:pt x="5656567" y="2295236"/>
                      <a:pt x="5317647" y="2818945"/>
                    </a:cubicBezTo>
                    <a:cubicBezTo>
                      <a:pt x="5309285" y="2831488"/>
                      <a:pt x="5292841" y="2837619"/>
                      <a:pt x="5277233" y="2833717"/>
                    </a:cubicBezTo>
                    <a:close/>
                    <a:moveTo>
                      <a:pt x="1184270" y="2754004"/>
                    </a:moveTo>
                    <a:cubicBezTo>
                      <a:pt x="2525736" y="2420937"/>
                      <a:pt x="3928520" y="2422888"/>
                      <a:pt x="5268035" y="2759021"/>
                    </a:cubicBezTo>
                    <a:cubicBezTo>
                      <a:pt x="5595249" y="2246182"/>
                      <a:pt x="5960090" y="1749507"/>
                      <a:pt x="6360885" y="1273180"/>
                    </a:cubicBezTo>
                    <a:cubicBezTo>
                      <a:pt x="6058756" y="834479"/>
                      <a:pt x="5295907" y="461277"/>
                      <a:pt x="4602737" y="277881"/>
                    </a:cubicBezTo>
                    <a:cubicBezTo>
                      <a:pt x="3910124" y="81664"/>
                      <a:pt x="3287191" y="75254"/>
                      <a:pt x="3280223" y="70237"/>
                    </a:cubicBezTo>
                    <a:cubicBezTo>
                      <a:pt x="3247335" y="70237"/>
                      <a:pt x="3214167" y="69958"/>
                      <a:pt x="3181279" y="70237"/>
                    </a:cubicBezTo>
                    <a:cubicBezTo>
                      <a:pt x="3175147" y="75254"/>
                      <a:pt x="2552771" y="79434"/>
                      <a:pt x="1859602" y="273979"/>
                    </a:cubicBezTo>
                    <a:cubicBezTo>
                      <a:pt x="1165874" y="455424"/>
                      <a:pt x="401353" y="826675"/>
                      <a:pt x="96994" y="1264818"/>
                    </a:cubicBezTo>
                    <a:cubicBezTo>
                      <a:pt x="495281" y="1742818"/>
                      <a:pt x="858170" y="2240328"/>
                      <a:pt x="1184270" y="27540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E2A703F-83B2-F4F2-44EA-1FB57AA02680}"/>
                </a:ext>
              </a:extLst>
            </p:cNvPr>
            <p:cNvSpPr/>
            <p:nvPr/>
          </p:nvSpPr>
          <p:spPr>
            <a:xfrm>
              <a:off x="3195389" y="3635166"/>
              <a:ext cx="5822960" cy="2463789"/>
            </a:xfrm>
            <a:custGeom>
              <a:avLst/>
              <a:gdLst>
                <a:gd name="connsiteX0" fmla="*/ 2961092 w 5822960"/>
                <a:gd name="connsiteY0" fmla="*/ 209 h 2463789"/>
                <a:gd name="connsiteX1" fmla="*/ 2869115 w 5822960"/>
                <a:gd name="connsiteY1" fmla="*/ 209 h 2463789"/>
                <a:gd name="connsiteX2" fmla="*/ 1650842 w 5822960"/>
                <a:gd name="connsiteY2" fmla="*/ 178588 h 2463789"/>
                <a:gd name="connsiteX3" fmla="*/ 0 w 5822960"/>
                <a:gd name="connsiteY3" fmla="*/ 1073549 h 2463789"/>
                <a:gd name="connsiteX4" fmla="*/ 985265 w 5822960"/>
                <a:gd name="connsiteY4" fmla="*/ 2455707 h 2463789"/>
                <a:gd name="connsiteX5" fmla="*/ 2845982 w 5822960"/>
                <a:gd name="connsiteY5" fmla="*/ 2240816 h 2463789"/>
                <a:gd name="connsiteX6" fmla="*/ 2971126 w 5822960"/>
                <a:gd name="connsiteY6" fmla="*/ 2241095 h 2463789"/>
                <a:gd name="connsiteX7" fmla="*/ 4830449 w 5822960"/>
                <a:gd name="connsiteY7" fmla="*/ 2463790 h 2463789"/>
                <a:gd name="connsiteX8" fmla="*/ 5822961 w 5822960"/>
                <a:gd name="connsiteY8" fmla="*/ 1086370 h 2463789"/>
                <a:gd name="connsiteX9" fmla="*/ 4177693 w 5822960"/>
                <a:gd name="connsiteY9" fmla="*/ 184441 h 2463789"/>
                <a:gd name="connsiteX10" fmla="*/ 2961092 w 5822960"/>
                <a:gd name="connsiteY10" fmla="*/ 209 h 246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22960" h="2463789">
                  <a:moveTo>
                    <a:pt x="2961092" y="209"/>
                  </a:moveTo>
                  <a:cubicBezTo>
                    <a:pt x="2930433" y="-70"/>
                    <a:pt x="2899774" y="-70"/>
                    <a:pt x="2869115" y="209"/>
                  </a:cubicBezTo>
                  <a:cubicBezTo>
                    <a:pt x="2873575" y="4668"/>
                    <a:pt x="2297466" y="5783"/>
                    <a:pt x="1650842" y="178588"/>
                  </a:cubicBezTo>
                  <a:cubicBezTo>
                    <a:pt x="1003940" y="339687"/>
                    <a:pt x="286800" y="671917"/>
                    <a:pt x="0" y="1073549"/>
                  </a:cubicBezTo>
                  <a:cubicBezTo>
                    <a:pt x="359824" y="1518660"/>
                    <a:pt x="688710" y="1980494"/>
                    <a:pt x="985265" y="2455707"/>
                  </a:cubicBezTo>
                  <a:cubicBezTo>
                    <a:pt x="1597607" y="2315512"/>
                    <a:pt x="2221655" y="2243882"/>
                    <a:pt x="2845982" y="2240816"/>
                  </a:cubicBezTo>
                  <a:cubicBezTo>
                    <a:pt x="2887789" y="2240537"/>
                    <a:pt x="2929597" y="2240816"/>
                    <a:pt x="2971126" y="2241095"/>
                  </a:cubicBezTo>
                  <a:cubicBezTo>
                    <a:pt x="3595452" y="2246948"/>
                    <a:pt x="4218943" y="2321087"/>
                    <a:pt x="4830449" y="2463790"/>
                  </a:cubicBezTo>
                  <a:cubicBezTo>
                    <a:pt x="5129234" y="1989971"/>
                    <a:pt x="5460350" y="1529530"/>
                    <a:pt x="5822961" y="1086370"/>
                  </a:cubicBezTo>
                  <a:cubicBezTo>
                    <a:pt x="5538391" y="683902"/>
                    <a:pt x="4823481" y="348605"/>
                    <a:pt x="4177693" y="184441"/>
                  </a:cubicBezTo>
                  <a:cubicBezTo>
                    <a:pt x="3532741" y="8292"/>
                    <a:pt x="2956632" y="4390"/>
                    <a:pt x="2961092" y="209"/>
                  </a:cubicBezTo>
                  <a:close/>
                </a:path>
              </a:pathLst>
            </a:custGeom>
            <a:solidFill>
              <a:srgbClr val="FEFEFE"/>
            </a:solidFill>
            <a:ln w="27845" cap="flat">
              <a:noFill/>
              <a:prstDash val="solid"/>
              <a:miter/>
            </a:ln>
          </p:spPr>
          <p:txBody>
            <a:bodyPr rtlCol="0" anchor="ctr">
              <a:prstTxWarp prst="textArchUp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86A738A-6296-0556-84A3-C16CE560BA39}"/>
              </a:ext>
            </a:extLst>
          </p:cNvPr>
          <p:cNvGrpSpPr/>
          <p:nvPr/>
        </p:nvGrpSpPr>
        <p:grpSpPr>
          <a:xfrm>
            <a:off x="7190531" y="2970634"/>
            <a:ext cx="2822995" cy="3538112"/>
            <a:chOff x="8028219" y="3301632"/>
            <a:chExt cx="2822995" cy="353811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3CCAF6D-6C60-3C96-991E-2EFD82AD5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8028219" y="3301632"/>
              <a:ext cx="2822995" cy="3538112"/>
            </a:xfrm>
            <a:prstGeom prst="rect">
              <a:avLst/>
            </a:prstGeom>
          </p:spPr>
        </p:pic>
        <p:pic>
          <p:nvPicPr>
            <p:cNvPr id="27" name="Picture 18">
              <a:extLst>
                <a:ext uri="{FF2B5EF4-FFF2-40B4-BE49-F238E27FC236}">
                  <a16:creationId xmlns:a16="http://schemas.microsoft.com/office/drawing/2014/main" id="{CEA5353E-89D7-15CD-F2B3-2248523C47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703843" y="5373219"/>
              <a:ext cx="147371" cy="149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CDF0DCA-9890-9861-000A-D42F96D7B9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3527" y="1263304"/>
            <a:ext cx="5364945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6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29"/>
          <a:stretch/>
        </p:blipFill>
        <p:spPr>
          <a:xfrm>
            <a:off x="0" y="0"/>
            <a:ext cx="12192000" cy="6882063"/>
          </a:xfrm>
        </p:spPr>
      </p:pic>
      <p:sp>
        <p:nvSpPr>
          <p:cNvPr id="10" name="Rectangle: Rounded Corners 22">
            <a:extLst>
              <a:ext uri="{FF2B5EF4-FFF2-40B4-BE49-F238E27FC236}">
                <a16:creationId xmlns:a16="http://schemas.microsoft.com/office/drawing/2014/main" id="{0C61CA82-FCBD-AADA-F612-BE76F04C26F0}"/>
              </a:ext>
            </a:extLst>
          </p:cNvPr>
          <p:cNvSpPr/>
          <p:nvPr/>
        </p:nvSpPr>
        <p:spPr>
          <a:xfrm>
            <a:off x="221704" y="1058778"/>
            <a:ext cx="11495200" cy="5463833"/>
          </a:xfrm>
          <a:prstGeom prst="roundRect">
            <a:avLst>
              <a:gd name="adj" fmla="val 6096"/>
            </a:avLst>
          </a:prstGeom>
          <a:solidFill>
            <a:schemeClr val="bg1">
              <a:alpha val="91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5BD413-528B-1D21-9EB2-BEF1354D2F1C}"/>
              </a:ext>
            </a:extLst>
          </p:cNvPr>
          <p:cNvSpPr txBox="1"/>
          <p:nvPr/>
        </p:nvSpPr>
        <p:spPr>
          <a:xfrm>
            <a:off x="1365619" y="2416228"/>
            <a:ext cx="90930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66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Hoạt động giới thiệu sản phẩm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1945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1CC95C-506D-DE92-6831-DDDFC5A8E6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9" t="-1523" r="11325" b="1523"/>
          <a:stretch/>
        </p:blipFill>
        <p:spPr>
          <a:xfrm>
            <a:off x="1" y="-193548"/>
            <a:ext cx="12192000" cy="705154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0EE9E45-14DC-6E60-EC6F-68E7C222D1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4D1A48-EDC9-73E4-1EC4-60E3279AF5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2762" y="66675"/>
            <a:ext cx="6062663" cy="4998742"/>
          </a:xfrm>
          <a:prstGeom prst="rect">
            <a:avLst/>
          </a:prstGeom>
        </p:spPr>
      </p:pic>
      <p:sp>
        <p:nvSpPr>
          <p:cNvPr id="7" name="Rectangle: Rounded Corners 2">
            <a:extLst>
              <a:ext uri="{FF2B5EF4-FFF2-40B4-BE49-F238E27FC236}">
                <a16:creationId xmlns:a16="http://schemas.microsoft.com/office/drawing/2014/main" id="{05043CB1-E57D-DACD-B09D-58F5BDD4715D}"/>
              </a:ext>
            </a:extLst>
          </p:cNvPr>
          <p:cNvSpPr/>
          <p:nvPr/>
        </p:nvSpPr>
        <p:spPr>
          <a:xfrm>
            <a:off x="2076450" y="5286375"/>
            <a:ext cx="7639050" cy="12573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rưng bày và giới thiệu mô hình rô – bốt của mình.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807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1CC95C-506D-DE92-6831-DDDFC5A8E6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9" t="-1523" r="11325" b="1523"/>
          <a:stretch/>
        </p:blipFill>
        <p:spPr>
          <a:xfrm>
            <a:off x="1" y="-193548"/>
            <a:ext cx="12192000" cy="705154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0EE9E45-14DC-6E60-EC6F-68E7C222D1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0E508C-B33B-F41D-AE3C-9505DDDB2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299" y="1228724"/>
            <a:ext cx="10078715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878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121</Words>
  <Application>Microsoft Office PowerPoint</Application>
  <PresentationFormat>Widescreen</PresentationFormat>
  <Paragraphs>12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Times New Roman</vt:lpstr>
      <vt:lpstr>UVN Banh Mi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6</cp:revision>
  <dcterms:created xsi:type="dcterms:W3CDTF">2024-01-27T01:32:52Z</dcterms:created>
  <dcterms:modified xsi:type="dcterms:W3CDTF">2024-03-15T09:14:58Z</dcterms:modified>
</cp:coreProperties>
</file>