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4E91-B80A-4C74-802F-D29B6EAA90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4CEB-21BF-4814-9260-8DF27884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8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9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0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2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D3C3-E525-45FE-96D6-FD351983298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427E-3E1E-4D62-A2EE-68380C58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4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29" y="2109653"/>
            <a:ext cx="9870279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977" y="1779611"/>
            <a:ext cx="5351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có tiền, ngân hàng mới có thể cho người dân, doanh nghiệp vay vốn để sản xuất, kinh doanh.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079F6-F4E6-85BC-0195-D7ADA179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10" y="1273996"/>
            <a:ext cx="3259315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5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1902902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tiết kiệm để mua sách vở, vật dụng cần thiết phục vụ cho đời sống.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2AD20-0398-2DBA-FB45-52D09712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9" y="1551399"/>
            <a:ext cx="375162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0" y="1902902"/>
            <a:ext cx="5474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đóng viện phí chữa bệnh.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7E48-179F-E9B8-6C46-3EE6B13F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5" y="1356190"/>
            <a:ext cx="4158260" cy="3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2015917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mua quà tặng người thân, giúp đỡ người gặp khó khăn.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C487E-2237-0A17-AFF9-1D6F9062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60" y="1890446"/>
            <a:ext cx="4091502" cy="3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0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EB3AD-F79C-4DCF-8004-5BF85E9A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-31893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4D62D-D143-44F6-AAFA-2F8A922B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3578" y="1315092"/>
            <a:ext cx="8556860" cy="5065160"/>
            <a:chOff x="2098452" y="1632858"/>
            <a:chExt cx="7221356" cy="333102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B6244F8-D74E-4453-B8B4-3ABC1DAB7CB8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6582" y="2374838"/>
              <a:ext cx="6885095" cy="188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5963" y="15132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 w="476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5963" y="171869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72741-BBD6-9A15-4301-AA52CEF2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757" y="2434975"/>
            <a:ext cx="8076658" cy="17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133564"/>
            <a:ext cx="11623766" cy="66062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752" y="167590"/>
            <a:ext cx="11295111" cy="1308875"/>
            <a:chOff x="88655" y="311428"/>
            <a:chExt cx="11295111" cy="1308875"/>
          </a:xfrm>
        </p:grpSpPr>
        <p:sp>
          <p:nvSpPr>
            <p:cNvPr id="19" name="TextBox 18"/>
            <p:cNvSpPr txBox="1"/>
            <p:nvPr/>
          </p:nvSpPr>
          <p:spPr>
            <a:xfrm>
              <a:off x="1328774" y="311428"/>
              <a:ext cx="1005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" y="441828"/>
              <a:ext cx="1178475" cy="1178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FC0BB9-9D75-FDCA-2A45-49EB132E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8" y="1433244"/>
            <a:ext cx="5647257" cy="254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EB2F4-7964-57CC-E6F9-398C4953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34" y="1601376"/>
            <a:ext cx="492442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C39511-479F-A74A-23A2-191E2C5F7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42" y="3931578"/>
            <a:ext cx="5112036" cy="2653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6B30E-8733-3AFB-7C5A-EA342D2BE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410" y="3906267"/>
            <a:ext cx="4942725" cy="25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047F8-F9EA-41E2-8DF0-0375F23A2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AEB842D-6417-4E7A-A9EC-0CCF35FD9A9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04122" y="921796"/>
            <a:ext cx="4438526" cy="2560992"/>
          </a:xfrm>
          <a:prstGeom prst="cloud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60" b="98400" l="3514" r="98083">
                        <a14:foregroundMark x1="69329" y1="48000" x2="93610" y2="84480"/>
                        <a14:foregroundMark x1="76038" y1="61920" x2="74601" y2="72800"/>
                        <a14:foregroundMark x1="66773" y1="65120" x2="63099" y2="71040"/>
                        <a14:foregroundMark x1="73962" y1="45760" x2="76038" y2="46720"/>
                        <a14:foregroundMark x1="82268" y1="46880" x2="63259" y2="51200"/>
                        <a14:foregroundMark x1="63259" y1="51200" x2="59744" y2="59040"/>
                        <a14:foregroundMark x1="75240" y1="45760" x2="79872" y2="45280"/>
                        <a14:foregroundMark x1="33706" y1="62880" x2="33706" y2="72160"/>
                        <a14:foregroundMark x1="29233" y1="63520" x2="32748" y2="73600"/>
                        <a14:foregroundMark x1="13099" y1="65120" x2="25080" y2="7376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9407"/>
            <a:ext cx="5258805" cy="5250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176" y="1492623"/>
            <a:ext cx="2891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978" y="3628814"/>
            <a:ext cx="6482770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ần lượt từng cặp đôi nêu ý kiến tranh trước lớp.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978" y="1821303"/>
            <a:ext cx="6767022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 vai Trung – Kiên, Yến – Hà, Phú – Hoàng, Thùy –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998CD-CA20-5A76-572F-03074C79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55" y="1042826"/>
            <a:ext cx="7107557" cy="3200401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56EAC3C8-6101-44C9-BA6A-EA1F0FC0E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1684961"/>
            <a:ext cx="2121820" cy="1796502"/>
          </a:xfrm>
          <a:prstGeom prst="rect">
            <a:avLst/>
          </a:prstGeom>
        </p:spPr>
      </p:pic>
      <p:pic>
        <p:nvPicPr>
          <p:cNvPr id="14" name="Picture 1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0C4BAB0-96CC-B1C7-9F6F-A286061F0B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51" y="2419532"/>
            <a:ext cx="1148310" cy="11695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AFEC8-5530-CFC2-69FB-8EED8B1D4B5B}"/>
              </a:ext>
            </a:extLst>
          </p:cNvPr>
          <p:cNvGrpSpPr/>
          <p:nvPr/>
        </p:nvGrpSpPr>
        <p:grpSpPr>
          <a:xfrm>
            <a:off x="1478648" y="4510355"/>
            <a:ext cx="9086463" cy="1921267"/>
            <a:chOff x="1530019" y="2838449"/>
            <a:chExt cx="9086463" cy="968189"/>
          </a:xfrm>
        </p:grpSpPr>
        <p:sp>
          <p:nvSpPr>
            <p:cNvPr id="17" name="任意多边形: 形状 3">
              <a:extLst>
                <a:ext uri="{FF2B5EF4-FFF2-40B4-BE49-F238E27FC236}">
                  <a16:creationId xmlns:a16="http://schemas.microsoft.com/office/drawing/2014/main" id="{9A3D43E6-7449-6AC9-241B-682EF7920E38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54F1C9-D796-7AC2-CB9E-BA796F39DFBC}"/>
                </a:ext>
              </a:extLst>
            </p:cNvPr>
            <p:cNvSpPr/>
            <p:nvPr/>
          </p:nvSpPr>
          <p:spPr>
            <a:xfrm>
              <a:off x="1624149" y="3023356"/>
              <a:ext cx="8932189" cy="54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0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4DB6A-A757-CBF6-BD08-179E8B4E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23" y="325468"/>
            <a:ext cx="7990256" cy="3863760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FED2AC4-B3C7-DF28-50B0-30F31D87D7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7" y="685500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76FBBF1-E4C7-082A-CAF7-3B0634E1F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9" y="1632722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2908D5-8DD3-A75C-BE4C-8EA54222FA97}"/>
              </a:ext>
            </a:extLst>
          </p:cNvPr>
          <p:cNvGrpSpPr/>
          <p:nvPr/>
        </p:nvGrpSpPr>
        <p:grpSpPr>
          <a:xfrm>
            <a:off x="1946480" y="4253024"/>
            <a:ext cx="9086463" cy="2176562"/>
            <a:chOff x="1530019" y="2838449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35B6C67E-6E1E-9F6D-218A-4099B3857A55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C0093-4674-0326-DDD2-0AAFF070DC0E}"/>
                </a:ext>
              </a:extLst>
            </p:cNvPr>
            <p:cNvSpPr/>
            <p:nvPr/>
          </p:nvSpPr>
          <p:spPr>
            <a:xfrm>
              <a:off x="1666679" y="2933493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ồng tình với ý kiến của Hà bởi mọi vật trên cuộc sống có những thứ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khoẻ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4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F908DA-4FFE-492B-BDE9-F4CDB0DE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759CBF8-9C09-4562-B359-509971C3D6D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B000F2-4BDD-F3B3-B83F-BCEB80398FBF}"/>
              </a:ext>
            </a:extLst>
          </p:cNvPr>
          <p:cNvGrpSpPr/>
          <p:nvPr/>
        </p:nvGrpSpPr>
        <p:grpSpPr>
          <a:xfrm>
            <a:off x="1941670" y="-174602"/>
            <a:ext cx="10088444" cy="2959541"/>
            <a:chOff x="2037806" y="1587202"/>
            <a:chExt cx="9784080" cy="372938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FABAF035-20F9-EA56-7DAA-FD3965401583}"/>
                </a:ext>
              </a:extLst>
            </p:cNvPr>
            <p:cNvSpPr/>
            <p:nvPr/>
          </p:nvSpPr>
          <p:spPr>
            <a:xfrm>
              <a:off x="2037806" y="2521132"/>
              <a:ext cx="9784080" cy="27954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20209C-F432-A04D-C4E4-9364FC5F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658" y="1587202"/>
              <a:ext cx="2198228" cy="372938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603B045-8E46-E0BA-3CBB-BA718779F320}"/>
              </a:ext>
            </a:extLst>
          </p:cNvPr>
          <p:cNvSpPr/>
          <p:nvPr/>
        </p:nvSpPr>
        <p:spPr>
          <a:xfrm>
            <a:off x="2186878" y="949041"/>
            <a:ext cx="79182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nhỏ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2E31F-0A07-89FC-4DB8-C7916A92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975" y="2920530"/>
            <a:ext cx="4848599" cy="315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80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36C5-90F4-C0BD-E26D-A72BB7F43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09" y="646117"/>
            <a:ext cx="6932427" cy="3598512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F7EB11B-79D8-F9F8-35EF-D87AD6A89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1" y="1578635"/>
            <a:ext cx="2121820" cy="1796502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612E4ADA-01C7-3A76-8515-D99DA7FDC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5" y="2313206"/>
            <a:ext cx="1148310" cy="116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38A6C3-7413-C1B7-3CF7-64499A351569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13" name="任意多边形: 形状 3">
              <a:extLst>
                <a:ext uri="{FF2B5EF4-FFF2-40B4-BE49-F238E27FC236}">
                  <a16:creationId xmlns:a16="http://schemas.microsoft.com/office/drawing/2014/main" id="{A5565ED5-FBE4-2F23-DA96-2C1E2A26EBF5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483B3C-085F-D293-EE3F-36D8E5C8A83C}"/>
                </a:ext>
              </a:extLst>
            </p:cNvPr>
            <p:cNvSpPr/>
            <p:nvPr/>
          </p:nvSpPr>
          <p:spPr>
            <a:xfrm>
              <a:off x="1624149" y="3023356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Hoàn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EF283-7BCF-281E-15A8-928101CF0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021" y="577441"/>
            <a:ext cx="7020889" cy="3630118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88E0E9C-F93B-A4F9-FC65-FCD3F2601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8" y="1681378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41BC8B4-AA74-10BD-2B47-422087B4E2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66" y="2025529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D6DD1E-0055-A52C-3998-F11457AE7105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4C3244B-5D23-E0ED-4393-207A9D80DE68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19BD8-7BEB-6FC9-6996-7F9F711B33F1}"/>
                </a:ext>
              </a:extLst>
            </p:cNvPr>
            <p:cNvSpPr/>
            <p:nvPr/>
          </p:nvSpPr>
          <p:spPr>
            <a:xfrm>
              <a:off x="1624149" y="3023356"/>
              <a:ext cx="8932189" cy="691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đồng tình với ý kiến của Thủy bởi bất kể là ai giàu hay nghèo, già hay trẻ thì đều phải tiết kiệm, không được tiêu xài hoang phí.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6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69" y="2209632"/>
            <a:ext cx="884606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12" descr="Silhouette office desk with white background Vector Image">
            <a:extLst>
              <a:ext uri="{FF2B5EF4-FFF2-40B4-BE49-F238E27FC236}">
                <a16:creationId xmlns:a16="http://schemas.microsoft.com/office/drawing/2014/main" id="{064EBE89-81B0-4410-B6A8-DE2D7B64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00" r="90000">
                        <a14:foregroundMark x1="71900" y1="51019" x2="76900" y2="82778"/>
                        <a14:foregroundMark x1="14641" y1="51019" x2="16800" y2="80370"/>
                        <a14:foregroundMark x1="14300" y1="46389" x2="14341" y2="46944"/>
                        <a14:foregroundMark x1="16800" y1="80370" x2="17100" y2="80648"/>
                        <a14:foregroundMark x1="9300" y1="42778" x2="9300" y2="42778"/>
                        <a14:foregroundMark x1="24000" y1="38889" x2="24300" y2="43611"/>
                        <a14:foregroundMark x1="78200" y1="47407" x2="77200" y2="49722"/>
                        <a14:foregroundMark x1="80300" y1="40926" x2="80600" y2="43889"/>
                        <a14:foregroundMark x1="71900" y1="16944" x2="69200" y2="21204"/>
                        <a14:foregroundMark x1="14900" y1="49444" x2="14900" y2="49444"/>
                        <a14:foregroundMark x1="15100" y1="47593" x2="15100" y2="47593"/>
                        <a14:foregroundMark x1="15100" y1="47778" x2="15500" y2="51019"/>
                        <a14:foregroundMark x1="14600" y1="47593" x2="14800" y2="51944"/>
                        <a14:foregroundMark x1="14900" y1="47315" x2="15300" y2="48704"/>
                        <a14:backgroundMark x1="28300" y1="40463" x2="28300" y2="40463"/>
                        <a14:backgroundMark x1="14300" y1="46389" x2="14300" y2="46389"/>
                        <a14:backgroundMark x1="14600" y1="46944" x2="14600" y2="47593"/>
                        <a14:backgroundMark x1="14400" y1="47130" x2="14400" y2="4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61" y="3746282"/>
            <a:ext cx="3480233" cy="37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95CDEFB-B569-4BF6-89DC-2E5E6685C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15" y="1951241"/>
            <a:ext cx="4585327" cy="42528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48" y="1184550"/>
            <a:ext cx="3563865" cy="2575753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85" y="2526361"/>
            <a:ext cx="2603074" cy="2603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E33B8-86D3-A49E-52FF-7DFE31EBE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699" y="678870"/>
            <a:ext cx="684640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 descr="Calendar&#10;&#10;Description automatically generated">
            <a:extLst>
              <a:ext uri="{FF2B5EF4-FFF2-40B4-BE49-F238E27FC236}">
                <a16:creationId xmlns:a16="http://schemas.microsoft.com/office/drawing/2014/main" id="{9E67A563-7EA3-4C9D-8212-C6D7C1D2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5828572" y="1201482"/>
            <a:ext cx="777161" cy="21804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33476-C239-4CF8-800A-DD6158201277}"/>
              </a:ext>
            </a:extLst>
          </p:cNvPr>
          <p:cNvGrpSpPr/>
          <p:nvPr/>
        </p:nvGrpSpPr>
        <p:grpSpPr>
          <a:xfrm>
            <a:off x="5377944" y="893116"/>
            <a:ext cx="6840368" cy="6379332"/>
            <a:chOff x="5197156" y="622700"/>
            <a:chExt cx="6840368" cy="6379332"/>
          </a:xfrm>
        </p:grpSpPr>
        <p:pic>
          <p:nvPicPr>
            <p:cNvPr id="13" name="Picture 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B2DFE36-E6AD-4A42-96B6-6ED7BBB9B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52247" r="31565" b="26560"/>
            <a:stretch/>
          </p:blipFill>
          <p:spPr>
            <a:xfrm>
              <a:off x="5197156" y="622700"/>
              <a:ext cx="6840368" cy="637933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6340121" y="1993634"/>
              <a:ext cx="468873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lượt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" y="2940522"/>
            <a:ext cx="5592607" cy="4042009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1" y="3547972"/>
            <a:ext cx="2631736" cy="2631736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B687145-0805-487C-A272-6C05A9FD12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244" b="95150" l="3342" r="37817">
                        <a14:foregroundMark x1="5391" y1="59701" x2="5391" y2="59701"/>
                        <a14:foregroundMark x1="6442" y1="58448" x2="7062" y2="61560"/>
                        <a14:foregroundMark x1="7278" y1="58610" x2="6954" y2="60631"/>
                        <a14:foregroundMark x1="7790" y1="58610" x2="3423" y2="64349"/>
                        <a14:foregroundMark x1="3423" y1="64349" x2="7278" y2="58286"/>
                        <a14:foregroundMark x1="7278" y1="58286" x2="8302" y2="58933"/>
                        <a14:foregroundMark x1="30728" y1="57680" x2="30000" y2="64632"/>
                        <a14:foregroundMark x1="32803" y1="56427" x2="33315" y2="64147"/>
                        <a14:foregroundMark x1="33315" y1="64147" x2="32911" y2="64511"/>
                        <a14:foregroundMark x1="16765" y1="60792" x2="16469" y2="66047"/>
                        <a14:foregroundMark x1="13989" y1="63581" x2="24124" y2="67462"/>
                        <a14:foregroundMark x1="24124" y1="67462" x2="23612" y2="71787"/>
                        <a14:foregroundMark x1="14906" y1="63703" x2="12291" y2="70089"/>
                        <a14:foregroundMark x1="12291" y1="70089" x2="12129" y2="71463"/>
                        <a14:foregroundMark x1="18113" y1="60146" x2="23342" y2="62732"/>
                        <a14:foregroundMark x1="23342" y1="62732" x2="24933" y2="68513"/>
                        <a14:foregroundMark x1="24933" y1="64794" x2="25364" y2="71948"/>
                        <a14:foregroundMark x1="15445" y1="85732" x2="15526" y2="89935"/>
                        <a14:foregroundMark x1="15337" y1="85408" x2="16361" y2="84640"/>
                        <a14:foregroundMark x1="32399" y1="56750" x2="31968" y2="59863"/>
                        <a14:foregroundMark x1="31456" y1="55497" x2="32803" y2="61722"/>
                        <a14:foregroundMark x1="32183" y1="54244" x2="34879" y2="57357"/>
                        <a14:foregroundMark x1="29596" y1="67906" x2="29596" y2="67906"/>
                        <a14:foregroundMark x1="28760" y1="69604" x2="28760" y2="69604"/>
                        <a14:foregroundMark x1="9326" y1="64956" x2="9326" y2="64956"/>
                        <a14:foregroundMark x1="9434" y1="65724" x2="9434" y2="65724"/>
                        <a14:foregroundMark x1="9434" y1="64956" x2="9434" y2="64956"/>
                        <a14:foregroundMark x1="9434" y1="64956" x2="9434" y2="64956"/>
                        <a14:foregroundMark x1="9650" y1="64956" x2="9650" y2="64956"/>
                        <a14:foregroundMark x1="9650" y1="64956" x2="9650" y2="64956"/>
                        <a14:foregroundMark x1="7062" y1="56589" x2="7062" y2="56589"/>
                        <a14:foregroundMark x1="5822" y1="56427" x2="5202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57952"/>
          <a:stretch/>
        </p:blipFill>
        <p:spPr>
          <a:xfrm>
            <a:off x="9888299" y="508677"/>
            <a:ext cx="2657815" cy="203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1663E-7E4E-4D43-ECAA-14E43A716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26" y="135945"/>
            <a:ext cx="685249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20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12" y="3697277"/>
            <a:ext cx="3122268" cy="31222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B5CD6-07FA-4917-A172-0E8EE1EC7324}"/>
              </a:ext>
            </a:extLst>
          </p:cNvPr>
          <p:cNvGrpSpPr/>
          <p:nvPr/>
        </p:nvGrpSpPr>
        <p:grpSpPr>
          <a:xfrm>
            <a:off x="1118337" y="1396322"/>
            <a:ext cx="4606119" cy="1533104"/>
            <a:chOff x="1651737" y="1438275"/>
            <a:chExt cx="3533874" cy="153310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0541F1D9-A21C-4429-9A74-ED9AA1253111}"/>
                </a:ext>
              </a:extLst>
            </p:cNvPr>
            <p:cNvSpPr/>
            <p:nvPr/>
          </p:nvSpPr>
          <p:spPr>
            <a:xfrm>
              <a:off x="1651737" y="1438275"/>
              <a:ext cx="3533874" cy="1533104"/>
            </a:xfrm>
            <a:prstGeom prst="wedgeRoundRectCallout">
              <a:avLst>
                <a:gd name="adj1" fmla="val -47632"/>
                <a:gd name="adj2" fmla="val 883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1725870" y="1567817"/>
              <a:ext cx="34378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pic>
        <p:nvPicPr>
          <p:cNvPr id="6" name="Picture 5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5C750C85-66CB-45FB-A61B-849CD8C5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9"/>
          <a:stretch/>
        </p:blipFill>
        <p:spPr>
          <a:xfrm>
            <a:off x="9759869" y="2947099"/>
            <a:ext cx="2148809" cy="393756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12BD761-A36B-4ED8-851D-ABA96D75DF8E}"/>
              </a:ext>
            </a:extLst>
          </p:cNvPr>
          <p:cNvGrpSpPr/>
          <p:nvPr/>
        </p:nvGrpSpPr>
        <p:grpSpPr>
          <a:xfrm flipH="1">
            <a:off x="3001662" y="3388603"/>
            <a:ext cx="5515613" cy="1450740"/>
            <a:chOff x="2032467" y="4151977"/>
            <a:chExt cx="3778541" cy="1784873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9A90BBC2-189D-4CF2-AA55-1F58D1CD5D98}"/>
                </a:ext>
              </a:extLst>
            </p:cNvPr>
            <p:cNvSpPr/>
            <p:nvPr/>
          </p:nvSpPr>
          <p:spPr>
            <a:xfrm>
              <a:off x="2099412" y="4151977"/>
              <a:ext cx="3683298" cy="1784873"/>
            </a:xfrm>
            <a:prstGeom prst="wedgeRoundRectCallout">
              <a:avLst>
                <a:gd name="adj1" fmla="val 72378"/>
                <a:gd name="adj2" fmla="val 2121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5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8396CC-CD5E-48FE-8438-7F2BA56DD4E5}"/>
                </a:ext>
              </a:extLst>
            </p:cNvPr>
            <p:cNvSpPr txBox="1"/>
            <p:nvPr/>
          </p:nvSpPr>
          <p:spPr>
            <a:xfrm>
              <a:off x="2032467" y="4270453"/>
              <a:ext cx="3778541" cy="147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 bạn việc tiêu tiền đó có ích không?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FAC52F-21F1-DA1A-6565-0DBEB0E7D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16" y="837360"/>
            <a:ext cx="336528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F908DA-4FFE-492B-BDE9-F4CDB0DE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759CBF8-9C09-4562-B359-509971C3D6D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CEBE91-998E-4ABA-AD0A-96DBF824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2" b="23750"/>
          <a:stretch/>
        </p:blipFill>
        <p:spPr>
          <a:xfrm>
            <a:off x="2275366" y="3261993"/>
            <a:ext cx="7336471" cy="3787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00" y="1410789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59" y="2397946"/>
            <a:ext cx="1075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38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29D682-1ADB-4E69-BC66-F2631F0B1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85" y="1799572"/>
            <a:ext cx="1029703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28F8B-762E-74AE-CF91-B2A39B22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45" y="1322070"/>
            <a:ext cx="3431079" cy="123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AB0FF7-A772-CF35-E82A-510397EF7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0" y="2628271"/>
            <a:ext cx="8358340" cy="2780017"/>
          </a:xfrm>
          <a:prstGeom prst="rect">
            <a:avLst/>
          </a:prstGeom>
        </p:spPr>
      </p:pic>
      <p:pic>
        <p:nvPicPr>
          <p:cNvPr id="20" name="Picture 19" descr="A stack of money on a black background&#10;&#10;Description automatically generated">
            <a:extLst>
              <a:ext uri="{FF2B5EF4-FFF2-40B4-BE49-F238E27FC236}">
                <a16:creationId xmlns:a16="http://schemas.microsoft.com/office/drawing/2014/main" id="{BC6A5914-7046-8BCC-FED2-E436E341E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0" y="3561080"/>
            <a:ext cx="3418840" cy="3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0446" y="2024743"/>
            <a:ext cx="7348129" cy="918482"/>
            <a:chOff x="300446" y="2024743"/>
            <a:chExt cx="9261565" cy="2368038"/>
          </a:xfrm>
        </p:grpSpPr>
        <p:sp>
          <p:nvSpPr>
            <p:cNvPr id="5" name="Rounded Rectangle 4"/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979" y="2120280"/>
              <a:ext cx="8812086" cy="762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 được vai trò của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2">
            <a:extLst>
              <a:ext uri="{FF2B5EF4-FFF2-40B4-BE49-F238E27FC236}">
                <a16:creationId xmlns:a16="http://schemas.microsoft.com/office/drawing/2014/main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394" y="285574"/>
            <a:ext cx="8370533" cy="19265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E8F28A-7A35-219A-7112-927CE26B09E2}"/>
              </a:ext>
            </a:extLst>
          </p:cNvPr>
          <p:cNvGrpSpPr/>
          <p:nvPr/>
        </p:nvGrpSpPr>
        <p:grpSpPr>
          <a:xfrm>
            <a:off x="2857500" y="3358243"/>
            <a:ext cx="9229725" cy="1538686"/>
            <a:chOff x="300446" y="2024743"/>
            <a:chExt cx="9261565" cy="3967053"/>
          </a:xfrm>
        </p:grpSpPr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3951FE0B-B8B8-0C51-76D8-9F2C9A3811D4}"/>
                </a:ext>
              </a:extLst>
            </p:cNvPr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B45085-42DA-89DE-D00C-2335E338A6AB}"/>
                </a:ext>
              </a:extLst>
            </p:cNvPr>
            <p:cNvSpPr/>
            <p:nvPr/>
          </p:nvSpPr>
          <p:spPr>
            <a:xfrm>
              <a:off x="488979" y="2120281"/>
              <a:ext cx="8812086" cy="3871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vì sao phải quý trọng đồng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308717-E822-EF94-BAF8-9158E331D49C}"/>
              </a:ext>
            </a:extLst>
          </p:cNvPr>
          <p:cNvGrpSpPr/>
          <p:nvPr/>
        </p:nvGrpSpPr>
        <p:grpSpPr>
          <a:xfrm>
            <a:off x="2867026" y="4939393"/>
            <a:ext cx="9582150" cy="1451882"/>
            <a:chOff x="300446" y="2024743"/>
            <a:chExt cx="9261565" cy="3743254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8828D2DC-A867-8380-13F7-5F3D93B0E92A}"/>
                </a:ext>
              </a:extLst>
            </p:cNvPr>
            <p:cNvSpPr/>
            <p:nvPr/>
          </p:nvSpPr>
          <p:spPr>
            <a:xfrm>
              <a:off x="300446" y="2024743"/>
              <a:ext cx="9261565" cy="3743254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25FD55-EDF4-967A-E23A-5D671E825CFD}"/>
                </a:ext>
              </a:extLst>
            </p:cNvPr>
            <p:cNvSpPr/>
            <p:nvPr/>
          </p:nvSpPr>
          <p:spPr>
            <a:xfrm>
              <a:off x="488979" y="2120281"/>
              <a:ext cx="8812086" cy="3570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bảo quản và tiết kiệm tiền mua sắm quần áo, đồ dùng, đồ chơi, quà bánh, … đúng mức phù hợp với hoàn cảnh gia đình.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77" y="2026751"/>
            <a:ext cx="940084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B69CA5-1AC2-4CEB-9C55-2AD4B87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任意多边形: 形状 3">
            <a:extLst>
              <a:ext uri="{FF2B5EF4-FFF2-40B4-BE49-F238E27FC236}">
                <a16:creationId xmlns:a16="http://schemas.microsoft.com/office/drawing/2014/main" id="{0035766D-CCC2-46E4-893A-0C44BAD65E17}"/>
              </a:ext>
            </a:extLst>
          </p:cNvPr>
          <p:cNvSpPr/>
          <p:nvPr/>
        </p:nvSpPr>
        <p:spPr>
          <a:xfrm>
            <a:off x="2444701" y="1672046"/>
            <a:ext cx="7792616" cy="3598598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rgbClr val="FF66CC">
              <a:alpha val="2100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261" y="2745168"/>
            <a:ext cx="67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ag of money and coins&#10;&#10;Description automatically generated">
            <a:extLst>
              <a:ext uri="{FF2B5EF4-FFF2-40B4-BE49-F238E27FC236}">
                <a16:creationId xmlns:a16="http://schemas.microsoft.com/office/drawing/2014/main" id="{D1343CC1-36BE-83D1-9DC9-116444252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4" y="347009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83" y="37309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98C9-FF80-0123-46F3-3A4B1FC2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20" y="1150705"/>
            <a:ext cx="4736601" cy="261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A2A6E-36B7-CB51-9BE8-3CDE1517A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62" y="1091577"/>
            <a:ext cx="4726272" cy="272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51D3B-83B0-E119-8BFB-F92EF3E8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47" y="3986481"/>
            <a:ext cx="2628900" cy="2419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BDAC6-C58C-3D64-6944-35E408618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035" y="401403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8025D635-6E15-4FD9-354A-5CA9F23B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66637-552F-476C-0E82-CAB2DB5C3BD6}"/>
              </a:ext>
            </a:extLst>
          </p:cNvPr>
          <p:cNvGrpSpPr/>
          <p:nvPr/>
        </p:nvGrpSpPr>
        <p:grpSpPr>
          <a:xfrm>
            <a:off x="2219082" y="1972492"/>
            <a:ext cx="7221356" cy="3331028"/>
            <a:chOff x="2098452" y="1632858"/>
            <a:chExt cx="7221356" cy="3331028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EB53B2D-0748-56E5-D9D7-6DD030F3B12F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D3AB6C-A9F6-77F4-FC43-A9C66C4482E1}"/>
                </a:ext>
              </a:extLst>
            </p:cNvPr>
            <p:cNvSpPr/>
            <p:nvPr/>
          </p:nvSpPr>
          <p:spPr>
            <a:xfrm>
              <a:off x="2266582" y="2374838"/>
              <a:ext cx="6885095" cy="16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3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896" y="1985094"/>
            <a:ext cx="5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E26FB-B736-0460-1597-9495D010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6" y="2188395"/>
            <a:ext cx="4736601" cy="26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7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485</Words>
  <Application>Microsoft Office PowerPoint</Application>
  <PresentationFormat>Widescreen</PresentationFormat>
  <Paragraphs>32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2024-03-12T07:51:02Z</dcterms:created>
  <dcterms:modified xsi:type="dcterms:W3CDTF">2024-03-12T07:54:59Z</dcterms:modified>
</cp:coreProperties>
</file>