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8"/>
  </p:notesMasterIdLst>
  <p:sldIdLst>
    <p:sldId id="2753" r:id="rId2"/>
    <p:sldId id="2784" r:id="rId3"/>
    <p:sldId id="2780" r:id="rId4"/>
    <p:sldId id="2786" r:id="rId5"/>
    <p:sldId id="2787" r:id="rId6"/>
    <p:sldId id="27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6FD0-D415-4457-A930-D7D0F15B94F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DF0D-AC95-42D0-AE3F-9F9C2D2F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7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8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11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5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0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60D-7B73-4905-A8A3-BEF16C7C7D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F899-5B23-4BED-BF19-2804A7CB3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EE77-90BA-486C-BBEA-D0B4447C0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9E84-99BC-4A9B-A1E2-D86F11B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7C139-5F0B-4DA0-868F-CAE1113F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B6F8-831E-4DC4-88B1-964B8FD3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0973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42AE-4159-4FE5-83D1-C910B743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EA6EC-B993-4FB7-B26A-3BE307985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0ACD-8989-4FFB-9CAD-4EBCEEC3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D26F-2207-42CE-96D0-9639682B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0172-83D7-4807-9DFE-1B20E17D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314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37900-2AED-4C13-8EE6-A7CBD9821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A6B89-6B40-4813-89EB-3B70CE2D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E7FA-818D-4EAD-8308-909FBA3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2F54D-AE51-4736-B83C-C5CBA7DE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F0B2-6919-46E9-872E-E718080C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5D67C484-D6EB-415D-BFD0-047565D785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22375-EDC4-4667-95AB-61E2154A7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EA60B-4E9A-4025-B835-C285EC96B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DBEF40-DD34-4C60-B4FE-75217DDB8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E3489-566A-4587-8D47-3F87B2E8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98117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DDD-A7AA-461C-BC2F-51A45248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A753-9D09-40EA-82F2-283B707A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5AD96-5BBB-4EA9-AE37-63A57DC7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C8575-117E-40EF-B8A7-8AA1BB0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620F-7FA1-4244-9054-0C2A58A9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521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CA75-23C0-4020-AB2F-243CD00D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8DC46-6F21-4C64-A540-4B54DE04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ED95-E9AF-40A0-B95A-59C8F17D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5EAE4-E09D-4A2A-8123-425E770E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41AB-204E-4BF8-A2A3-EAA86F51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336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057F-10A1-4F0C-B3AF-BD4347FF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09759-6314-499E-B55B-52873C67B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ACC07-68BA-48C3-A800-223CABD7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F0D9A-8F3B-4216-98DD-7AD1EC37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3C57-F84F-4537-A46B-FF303304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A6015-D9BE-4248-8A96-10B2BCF7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597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6141-FAFF-4389-80CF-E2AF5143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000B-0269-4A91-A0F6-94DFA33B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1ADFC-C6C5-483F-8CC9-EA6DE0A08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99032-1295-49E8-AED1-5773E4485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8CC33-5FD8-4C1C-9F7C-112C14251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A3476-3A12-454F-AA25-C01A2C8E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ED146-37FF-4381-B2ED-9CF7BAB2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4D3C3-0622-476F-B588-F44C814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319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A585-4B27-4E16-ABBC-29FA5AAA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D7527-3902-46D2-B0FE-1E87D28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6AB66-E94C-48B0-956F-7298870A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BA2AF-AD7B-4453-8C31-CBBD372C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309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15B56-012D-4E16-901D-712B08A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CA276-FD6F-46D0-833A-CD999E62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731A3-C772-438B-B759-2414C5C4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0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5F9D-4EBA-4464-AC20-52CFF5C1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D0E9-2B57-4051-B3DA-377B7DDC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33E2E-CEBC-4EDE-80FD-1BE68BF39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1356-0958-41D7-9DE4-2EF45382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887F-0535-44DB-8486-D12DB175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E0FF7-1FF1-44DE-8CFF-AD2CE062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267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2915-8562-473B-A387-15A707EE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263FC-F4A4-4B03-B3B6-E5F6E4D8A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5F19E-C172-45D6-ADF4-1DEEC7761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BA617-39C8-4F26-AB9F-3CC7EC35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97B7F-DAA0-4D9D-9755-3DDF9E9D8768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7B339-8AFB-4BAC-9066-00EB92A7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0E75F-6EB2-4845-ABDB-7F24AC53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BF092-B44F-4871-948D-06682AAF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260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347E6C-7FA6-4A22-935C-852817A91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0100"/>
            <a:ext cx="12192000" cy="2247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0112E-A355-4937-B5BC-270847484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391" flipH="1">
            <a:off x="10327850" y="5498251"/>
            <a:ext cx="569605" cy="1433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386AB-FD8F-4A45-9CB6-5B79A99D2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938" y="5069512"/>
            <a:ext cx="860219" cy="15344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F2E971-F85D-42DE-BAF8-7D06AB2EA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444" y="4610100"/>
            <a:ext cx="1123710" cy="179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51124C-4B16-4EE7-B4E4-2BEFB64FD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453" y="5505193"/>
            <a:ext cx="2237469" cy="3329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54D73-ECDC-4B82-9C2D-C39F13B0F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8077" flipV="1">
            <a:off x="207305" y="-409748"/>
            <a:ext cx="1110652" cy="1603582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87A056A-722F-4582-AF84-87CA616A7B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29" y="1651853"/>
            <a:ext cx="5212080" cy="5212080"/>
          </a:xfrm>
          <a:prstGeom prst="rect">
            <a:avLst/>
          </a:prstGeom>
        </p:spPr>
      </p:pic>
      <p:pic>
        <p:nvPicPr>
          <p:cNvPr id="13" name="Picture 12" descr="A close-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F0683DD9-3304-4871-B30C-6A30A9B717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68" y="-462588"/>
            <a:ext cx="2743200" cy="2743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7404D41-9042-44AD-A919-81445D1B8BD5}"/>
              </a:ext>
            </a:extLst>
          </p:cNvPr>
          <p:cNvGrpSpPr/>
          <p:nvPr/>
        </p:nvGrpSpPr>
        <p:grpSpPr>
          <a:xfrm>
            <a:off x="2802835" y="370489"/>
            <a:ext cx="8959546" cy="5068757"/>
            <a:chOff x="3657437" y="392042"/>
            <a:chExt cx="7751142" cy="5068757"/>
          </a:xfrm>
        </p:grpSpPr>
        <p:pic>
          <p:nvPicPr>
            <p:cNvPr id="3" name="Picture 2" descr="A picture containing text, stationary&#10;&#10;Description automatically generated">
              <a:extLst>
                <a:ext uri="{FF2B5EF4-FFF2-40B4-BE49-F238E27FC236}">
                  <a16:creationId xmlns:a16="http://schemas.microsoft.com/office/drawing/2014/main" id="{22F16A36-C57F-459A-93DF-C7E289A25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437" y="392042"/>
              <a:ext cx="7751142" cy="506875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3CAB25-B897-4DFB-B74A-22567CB3FF4E}"/>
                </a:ext>
              </a:extLst>
            </p:cNvPr>
            <p:cNvSpPr txBox="1"/>
            <p:nvPr/>
          </p:nvSpPr>
          <p:spPr>
            <a:xfrm>
              <a:off x="5410606" y="1159071"/>
              <a:ext cx="52098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32FF9E-1974-1CC9-74C8-AFBABC4AC89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69496" y="1446124"/>
            <a:ext cx="3486308" cy="790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F571C-23F5-19F1-FB89-51207B53DA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5225" y="2295546"/>
            <a:ext cx="7509356" cy="151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38555-E0A9-68AB-F396-D27CD56A5705}"/>
              </a:ext>
            </a:extLst>
          </p:cNvPr>
          <p:cNvSpPr txBox="1"/>
          <p:nvPr/>
        </p:nvSpPr>
        <p:spPr>
          <a:xfrm>
            <a:off x="6987209" y="3836504"/>
            <a:ext cx="20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689472555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BDB5E65B-5B88-49AB-83AD-482A034CC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68" y="-462588"/>
            <a:ext cx="2743200" cy="274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347E6C-7FA6-4A22-935C-852817A91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0100"/>
            <a:ext cx="12192000" cy="2247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0112E-A355-4937-B5BC-270847484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391" flipH="1">
            <a:off x="10327850" y="5498251"/>
            <a:ext cx="569605" cy="1433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386AB-FD8F-4A45-9CB6-5B79A99D24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938" y="5069512"/>
            <a:ext cx="860219" cy="15344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F2E971-F85D-42DE-BAF8-7D06AB2EA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444" y="4610100"/>
            <a:ext cx="1123710" cy="179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51124C-4B16-4EE7-B4E4-2BEFB64FD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453" y="5505193"/>
            <a:ext cx="2237469" cy="3329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54D73-ECDC-4B82-9C2D-C39F13B0F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8077" flipV="1">
            <a:off x="207305" y="-409748"/>
            <a:ext cx="1110652" cy="1603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172A9-1E82-4AA0-97FA-A19832ED1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6839" y="203095"/>
            <a:ext cx="7412099" cy="5154778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0B5C3C5-90F0-4061-9ACD-02A57FD5A7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60" y="1371600"/>
            <a:ext cx="54864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F9BB28-B0EC-4E0E-A7BD-D260B933A0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59" y="1810988"/>
            <a:ext cx="836789" cy="8367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740129-3099-AF20-A6C5-E98D94DE3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4319" y="2113323"/>
            <a:ext cx="55112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8632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347E6C-7FA6-4A22-935C-852817A9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0100"/>
            <a:ext cx="12192000" cy="2247900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02D0FE87-96B3-4EB2-84F6-C2F36CBA7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609">
            <a:off x="166634" y="5756937"/>
            <a:ext cx="569605" cy="14337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8F0090AC-BFBA-42AC-A200-FB418371D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2" y="5328198"/>
            <a:ext cx="860219" cy="1534445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8F24CAC0-DDAE-4E6E-A811-02A306785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8" y="4868786"/>
            <a:ext cx="1123710" cy="1790186"/>
          </a:xfrm>
          <a:prstGeom prst="rect">
            <a:avLst/>
          </a:prstGeom>
        </p:spPr>
      </p:pic>
      <p:pic>
        <p:nvPicPr>
          <p:cNvPr id="13" name="Picture 12" descr="A close-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BDB5E65B-5B88-49AB-83AD-482A034CC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68" y="-462588"/>
            <a:ext cx="2743200" cy="2743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0112E-A355-4937-B5BC-270847484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391" flipH="1">
            <a:off x="10327850" y="5498251"/>
            <a:ext cx="569605" cy="1433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386AB-FD8F-4A45-9CB6-5B79A99D2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938" y="5069512"/>
            <a:ext cx="860219" cy="15344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F2E971-F85D-42DE-BAF8-7D06AB2EA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444" y="4610100"/>
            <a:ext cx="1123710" cy="179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51124C-4B16-4EE7-B4E4-2BEFB64FD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453" y="5505193"/>
            <a:ext cx="2237469" cy="3329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54D73-ECDC-4B82-9C2D-C39F13B0F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8077" flipV="1">
            <a:off x="207305" y="-409748"/>
            <a:ext cx="1110652" cy="1603582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id="{EAA3817D-2A53-41CC-9E48-11EE8A418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0233" y="5445179"/>
            <a:ext cx="2237469" cy="332967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98FF14CE-9B97-4132-9CE7-3B3574A7A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8125"/>
            <a:ext cx="11503982" cy="6286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176F1-7A80-A15B-3A30-1644E815DE11}"/>
              </a:ext>
            </a:extLst>
          </p:cNvPr>
          <p:cNvSpPr txBox="1"/>
          <p:nvPr/>
        </p:nvSpPr>
        <p:spPr>
          <a:xfrm>
            <a:off x="1304925" y="352425"/>
            <a:ext cx="1015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C4344-FD09-DEFF-0026-05A5B4BBC942}"/>
              </a:ext>
            </a:extLst>
          </p:cNvPr>
          <p:cNvSpPr txBox="1"/>
          <p:nvPr/>
        </p:nvSpPr>
        <p:spPr>
          <a:xfrm>
            <a:off x="981075" y="1495425"/>
            <a:ext cx="10086975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Chuẩn bị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 giống khoẻ mạnh, chậu, giá thể phù hợp.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Xẻng nhỏ, bình tưới cây, găng tay làm vườn,... 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C7A66-BB08-25C8-D9E7-406BC8F1BF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3674" y="3290887"/>
            <a:ext cx="6885179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0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347E6C-7FA6-4A22-935C-852817A9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0100"/>
            <a:ext cx="12192000" cy="2247900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02D0FE87-96B3-4EB2-84F6-C2F36CBA7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609">
            <a:off x="166634" y="5756937"/>
            <a:ext cx="569605" cy="14337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8F0090AC-BFBA-42AC-A200-FB418371D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2" y="5328198"/>
            <a:ext cx="860219" cy="1534445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8F24CAC0-DDAE-4E6E-A811-02A306785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8" y="4868786"/>
            <a:ext cx="1123710" cy="1790186"/>
          </a:xfrm>
          <a:prstGeom prst="rect">
            <a:avLst/>
          </a:prstGeom>
        </p:spPr>
      </p:pic>
      <p:pic>
        <p:nvPicPr>
          <p:cNvPr id="13" name="Picture 12" descr="A close-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BDB5E65B-5B88-49AB-83AD-482A034CC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68" y="-462588"/>
            <a:ext cx="2743200" cy="2743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0112E-A355-4937-B5BC-270847484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391" flipH="1">
            <a:off x="10327850" y="5498251"/>
            <a:ext cx="569605" cy="1433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386AB-FD8F-4A45-9CB6-5B79A99D2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938" y="5069512"/>
            <a:ext cx="860219" cy="15344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F2E971-F85D-42DE-BAF8-7D06AB2EA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444" y="4610100"/>
            <a:ext cx="1123710" cy="179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51124C-4B16-4EE7-B4E4-2BEFB64FD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453" y="5505193"/>
            <a:ext cx="2237469" cy="3329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54D73-ECDC-4B82-9C2D-C39F13B0F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8077" flipV="1">
            <a:off x="207305" y="-409748"/>
            <a:ext cx="1110652" cy="1603582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id="{EAA3817D-2A53-41CC-9E48-11EE8A418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0233" y="5445179"/>
            <a:ext cx="2237469" cy="332967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98FF14CE-9B97-4132-9CE7-3B3574A7A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8125"/>
            <a:ext cx="11503982" cy="6286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C4344-FD09-DEFF-0026-05A5B4BBC942}"/>
              </a:ext>
            </a:extLst>
          </p:cNvPr>
          <p:cNvSpPr txBox="1"/>
          <p:nvPr/>
        </p:nvSpPr>
        <p:spPr>
          <a:xfrm>
            <a:off x="971550" y="666750"/>
            <a:ext cx="10086975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 theo nhóm.</a:t>
            </a:r>
          </a:p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hành trồng hoa, cây cảnh trong chậu theo các bước ở hoạt động ghi nhớ.</a:t>
            </a:r>
          </a:p>
        </p:txBody>
      </p:sp>
      <p:pic>
        <p:nvPicPr>
          <p:cNvPr id="1026" name="Picture 2" descr="Tiết lộ bí quyết chăm sóc cây cảnh trong nhà chi tiết nhất">
            <a:extLst>
              <a:ext uri="{FF2B5EF4-FFF2-40B4-BE49-F238E27FC236}">
                <a16:creationId xmlns:a16="http://schemas.microsoft.com/office/drawing/2014/main" id="{7DB53F8E-AC25-63AE-476C-FED55364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412077"/>
            <a:ext cx="5067300" cy="38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324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347E6C-7FA6-4A22-935C-852817A9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0100"/>
            <a:ext cx="12192000" cy="2247900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02D0FE87-96B3-4EB2-84F6-C2F36CBA7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609">
            <a:off x="166634" y="5756937"/>
            <a:ext cx="569605" cy="14337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8F0090AC-BFBA-42AC-A200-FB418371D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2" y="5328198"/>
            <a:ext cx="860219" cy="1534445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8F24CAC0-DDAE-4E6E-A811-02A306785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8" y="4868786"/>
            <a:ext cx="1123710" cy="1790186"/>
          </a:xfrm>
          <a:prstGeom prst="rect">
            <a:avLst/>
          </a:prstGeom>
        </p:spPr>
      </p:pic>
      <p:pic>
        <p:nvPicPr>
          <p:cNvPr id="13" name="Picture 12" descr="A close-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BDB5E65B-5B88-49AB-83AD-482A034CC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68" y="-462588"/>
            <a:ext cx="2743200" cy="2743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0112E-A355-4937-B5BC-270847484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391" flipH="1">
            <a:off x="10327850" y="5498251"/>
            <a:ext cx="569605" cy="1433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386AB-FD8F-4A45-9CB6-5B79A99D2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938" y="5069512"/>
            <a:ext cx="860219" cy="15344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F2E971-F85D-42DE-BAF8-7D06AB2EA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444" y="4610100"/>
            <a:ext cx="1123710" cy="179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51124C-4B16-4EE7-B4E4-2BEFB64FD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453" y="5505193"/>
            <a:ext cx="2237469" cy="3329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54D73-ECDC-4B82-9C2D-C39F13B0F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8077" flipV="1">
            <a:off x="207305" y="-409748"/>
            <a:ext cx="1110652" cy="1603582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id="{EAA3817D-2A53-41CC-9E48-11EE8A418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0233" y="5445179"/>
            <a:ext cx="2237469" cy="332967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98FF14CE-9B97-4132-9CE7-3B3574A7A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8125"/>
            <a:ext cx="11503982" cy="6286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176F1-7A80-A15B-3A30-1644E815DE11}"/>
              </a:ext>
            </a:extLst>
          </p:cNvPr>
          <p:cNvSpPr txBox="1"/>
          <p:nvPr/>
        </p:nvSpPr>
        <p:spPr>
          <a:xfrm>
            <a:off x="1304925" y="352425"/>
            <a:ext cx="10153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C2490B-4688-109A-A1A5-1FEAF86F6F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437" y="1600200"/>
            <a:ext cx="8539163" cy="32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95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347E6C-7FA6-4A22-935C-852817A9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0100"/>
            <a:ext cx="12192000" cy="2247900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02D0FE87-96B3-4EB2-84F6-C2F36CBA7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609">
            <a:off x="166634" y="5756937"/>
            <a:ext cx="569605" cy="14337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8F0090AC-BFBA-42AC-A200-FB418371D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2" y="5328198"/>
            <a:ext cx="860219" cy="1534445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8F24CAC0-DDAE-4E6E-A811-02A306785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8" y="4868786"/>
            <a:ext cx="1123710" cy="1790186"/>
          </a:xfrm>
          <a:prstGeom prst="rect">
            <a:avLst/>
          </a:prstGeom>
        </p:spPr>
      </p:pic>
      <p:pic>
        <p:nvPicPr>
          <p:cNvPr id="13" name="Picture 12" descr="A close-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BDB5E65B-5B88-49AB-83AD-482A034CC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68" y="-462588"/>
            <a:ext cx="2743200" cy="2743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0112E-A355-4937-B5BC-270847484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391" flipH="1">
            <a:off x="10327850" y="5498251"/>
            <a:ext cx="569605" cy="1433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386AB-FD8F-4A45-9CB6-5B79A99D2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938" y="5069512"/>
            <a:ext cx="860219" cy="15344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F2E971-F85D-42DE-BAF8-7D06AB2EA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7444" y="4610100"/>
            <a:ext cx="1123710" cy="179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51124C-4B16-4EE7-B4E4-2BEFB64FD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453" y="5505193"/>
            <a:ext cx="2237469" cy="3329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54D73-ECDC-4B82-9C2D-C39F13B0F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8077" flipV="1">
            <a:off x="207305" y="-409748"/>
            <a:ext cx="1110652" cy="1603582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id="{EAA3817D-2A53-41CC-9E48-11EE8A418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0233" y="5445179"/>
            <a:ext cx="2237469" cy="332967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98FF14CE-9B97-4132-9CE7-3B3574A7A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8125"/>
            <a:ext cx="11503982" cy="62864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4805F1-1AE4-E66E-06D0-22761E7923B9}"/>
              </a:ext>
            </a:extLst>
          </p:cNvPr>
          <p:cNvGrpSpPr/>
          <p:nvPr/>
        </p:nvGrpSpPr>
        <p:grpSpPr>
          <a:xfrm>
            <a:off x="3239549" y="685799"/>
            <a:ext cx="7422884" cy="2208695"/>
            <a:chOff x="5003782" y="2214777"/>
            <a:chExt cx="4500578" cy="2932758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3E24446D-E7DF-8E33-A9BF-2691E3C868B9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33DB57-4579-AAB2-8C05-FA24CFFCCF6D}"/>
                </a:ext>
              </a:extLst>
            </p:cNvPr>
            <p:cNvSpPr/>
            <p:nvPr/>
          </p:nvSpPr>
          <p:spPr>
            <a:xfrm>
              <a:off x="5239924" y="2572895"/>
              <a:ext cx="4094556" cy="257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 khi trồng cây xong, để cây luôn tươi tốt chúng ta phải làm gì?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D2D2D9A8-01E2-E7E0-944D-80C3319349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14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</Words>
  <Application>Microsoft Office PowerPoint</Application>
  <PresentationFormat>Widescreen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13</cp:revision>
  <dcterms:created xsi:type="dcterms:W3CDTF">2023-09-20T05:54:01Z</dcterms:created>
  <dcterms:modified xsi:type="dcterms:W3CDTF">2024-12-25T02:08:00Z</dcterms:modified>
</cp:coreProperties>
</file>