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038D9-871F-47BA-B833-9BE2D34830A9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B8D23-BECD-492E-8731-D873DA3D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70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8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3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8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717605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85139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4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36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9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5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3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48D39-934E-4BFE-80A5-2ACA9CC11855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82B8-636F-4990-A255-17F9A466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2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2.mp4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01880" y="237505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38" y="1160018"/>
            <a:ext cx="5655360" cy="352739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832" y="1197130"/>
            <a:ext cx="6236749" cy="2548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5024" y="298123"/>
            <a:ext cx="8625840" cy="1444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65244" y="1020435"/>
            <a:ext cx="1642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70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69535" y="4915535"/>
            <a:ext cx="5925185" cy="1322070"/>
          </a:xfrm>
          <a:custGeom>
            <a:avLst/>
            <a:gdLst>
              <a:gd name="connsiteX0" fmla="*/ 0 w 6048375"/>
              <a:gd name="connsiteY0" fmla="*/ 0 h 1323439"/>
              <a:gd name="connsiteX1" fmla="*/ 6048375 w 6048375"/>
              <a:gd name="connsiteY1" fmla="*/ 0 h 1323439"/>
              <a:gd name="connsiteX2" fmla="*/ 6048375 w 6048375"/>
              <a:gd name="connsiteY2" fmla="*/ 1323439 h 1323439"/>
              <a:gd name="connsiteX3" fmla="*/ 0 w 6048375"/>
              <a:gd name="connsiteY3" fmla="*/ 1323439 h 1323439"/>
              <a:gd name="connsiteX4" fmla="*/ 0 w 6048375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323439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985781" y="502581"/>
                  <a:pt x="6011417" y="742429"/>
                  <a:pt x="6048375" y="1323439"/>
                </a:cubicBezTo>
                <a:cubicBezTo>
                  <a:pt x="4195549" y="1158678"/>
                  <a:pt x="25956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048375" h="1323439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33715" y="501774"/>
                  <a:pt x="5968440" y="1007572"/>
                  <a:pt x="6048375" y="1323439"/>
                </a:cubicBezTo>
                <a:cubicBezTo>
                  <a:pt x="3036010" y="1177579"/>
                  <a:pt x="1095383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3: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Cho một lượng giá thể vừa đổ vào chậu.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5" y="3259455"/>
            <a:ext cx="4302760" cy="3244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6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5530" y="3811270"/>
            <a:ext cx="6739890" cy="2861310"/>
          </a:xfrm>
          <a:custGeom>
            <a:avLst/>
            <a:gdLst>
              <a:gd name="connsiteX0" fmla="*/ 0 w 6048375"/>
              <a:gd name="connsiteY0" fmla="*/ 0 h 2862322"/>
              <a:gd name="connsiteX1" fmla="*/ 6048375 w 6048375"/>
              <a:gd name="connsiteY1" fmla="*/ 0 h 2862322"/>
              <a:gd name="connsiteX2" fmla="*/ 6048375 w 6048375"/>
              <a:gd name="connsiteY2" fmla="*/ 2862322 h 2862322"/>
              <a:gd name="connsiteX3" fmla="*/ 0 w 6048375"/>
              <a:gd name="connsiteY3" fmla="*/ 2862322 h 2862322"/>
              <a:gd name="connsiteX4" fmla="*/ 0 w 6048375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2862322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5887130" y="942177"/>
                  <a:pt x="6004615" y="1869700"/>
                  <a:pt x="6048375" y="2862322"/>
                </a:cubicBezTo>
                <a:cubicBezTo>
                  <a:pt x="4195549" y="2697561"/>
                  <a:pt x="259563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6048375" h="2862322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51505" y="1124090"/>
                  <a:pt x="5947199" y="1755093"/>
                  <a:pt x="6048375" y="2862322"/>
                </a:cubicBezTo>
                <a:cubicBezTo>
                  <a:pt x="3036010" y="2716462"/>
                  <a:pt x="109538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4: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Đặt cây đứng thẳng ở giữa chậu, cho thêm một giá thể vào chậu cho đến khi lấp kín gốc và rễ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vi-VN" sz="3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dùng tay ấn nhẹ quanh gốc cây cho chắc chắn.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45" y="3564890"/>
            <a:ext cx="4063365" cy="3108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9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0735" y="4918075"/>
            <a:ext cx="5341620" cy="1568450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5: Tưới nhẹ quanh gốc cây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" y="3237865"/>
            <a:ext cx="4373245" cy="3435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80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15" y="2597785"/>
            <a:ext cx="5157470" cy="2061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385" y="2598420"/>
            <a:ext cx="3316605" cy="2060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4658995"/>
            <a:ext cx="3312795" cy="2014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955" y="4659630"/>
            <a:ext cx="3571240" cy="2414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4195" y="4698365"/>
            <a:ext cx="3296920" cy="2159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8650" y="1860550"/>
            <a:ext cx="6002655" cy="699135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noAutofit/>
          </a:bodyPr>
          <a:lstStyle/>
          <a:p>
            <a:pPr lvl="0" algn="just"/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Thứ tự các bước là:</a:t>
            </a:r>
            <a:r>
              <a:rPr lang="en-US" altLang="vi-VN" sz="4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e, b, d, c, a</a:t>
            </a:r>
          </a:p>
        </p:txBody>
      </p:sp>
    </p:spTree>
    <p:extLst>
      <p:ext uri="{BB962C8B-B14F-4D97-AF65-F5344CB8AC3E}">
        <p14:creationId xmlns:p14="http://schemas.microsoft.com/office/powerpoint/2010/main" val="283851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01880" y="237505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50" y="1354345"/>
            <a:ext cx="623674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lendar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3173095"/>
            <a:ext cx="4266565" cy="40519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490" y="2224405"/>
            <a:ext cx="11259820" cy="1820545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noAutofit/>
          </a:bodyPr>
          <a:lstStyle/>
          <a:p>
            <a:pPr lvl="0" algn="ctr" fontAlgn="base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ùng tên gọi các bước trồng để mô tả và chia sẻ về quy trình trồng một cây hoa, cây cảnh trong chậu mà em biết.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3575" y="4187190"/>
            <a:ext cx="5581650" cy="23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Ví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dụ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một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số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như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: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Tùng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Vạn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Tuế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hoa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trà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my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+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Cây</a:t>
            </a:r>
            <a:r>
              <a:rPr lang="en-US" sz="2400" b="1" dirty="0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lưỡi hổ</a:t>
            </a:r>
            <a:endParaRPr lang="en-US" sz="2400" b="1" dirty="0">
              <a:effectLst/>
              <a:latin typeface="Times New Roman" panose="02020603050405020304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2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952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117" y="3245484"/>
            <a:ext cx="9530512" cy="309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864" y="2252040"/>
            <a:ext cx="3456732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07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24" y="4019550"/>
            <a:ext cx="3477938" cy="2971800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 flipH="1">
            <a:off x="6638925" y="2219325"/>
            <a:ext cx="5143498" cy="1292184"/>
          </a:xfrm>
          <a:custGeom>
            <a:avLst/>
            <a:gdLst>
              <a:gd name="connsiteX0" fmla="*/ 0 w 5143498"/>
              <a:gd name="connsiteY0" fmla="*/ 215368 h 1292184"/>
              <a:gd name="connsiteX1" fmla="*/ 215368 w 5143498"/>
              <a:gd name="connsiteY1" fmla="*/ 0 h 1292184"/>
              <a:gd name="connsiteX2" fmla="*/ 857250 w 5143498"/>
              <a:gd name="connsiteY2" fmla="*/ 0 h 1292184"/>
              <a:gd name="connsiteX3" fmla="*/ 857250 w 5143498"/>
              <a:gd name="connsiteY3" fmla="*/ 0 h 1292184"/>
              <a:gd name="connsiteX4" fmla="*/ 1474470 w 5143498"/>
              <a:gd name="connsiteY4" fmla="*/ 0 h 1292184"/>
              <a:gd name="connsiteX5" fmla="*/ 2143124 w 5143498"/>
              <a:gd name="connsiteY5" fmla="*/ 0 h 1292184"/>
              <a:gd name="connsiteX6" fmla="*/ 2783675 w 5143498"/>
              <a:gd name="connsiteY6" fmla="*/ 0 h 1292184"/>
              <a:gd name="connsiteX7" fmla="*/ 3396377 w 5143498"/>
              <a:gd name="connsiteY7" fmla="*/ 0 h 1292184"/>
              <a:gd name="connsiteX8" fmla="*/ 4148328 w 5143498"/>
              <a:gd name="connsiteY8" fmla="*/ 0 h 1292184"/>
              <a:gd name="connsiteX9" fmla="*/ 4928130 w 5143498"/>
              <a:gd name="connsiteY9" fmla="*/ 0 h 1292184"/>
              <a:gd name="connsiteX10" fmla="*/ 5143498 w 5143498"/>
              <a:gd name="connsiteY10" fmla="*/ 215368 h 1292184"/>
              <a:gd name="connsiteX11" fmla="*/ 5143498 w 5143498"/>
              <a:gd name="connsiteY11" fmla="*/ 753774 h 1292184"/>
              <a:gd name="connsiteX12" fmla="*/ 5143498 w 5143498"/>
              <a:gd name="connsiteY12" fmla="*/ 753774 h 1292184"/>
              <a:gd name="connsiteX13" fmla="*/ 5143498 w 5143498"/>
              <a:gd name="connsiteY13" fmla="*/ 1076820 h 1292184"/>
              <a:gd name="connsiteX14" fmla="*/ 5143498 w 5143498"/>
              <a:gd name="connsiteY14" fmla="*/ 1076816 h 1292184"/>
              <a:gd name="connsiteX15" fmla="*/ 4928130 w 5143498"/>
              <a:gd name="connsiteY15" fmla="*/ 1292184 h 1292184"/>
              <a:gd name="connsiteX16" fmla="*/ 4287579 w 5143498"/>
              <a:gd name="connsiteY16" fmla="*/ 1292184 h 1292184"/>
              <a:gd name="connsiteX17" fmla="*/ 3619177 w 5143498"/>
              <a:gd name="connsiteY17" fmla="*/ 1292184 h 1292184"/>
              <a:gd name="connsiteX18" fmla="*/ 3006476 w 5143498"/>
              <a:gd name="connsiteY18" fmla="*/ 1292184 h 1292184"/>
              <a:gd name="connsiteX19" fmla="*/ 2143124 w 5143498"/>
              <a:gd name="connsiteY19" fmla="*/ 1292184 h 1292184"/>
              <a:gd name="connsiteX20" fmla="*/ 1705347 w 5143498"/>
              <a:gd name="connsiteY20" fmla="*/ 1390385 h 1292184"/>
              <a:gd name="connsiteX21" fmla="*/ 1281541 w 5143498"/>
              <a:gd name="connsiteY21" fmla="*/ 1485451 h 1292184"/>
              <a:gd name="connsiteX22" fmla="*/ 745962 w 5143498"/>
              <a:gd name="connsiteY22" fmla="*/ 1605590 h 1292184"/>
              <a:gd name="connsiteX23" fmla="*/ 857250 w 5143498"/>
              <a:gd name="connsiteY23" fmla="*/ 1292184 h 1292184"/>
              <a:gd name="connsiteX24" fmla="*/ 215368 w 5143498"/>
              <a:gd name="connsiteY24" fmla="*/ 1292184 h 1292184"/>
              <a:gd name="connsiteX25" fmla="*/ 0 w 5143498"/>
              <a:gd name="connsiteY25" fmla="*/ 1076816 h 1292184"/>
              <a:gd name="connsiteX26" fmla="*/ 0 w 5143498"/>
              <a:gd name="connsiteY26" fmla="*/ 1076820 h 1292184"/>
              <a:gd name="connsiteX27" fmla="*/ 0 w 5143498"/>
              <a:gd name="connsiteY27" fmla="*/ 753774 h 1292184"/>
              <a:gd name="connsiteX28" fmla="*/ 0 w 5143498"/>
              <a:gd name="connsiteY28" fmla="*/ 753774 h 1292184"/>
              <a:gd name="connsiteX29" fmla="*/ 0 w 5143498"/>
              <a:gd name="connsiteY29" fmla="*/ 215368 h 129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43498" h="1292184" fill="none" extrusionOk="0">
                <a:moveTo>
                  <a:pt x="0" y="215368"/>
                </a:moveTo>
                <a:cubicBezTo>
                  <a:pt x="4124" y="95816"/>
                  <a:pt x="106221" y="14638"/>
                  <a:pt x="215368" y="0"/>
                </a:cubicBezTo>
                <a:cubicBezTo>
                  <a:pt x="438887" y="-22442"/>
                  <a:pt x="587200" y="26188"/>
                  <a:pt x="857250" y="0"/>
                </a:cubicBezTo>
                <a:lnTo>
                  <a:pt x="857250" y="0"/>
                </a:lnTo>
                <a:cubicBezTo>
                  <a:pt x="1138677" y="4927"/>
                  <a:pt x="1258054" y="27796"/>
                  <a:pt x="1474470" y="0"/>
                </a:cubicBezTo>
                <a:cubicBezTo>
                  <a:pt x="1690886" y="-27796"/>
                  <a:pt x="1925286" y="-15140"/>
                  <a:pt x="2143124" y="0"/>
                </a:cubicBezTo>
                <a:cubicBezTo>
                  <a:pt x="2302303" y="25264"/>
                  <a:pt x="2564003" y="-26841"/>
                  <a:pt x="2783675" y="0"/>
                </a:cubicBezTo>
                <a:cubicBezTo>
                  <a:pt x="3003347" y="26841"/>
                  <a:pt x="3259114" y="-16068"/>
                  <a:pt x="3396377" y="0"/>
                </a:cubicBezTo>
                <a:cubicBezTo>
                  <a:pt x="3533640" y="16068"/>
                  <a:pt x="3792187" y="13036"/>
                  <a:pt x="4148328" y="0"/>
                </a:cubicBezTo>
                <a:cubicBezTo>
                  <a:pt x="4504469" y="-13036"/>
                  <a:pt x="4703566" y="-11611"/>
                  <a:pt x="4928130" y="0"/>
                </a:cubicBezTo>
                <a:cubicBezTo>
                  <a:pt x="5057857" y="-8045"/>
                  <a:pt x="5130535" y="107157"/>
                  <a:pt x="5143498" y="215368"/>
                </a:cubicBezTo>
                <a:cubicBezTo>
                  <a:pt x="5160718" y="424525"/>
                  <a:pt x="5161583" y="640677"/>
                  <a:pt x="5143498" y="753774"/>
                </a:cubicBezTo>
                <a:lnTo>
                  <a:pt x="5143498" y="753774"/>
                </a:lnTo>
                <a:cubicBezTo>
                  <a:pt x="5157882" y="856541"/>
                  <a:pt x="5145249" y="947914"/>
                  <a:pt x="5143498" y="1076820"/>
                </a:cubicBezTo>
                <a:lnTo>
                  <a:pt x="5143498" y="1076816"/>
                </a:lnTo>
                <a:cubicBezTo>
                  <a:pt x="5153482" y="1195876"/>
                  <a:pt x="5049155" y="1289751"/>
                  <a:pt x="4928130" y="1292184"/>
                </a:cubicBezTo>
                <a:cubicBezTo>
                  <a:pt x="4646876" y="1304939"/>
                  <a:pt x="4464802" y="1299095"/>
                  <a:pt x="4287579" y="1292184"/>
                </a:cubicBezTo>
                <a:cubicBezTo>
                  <a:pt x="4110356" y="1285273"/>
                  <a:pt x="3860309" y="1275779"/>
                  <a:pt x="3619177" y="1292184"/>
                </a:cubicBezTo>
                <a:cubicBezTo>
                  <a:pt x="3378045" y="1308589"/>
                  <a:pt x="3243540" y="1268163"/>
                  <a:pt x="3006476" y="1292184"/>
                </a:cubicBezTo>
                <a:cubicBezTo>
                  <a:pt x="2769412" y="1316205"/>
                  <a:pt x="2416080" y="1253499"/>
                  <a:pt x="2143124" y="1292184"/>
                </a:cubicBezTo>
                <a:cubicBezTo>
                  <a:pt x="2023552" y="1308153"/>
                  <a:pt x="1828466" y="1362978"/>
                  <a:pt x="1705347" y="1390385"/>
                </a:cubicBezTo>
                <a:cubicBezTo>
                  <a:pt x="1582228" y="1417792"/>
                  <a:pt x="1495033" y="1452899"/>
                  <a:pt x="1281541" y="1485451"/>
                </a:cubicBezTo>
                <a:cubicBezTo>
                  <a:pt x="1068049" y="1518003"/>
                  <a:pt x="887741" y="1545694"/>
                  <a:pt x="745962" y="1605590"/>
                </a:cubicBezTo>
                <a:cubicBezTo>
                  <a:pt x="765990" y="1523523"/>
                  <a:pt x="824948" y="1356474"/>
                  <a:pt x="857250" y="1292184"/>
                </a:cubicBezTo>
                <a:cubicBezTo>
                  <a:pt x="586749" y="1277306"/>
                  <a:pt x="406850" y="1293623"/>
                  <a:pt x="215368" y="1292184"/>
                </a:cubicBezTo>
                <a:cubicBezTo>
                  <a:pt x="117633" y="1279388"/>
                  <a:pt x="3481" y="1185323"/>
                  <a:pt x="0" y="1076816"/>
                </a:cubicBezTo>
                <a:lnTo>
                  <a:pt x="0" y="1076820"/>
                </a:lnTo>
                <a:cubicBezTo>
                  <a:pt x="-8623" y="986254"/>
                  <a:pt x="10974" y="825029"/>
                  <a:pt x="0" y="753774"/>
                </a:cubicBezTo>
                <a:lnTo>
                  <a:pt x="0" y="753774"/>
                </a:lnTo>
                <a:cubicBezTo>
                  <a:pt x="-6550" y="571608"/>
                  <a:pt x="-2281" y="340923"/>
                  <a:pt x="0" y="215368"/>
                </a:cubicBezTo>
                <a:close/>
              </a:path>
              <a:path w="5143498" h="1292184" stroke="0" extrusionOk="0">
                <a:moveTo>
                  <a:pt x="0" y="215368"/>
                </a:moveTo>
                <a:cubicBezTo>
                  <a:pt x="3802" y="88970"/>
                  <a:pt x="103552" y="-13375"/>
                  <a:pt x="215368" y="0"/>
                </a:cubicBezTo>
                <a:cubicBezTo>
                  <a:pt x="454165" y="-13271"/>
                  <a:pt x="662379" y="-22358"/>
                  <a:pt x="857250" y="0"/>
                </a:cubicBezTo>
                <a:lnTo>
                  <a:pt x="857250" y="0"/>
                </a:lnTo>
                <a:cubicBezTo>
                  <a:pt x="1105169" y="21628"/>
                  <a:pt x="1310943" y="11724"/>
                  <a:pt x="1487328" y="0"/>
                </a:cubicBezTo>
                <a:cubicBezTo>
                  <a:pt x="1663713" y="-11724"/>
                  <a:pt x="1873204" y="26177"/>
                  <a:pt x="2143124" y="0"/>
                </a:cubicBezTo>
                <a:cubicBezTo>
                  <a:pt x="2321771" y="12847"/>
                  <a:pt x="2593659" y="13237"/>
                  <a:pt x="2839376" y="0"/>
                </a:cubicBezTo>
                <a:cubicBezTo>
                  <a:pt x="3085093" y="-13237"/>
                  <a:pt x="3279484" y="13032"/>
                  <a:pt x="3535627" y="0"/>
                </a:cubicBezTo>
                <a:cubicBezTo>
                  <a:pt x="3791770" y="-13032"/>
                  <a:pt x="3988282" y="16391"/>
                  <a:pt x="4231879" y="0"/>
                </a:cubicBezTo>
                <a:cubicBezTo>
                  <a:pt x="4475476" y="-16391"/>
                  <a:pt x="4671994" y="14960"/>
                  <a:pt x="4928130" y="0"/>
                </a:cubicBezTo>
                <a:cubicBezTo>
                  <a:pt x="5041627" y="-16322"/>
                  <a:pt x="5143653" y="108779"/>
                  <a:pt x="5143498" y="215368"/>
                </a:cubicBezTo>
                <a:cubicBezTo>
                  <a:pt x="5158218" y="381775"/>
                  <a:pt x="5164964" y="621361"/>
                  <a:pt x="5143498" y="753774"/>
                </a:cubicBezTo>
                <a:lnTo>
                  <a:pt x="5143498" y="753774"/>
                </a:lnTo>
                <a:cubicBezTo>
                  <a:pt x="5148865" y="870809"/>
                  <a:pt x="5144123" y="961246"/>
                  <a:pt x="5143498" y="1076820"/>
                </a:cubicBezTo>
                <a:lnTo>
                  <a:pt x="5143498" y="1076816"/>
                </a:lnTo>
                <a:cubicBezTo>
                  <a:pt x="5141574" y="1189286"/>
                  <a:pt x="5066497" y="1281915"/>
                  <a:pt x="4928130" y="1292184"/>
                </a:cubicBezTo>
                <a:cubicBezTo>
                  <a:pt x="4737267" y="1264386"/>
                  <a:pt x="4480220" y="1317998"/>
                  <a:pt x="4315429" y="1292184"/>
                </a:cubicBezTo>
                <a:cubicBezTo>
                  <a:pt x="4150638" y="1266370"/>
                  <a:pt x="3788418" y="1316756"/>
                  <a:pt x="3619177" y="1292184"/>
                </a:cubicBezTo>
                <a:cubicBezTo>
                  <a:pt x="3449936" y="1267612"/>
                  <a:pt x="3173492" y="1275558"/>
                  <a:pt x="2978626" y="1292184"/>
                </a:cubicBezTo>
                <a:cubicBezTo>
                  <a:pt x="2783760" y="1308810"/>
                  <a:pt x="2393190" y="1321729"/>
                  <a:pt x="2143124" y="1292184"/>
                </a:cubicBezTo>
                <a:cubicBezTo>
                  <a:pt x="2059120" y="1332599"/>
                  <a:pt x="1799167" y="1383393"/>
                  <a:pt x="1705347" y="1390385"/>
                </a:cubicBezTo>
                <a:cubicBezTo>
                  <a:pt x="1611527" y="1397377"/>
                  <a:pt x="1419406" y="1458965"/>
                  <a:pt x="1225654" y="1497987"/>
                </a:cubicBezTo>
                <a:cubicBezTo>
                  <a:pt x="1031902" y="1537010"/>
                  <a:pt x="899504" y="1575891"/>
                  <a:pt x="745962" y="1605590"/>
                </a:cubicBezTo>
                <a:cubicBezTo>
                  <a:pt x="787137" y="1520103"/>
                  <a:pt x="811105" y="1411119"/>
                  <a:pt x="857250" y="1292184"/>
                </a:cubicBezTo>
                <a:cubicBezTo>
                  <a:pt x="619982" y="1308907"/>
                  <a:pt x="409826" y="1296877"/>
                  <a:pt x="215368" y="1292184"/>
                </a:cubicBezTo>
                <a:cubicBezTo>
                  <a:pt x="106684" y="1311696"/>
                  <a:pt x="13134" y="1174225"/>
                  <a:pt x="0" y="1076816"/>
                </a:cubicBezTo>
                <a:lnTo>
                  <a:pt x="0" y="1076820"/>
                </a:lnTo>
                <a:cubicBezTo>
                  <a:pt x="7007" y="959465"/>
                  <a:pt x="-933" y="828482"/>
                  <a:pt x="0" y="753774"/>
                </a:cubicBezTo>
                <a:lnTo>
                  <a:pt x="0" y="753774"/>
                </a:lnTo>
                <a:cubicBezTo>
                  <a:pt x="-17427" y="641779"/>
                  <a:pt x="3184" y="478922"/>
                  <a:pt x="0" y="215368"/>
                </a:cubicBezTo>
                <a:close/>
              </a:path>
            </a:pathLst>
          </a:custGeom>
          <a:ln w="1905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Trong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9550" y="199722"/>
            <a:ext cx="5534025" cy="3543603"/>
            <a:chOff x="209550" y="304497"/>
            <a:chExt cx="5534025" cy="354360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09550" y="304497"/>
              <a:ext cx="5534025" cy="3543603"/>
            </a:xfrm>
            <a:prstGeom prst="roundRect">
              <a:avLst/>
            </a:prstGeom>
            <a:ln w="57150">
              <a:solidFill>
                <a:srgbClr val="CCFFCC"/>
              </a:solidFill>
              <a:prstDash val="dash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" y="614362"/>
              <a:ext cx="4991100" cy="2847975"/>
            </a:xfrm>
            <a:prstGeom prst="rect">
              <a:avLst/>
            </a:prstGeom>
          </p:spPr>
        </p:pic>
      </p:grpSp>
      <p:sp>
        <p:nvSpPr>
          <p:cNvPr id="8" name="Speech Bubble: Rectangle with Corners Rounded 7"/>
          <p:cNvSpPr/>
          <p:nvPr/>
        </p:nvSpPr>
        <p:spPr>
          <a:xfrm flipH="1">
            <a:off x="3619500" y="3943349"/>
            <a:ext cx="5143498" cy="1054059"/>
          </a:xfrm>
          <a:custGeom>
            <a:avLst/>
            <a:gdLst>
              <a:gd name="connsiteX0" fmla="*/ 0 w 5143498"/>
              <a:gd name="connsiteY0" fmla="*/ 175680 h 1054059"/>
              <a:gd name="connsiteX1" fmla="*/ 175680 w 5143498"/>
              <a:gd name="connsiteY1" fmla="*/ 0 h 1054059"/>
              <a:gd name="connsiteX2" fmla="*/ 857250 w 5143498"/>
              <a:gd name="connsiteY2" fmla="*/ 0 h 1054059"/>
              <a:gd name="connsiteX3" fmla="*/ 857250 w 5143498"/>
              <a:gd name="connsiteY3" fmla="*/ 0 h 1054059"/>
              <a:gd name="connsiteX4" fmla="*/ 1513046 w 5143498"/>
              <a:gd name="connsiteY4" fmla="*/ 0 h 1054059"/>
              <a:gd name="connsiteX5" fmla="*/ 2143124 w 5143498"/>
              <a:gd name="connsiteY5" fmla="*/ 0 h 1054059"/>
              <a:gd name="connsiteX6" fmla="*/ 2764557 w 5143498"/>
              <a:gd name="connsiteY6" fmla="*/ 0 h 1054059"/>
              <a:gd name="connsiteX7" fmla="*/ 3329495 w 5143498"/>
              <a:gd name="connsiteY7" fmla="*/ 0 h 1054059"/>
              <a:gd name="connsiteX8" fmla="*/ 3837940 w 5143498"/>
              <a:gd name="connsiteY8" fmla="*/ 0 h 1054059"/>
              <a:gd name="connsiteX9" fmla="*/ 4459373 w 5143498"/>
              <a:gd name="connsiteY9" fmla="*/ 0 h 1054059"/>
              <a:gd name="connsiteX10" fmla="*/ 4967818 w 5143498"/>
              <a:gd name="connsiteY10" fmla="*/ 0 h 1054059"/>
              <a:gd name="connsiteX11" fmla="*/ 5143498 w 5143498"/>
              <a:gd name="connsiteY11" fmla="*/ 175680 h 1054059"/>
              <a:gd name="connsiteX12" fmla="*/ 5143498 w 5143498"/>
              <a:gd name="connsiteY12" fmla="*/ 614868 h 1054059"/>
              <a:gd name="connsiteX13" fmla="*/ 5143498 w 5143498"/>
              <a:gd name="connsiteY13" fmla="*/ 614868 h 1054059"/>
              <a:gd name="connsiteX14" fmla="*/ 5143498 w 5143498"/>
              <a:gd name="connsiteY14" fmla="*/ 878383 h 1054059"/>
              <a:gd name="connsiteX15" fmla="*/ 5143498 w 5143498"/>
              <a:gd name="connsiteY15" fmla="*/ 878379 h 1054059"/>
              <a:gd name="connsiteX16" fmla="*/ 4967818 w 5143498"/>
              <a:gd name="connsiteY16" fmla="*/ 1054059 h 1054059"/>
              <a:gd name="connsiteX17" fmla="*/ 4487620 w 5143498"/>
              <a:gd name="connsiteY17" fmla="*/ 1054059 h 1054059"/>
              <a:gd name="connsiteX18" fmla="*/ 3979175 w 5143498"/>
              <a:gd name="connsiteY18" fmla="*/ 1054059 h 1054059"/>
              <a:gd name="connsiteX19" fmla="*/ 3414236 w 5143498"/>
              <a:gd name="connsiteY19" fmla="*/ 1054059 h 1054059"/>
              <a:gd name="connsiteX20" fmla="*/ 2849298 w 5143498"/>
              <a:gd name="connsiteY20" fmla="*/ 1054059 h 1054059"/>
              <a:gd name="connsiteX21" fmla="*/ 2143124 w 5143498"/>
              <a:gd name="connsiteY21" fmla="*/ 1054059 h 1054059"/>
              <a:gd name="connsiteX22" fmla="*/ 1508373 w 5143498"/>
              <a:gd name="connsiteY22" fmla="*/ 1104947 h 1054059"/>
              <a:gd name="connsiteX23" fmla="*/ 812848 w 5143498"/>
              <a:gd name="connsiteY23" fmla="*/ 1160708 h 1054059"/>
              <a:gd name="connsiteX24" fmla="*/ 117323 w 5143498"/>
              <a:gd name="connsiteY24" fmla="*/ 1216468 h 1054059"/>
              <a:gd name="connsiteX25" fmla="*/ 472488 w 5143498"/>
              <a:gd name="connsiteY25" fmla="*/ 1138512 h 1054059"/>
              <a:gd name="connsiteX26" fmla="*/ 857250 w 5143498"/>
              <a:gd name="connsiteY26" fmla="*/ 1054059 h 1054059"/>
              <a:gd name="connsiteX27" fmla="*/ 175680 w 5143498"/>
              <a:gd name="connsiteY27" fmla="*/ 1054059 h 1054059"/>
              <a:gd name="connsiteX28" fmla="*/ 0 w 5143498"/>
              <a:gd name="connsiteY28" fmla="*/ 878379 h 1054059"/>
              <a:gd name="connsiteX29" fmla="*/ 0 w 5143498"/>
              <a:gd name="connsiteY29" fmla="*/ 878383 h 1054059"/>
              <a:gd name="connsiteX30" fmla="*/ 0 w 5143498"/>
              <a:gd name="connsiteY30" fmla="*/ 614868 h 1054059"/>
              <a:gd name="connsiteX31" fmla="*/ 0 w 5143498"/>
              <a:gd name="connsiteY31" fmla="*/ 614868 h 1054059"/>
              <a:gd name="connsiteX32" fmla="*/ 0 w 5143498"/>
              <a:gd name="connsiteY32" fmla="*/ 175680 h 105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143498" h="1054059" fill="none" extrusionOk="0">
                <a:moveTo>
                  <a:pt x="0" y="175680"/>
                </a:moveTo>
                <a:cubicBezTo>
                  <a:pt x="3344" y="63961"/>
                  <a:pt x="77606" y="-9457"/>
                  <a:pt x="175680" y="0"/>
                </a:cubicBezTo>
                <a:cubicBezTo>
                  <a:pt x="457996" y="-9537"/>
                  <a:pt x="625507" y="-20167"/>
                  <a:pt x="857250" y="0"/>
                </a:cubicBezTo>
                <a:lnTo>
                  <a:pt x="857250" y="0"/>
                </a:lnTo>
                <a:cubicBezTo>
                  <a:pt x="1138086" y="24215"/>
                  <a:pt x="1370301" y="-32397"/>
                  <a:pt x="1513046" y="0"/>
                </a:cubicBezTo>
                <a:cubicBezTo>
                  <a:pt x="1655791" y="32397"/>
                  <a:pt x="1917219" y="29300"/>
                  <a:pt x="2143124" y="0"/>
                </a:cubicBezTo>
                <a:cubicBezTo>
                  <a:pt x="2306206" y="-22528"/>
                  <a:pt x="2594659" y="-6057"/>
                  <a:pt x="2764557" y="0"/>
                </a:cubicBezTo>
                <a:cubicBezTo>
                  <a:pt x="2934455" y="6057"/>
                  <a:pt x="3124219" y="-24817"/>
                  <a:pt x="3329495" y="0"/>
                </a:cubicBezTo>
                <a:cubicBezTo>
                  <a:pt x="3534771" y="24817"/>
                  <a:pt x="3718398" y="454"/>
                  <a:pt x="3837940" y="0"/>
                </a:cubicBezTo>
                <a:cubicBezTo>
                  <a:pt x="3957482" y="-454"/>
                  <a:pt x="4150312" y="17234"/>
                  <a:pt x="4459373" y="0"/>
                </a:cubicBezTo>
                <a:cubicBezTo>
                  <a:pt x="4768434" y="-17234"/>
                  <a:pt x="4781558" y="4875"/>
                  <a:pt x="4967818" y="0"/>
                </a:cubicBezTo>
                <a:cubicBezTo>
                  <a:pt x="5083699" y="7536"/>
                  <a:pt x="5147759" y="78705"/>
                  <a:pt x="5143498" y="175680"/>
                </a:cubicBezTo>
                <a:cubicBezTo>
                  <a:pt x="5146429" y="392827"/>
                  <a:pt x="5133988" y="458186"/>
                  <a:pt x="5143498" y="614868"/>
                </a:cubicBezTo>
                <a:lnTo>
                  <a:pt x="5143498" y="614868"/>
                </a:lnTo>
                <a:cubicBezTo>
                  <a:pt x="5130867" y="684134"/>
                  <a:pt x="5132070" y="753583"/>
                  <a:pt x="5143498" y="878383"/>
                </a:cubicBezTo>
                <a:lnTo>
                  <a:pt x="5143498" y="878379"/>
                </a:lnTo>
                <a:cubicBezTo>
                  <a:pt x="5148793" y="987190"/>
                  <a:pt x="5046806" y="1055001"/>
                  <a:pt x="4967818" y="1054059"/>
                </a:cubicBezTo>
                <a:cubicBezTo>
                  <a:pt x="4781447" y="1075113"/>
                  <a:pt x="4622306" y="1077459"/>
                  <a:pt x="4487620" y="1054059"/>
                </a:cubicBezTo>
                <a:cubicBezTo>
                  <a:pt x="4352934" y="1030659"/>
                  <a:pt x="4219479" y="1077962"/>
                  <a:pt x="3979175" y="1054059"/>
                </a:cubicBezTo>
                <a:cubicBezTo>
                  <a:pt x="3738871" y="1030156"/>
                  <a:pt x="3594023" y="1059501"/>
                  <a:pt x="3414236" y="1054059"/>
                </a:cubicBezTo>
                <a:cubicBezTo>
                  <a:pt x="3234449" y="1048617"/>
                  <a:pt x="3057791" y="1026693"/>
                  <a:pt x="2849298" y="1054059"/>
                </a:cubicBezTo>
                <a:cubicBezTo>
                  <a:pt x="2640805" y="1081425"/>
                  <a:pt x="2443641" y="1046325"/>
                  <a:pt x="2143124" y="1054059"/>
                </a:cubicBezTo>
                <a:cubicBezTo>
                  <a:pt x="1984186" y="1078601"/>
                  <a:pt x="1808953" y="1111537"/>
                  <a:pt x="1508373" y="1104947"/>
                </a:cubicBezTo>
                <a:cubicBezTo>
                  <a:pt x="1207793" y="1098357"/>
                  <a:pt x="1014379" y="1133217"/>
                  <a:pt x="812848" y="1160708"/>
                </a:cubicBezTo>
                <a:cubicBezTo>
                  <a:pt x="611317" y="1188199"/>
                  <a:pt x="450292" y="1195455"/>
                  <a:pt x="117323" y="1216468"/>
                </a:cubicBezTo>
                <a:cubicBezTo>
                  <a:pt x="209401" y="1197288"/>
                  <a:pt x="389623" y="1143433"/>
                  <a:pt x="472488" y="1138512"/>
                </a:cubicBezTo>
                <a:cubicBezTo>
                  <a:pt x="555353" y="1133591"/>
                  <a:pt x="749540" y="1069011"/>
                  <a:pt x="857250" y="1054059"/>
                </a:cubicBezTo>
                <a:cubicBezTo>
                  <a:pt x="540835" y="1080508"/>
                  <a:pt x="377817" y="1031068"/>
                  <a:pt x="175680" y="1054059"/>
                </a:cubicBezTo>
                <a:cubicBezTo>
                  <a:pt x="74504" y="1042211"/>
                  <a:pt x="10706" y="977269"/>
                  <a:pt x="0" y="878379"/>
                </a:cubicBezTo>
                <a:lnTo>
                  <a:pt x="0" y="878383"/>
                </a:lnTo>
                <a:cubicBezTo>
                  <a:pt x="12654" y="802933"/>
                  <a:pt x="3938" y="743009"/>
                  <a:pt x="0" y="614868"/>
                </a:cubicBezTo>
                <a:lnTo>
                  <a:pt x="0" y="614868"/>
                </a:lnTo>
                <a:cubicBezTo>
                  <a:pt x="-11454" y="434786"/>
                  <a:pt x="15865" y="266090"/>
                  <a:pt x="0" y="175680"/>
                </a:cubicBezTo>
                <a:close/>
              </a:path>
              <a:path w="5143498" h="1054059" stroke="0" extrusionOk="0">
                <a:moveTo>
                  <a:pt x="0" y="175680"/>
                </a:moveTo>
                <a:cubicBezTo>
                  <a:pt x="5342" y="68181"/>
                  <a:pt x="88499" y="-18470"/>
                  <a:pt x="175680" y="0"/>
                </a:cubicBezTo>
                <a:cubicBezTo>
                  <a:pt x="376677" y="26044"/>
                  <a:pt x="562241" y="31830"/>
                  <a:pt x="857250" y="0"/>
                </a:cubicBezTo>
                <a:lnTo>
                  <a:pt x="857250" y="0"/>
                </a:lnTo>
                <a:cubicBezTo>
                  <a:pt x="1105169" y="21628"/>
                  <a:pt x="1310943" y="11724"/>
                  <a:pt x="1487328" y="0"/>
                </a:cubicBezTo>
                <a:cubicBezTo>
                  <a:pt x="1663713" y="-11724"/>
                  <a:pt x="1873204" y="26177"/>
                  <a:pt x="2143124" y="0"/>
                </a:cubicBezTo>
                <a:cubicBezTo>
                  <a:pt x="2259461" y="-23778"/>
                  <a:pt x="2488330" y="-28030"/>
                  <a:pt x="2708063" y="0"/>
                </a:cubicBezTo>
                <a:cubicBezTo>
                  <a:pt x="2927796" y="28030"/>
                  <a:pt x="3109195" y="20557"/>
                  <a:pt x="3273002" y="0"/>
                </a:cubicBezTo>
                <a:cubicBezTo>
                  <a:pt x="3436809" y="-20557"/>
                  <a:pt x="3670250" y="-5952"/>
                  <a:pt x="3837940" y="0"/>
                </a:cubicBezTo>
                <a:cubicBezTo>
                  <a:pt x="4005630" y="5952"/>
                  <a:pt x="4238550" y="1051"/>
                  <a:pt x="4431126" y="0"/>
                </a:cubicBezTo>
                <a:cubicBezTo>
                  <a:pt x="4623702" y="-1051"/>
                  <a:pt x="4755970" y="-14596"/>
                  <a:pt x="4967818" y="0"/>
                </a:cubicBezTo>
                <a:cubicBezTo>
                  <a:pt x="5062391" y="174"/>
                  <a:pt x="5142086" y="81421"/>
                  <a:pt x="5143498" y="175680"/>
                </a:cubicBezTo>
                <a:cubicBezTo>
                  <a:pt x="5155889" y="298982"/>
                  <a:pt x="5160127" y="418147"/>
                  <a:pt x="5143498" y="614868"/>
                </a:cubicBezTo>
                <a:lnTo>
                  <a:pt x="5143498" y="614868"/>
                </a:lnTo>
                <a:cubicBezTo>
                  <a:pt x="5131917" y="692425"/>
                  <a:pt x="5149982" y="749244"/>
                  <a:pt x="5143498" y="878383"/>
                </a:cubicBezTo>
                <a:lnTo>
                  <a:pt x="5143498" y="878379"/>
                </a:lnTo>
                <a:cubicBezTo>
                  <a:pt x="5126034" y="984100"/>
                  <a:pt x="5072031" y="1051088"/>
                  <a:pt x="4967818" y="1054059"/>
                </a:cubicBezTo>
                <a:cubicBezTo>
                  <a:pt x="4759837" y="1080711"/>
                  <a:pt x="4482500" y="1071059"/>
                  <a:pt x="4346385" y="1054059"/>
                </a:cubicBezTo>
                <a:cubicBezTo>
                  <a:pt x="4210270" y="1037059"/>
                  <a:pt x="3980685" y="1042440"/>
                  <a:pt x="3837940" y="1054059"/>
                </a:cubicBezTo>
                <a:cubicBezTo>
                  <a:pt x="3695195" y="1065678"/>
                  <a:pt x="3564892" y="1068703"/>
                  <a:pt x="3357742" y="1054059"/>
                </a:cubicBezTo>
                <a:cubicBezTo>
                  <a:pt x="3150592" y="1039415"/>
                  <a:pt x="3077165" y="1046371"/>
                  <a:pt x="2849298" y="1054059"/>
                </a:cubicBezTo>
                <a:cubicBezTo>
                  <a:pt x="2621431" y="1061747"/>
                  <a:pt x="2392470" y="1029153"/>
                  <a:pt x="2143124" y="1054059"/>
                </a:cubicBezTo>
                <a:cubicBezTo>
                  <a:pt x="1897198" y="1094771"/>
                  <a:pt x="1664536" y="1082862"/>
                  <a:pt x="1467857" y="1108195"/>
                </a:cubicBezTo>
                <a:cubicBezTo>
                  <a:pt x="1271178" y="1133528"/>
                  <a:pt x="1070035" y="1160035"/>
                  <a:pt x="772332" y="1163956"/>
                </a:cubicBezTo>
                <a:cubicBezTo>
                  <a:pt x="474629" y="1167877"/>
                  <a:pt x="258282" y="1216018"/>
                  <a:pt x="117323" y="1216468"/>
                </a:cubicBezTo>
                <a:cubicBezTo>
                  <a:pt x="274768" y="1182308"/>
                  <a:pt x="385449" y="1144200"/>
                  <a:pt x="465089" y="1140136"/>
                </a:cubicBezTo>
                <a:cubicBezTo>
                  <a:pt x="544729" y="1136072"/>
                  <a:pt x="704920" y="1088067"/>
                  <a:pt x="857250" y="1054059"/>
                </a:cubicBezTo>
                <a:cubicBezTo>
                  <a:pt x="525830" y="1074990"/>
                  <a:pt x="463509" y="1043906"/>
                  <a:pt x="175680" y="1054059"/>
                </a:cubicBezTo>
                <a:cubicBezTo>
                  <a:pt x="76991" y="1064553"/>
                  <a:pt x="1431" y="981298"/>
                  <a:pt x="0" y="878379"/>
                </a:cubicBezTo>
                <a:lnTo>
                  <a:pt x="0" y="878383"/>
                </a:lnTo>
                <a:cubicBezTo>
                  <a:pt x="-7952" y="773805"/>
                  <a:pt x="12859" y="723963"/>
                  <a:pt x="0" y="614868"/>
                </a:cubicBezTo>
                <a:lnTo>
                  <a:pt x="0" y="614868"/>
                </a:lnTo>
                <a:cubicBezTo>
                  <a:pt x="-20164" y="403227"/>
                  <a:pt x="-12746" y="388296"/>
                  <a:pt x="0" y="175680"/>
                </a:cubicBezTo>
                <a:close/>
              </a:path>
            </a:pathLst>
          </a:custGeom>
          <a:ln w="1905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Để trồng được cây xanh như thế thì cần có mấy bước?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Speech Bubble: Rectangle with Corners Rounded 8"/>
          <p:cNvSpPr/>
          <p:nvPr/>
        </p:nvSpPr>
        <p:spPr>
          <a:xfrm flipH="1">
            <a:off x="3124200" y="5381624"/>
            <a:ext cx="5143498" cy="1054059"/>
          </a:xfrm>
          <a:custGeom>
            <a:avLst/>
            <a:gdLst>
              <a:gd name="connsiteX0" fmla="*/ 0 w 5143498"/>
              <a:gd name="connsiteY0" fmla="*/ 175680 h 1054059"/>
              <a:gd name="connsiteX1" fmla="*/ 175680 w 5143498"/>
              <a:gd name="connsiteY1" fmla="*/ 0 h 1054059"/>
              <a:gd name="connsiteX2" fmla="*/ 857250 w 5143498"/>
              <a:gd name="connsiteY2" fmla="*/ 0 h 1054059"/>
              <a:gd name="connsiteX3" fmla="*/ 857250 w 5143498"/>
              <a:gd name="connsiteY3" fmla="*/ 0 h 1054059"/>
              <a:gd name="connsiteX4" fmla="*/ 1500187 w 5143498"/>
              <a:gd name="connsiteY4" fmla="*/ 0 h 1054059"/>
              <a:gd name="connsiteX5" fmla="*/ 2143124 w 5143498"/>
              <a:gd name="connsiteY5" fmla="*/ 0 h 1054059"/>
              <a:gd name="connsiteX6" fmla="*/ 2651569 w 5143498"/>
              <a:gd name="connsiteY6" fmla="*/ 0 h 1054059"/>
              <a:gd name="connsiteX7" fmla="*/ 3273002 w 5143498"/>
              <a:gd name="connsiteY7" fmla="*/ 0 h 1054059"/>
              <a:gd name="connsiteX8" fmla="*/ 3809693 w 5143498"/>
              <a:gd name="connsiteY8" fmla="*/ 0 h 1054059"/>
              <a:gd name="connsiteX9" fmla="*/ 4374632 w 5143498"/>
              <a:gd name="connsiteY9" fmla="*/ 0 h 1054059"/>
              <a:gd name="connsiteX10" fmla="*/ 4967818 w 5143498"/>
              <a:gd name="connsiteY10" fmla="*/ 0 h 1054059"/>
              <a:gd name="connsiteX11" fmla="*/ 5143498 w 5143498"/>
              <a:gd name="connsiteY11" fmla="*/ 175680 h 1054059"/>
              <a:gd name="connsiteX12" fmla="*/ 5143498 w 5143498"/>
              <a:gd name="connsiteY12" fmla="*/ 614868 h 1054059"/>
              <a:gd name="connsiteX13" fmla="*/ 5143498 w 5143498"/>
              <a:gd name="connsiteY13" fmla="*/ 614868 h 1054059"/>
              <a:gd name="connsiteX14" fmla="*/ 5143498 w 5143498"/>
              <a:gd name="connsiteY14" fmla="*/ 878383 h 1054059"/>
              <a:gd name="connsiteX15" fmla="*/ 5143498 w 5143498"/>
              <a:gd name="connsiteY15" fmla="*/ 878379 h 1054059"/>
              <a:gd name="connsiteX16" fmla="*/ 4967818 w 5143498"/>
              <a:gd name="connsiteY16" fmla="*/ 1054059 h 1054059"/>
              <a:gd name="connsiteX17" fmla="*/ 4459373 w 5143498"/>
              <a:gd name="connsiteY17" fmla="*/ 1054059 h 1054059"/>
              <a:gd name="connsiteX18" fmla="*/ 3837940 w 5143498"/>
              <a:gd name="connsiteY18" fmla="*/ 1054059 h 1054059"/>
              <a:gd name="connsiteX19" fmla="*/ 3329495 w 5143498"/>
              <a:gd name="connsiteY19" fmla="*/ 1054059 h 1054059"/>
              <a:gd name="connsiteX20" fmla="*/ 2821051 w 5143498"/>
              <a:gd name="connsiteY20" fmla="*/ 1054059 h 1054059"/>
              <a:gd name="connsiteX21" fmla="*/ 2143124 w 5143498"/>
              <a:gd name="connsiteY21" fmla="*/ 1054059 h 1054059"/>
              <a:gd name="connsiteX22" fmla="*/ 1500187 w 5143498"/>
              <a:gd name="connsiteY22" fmla="*/ 1054059 h 1054059"/>
              <a:gd name="connsiteX23" fmla="*/ 857250 w 5143498"/>
              <a:gd name="connsiteY23" fmla="*/ 1054059 h 1054059"/>
              <a:gd name="connsiteX24" fmla="*/ 857250 w 5143498"/>
              <a:gd name="connsiteY24" fmla="*/ 1054059 h 1054059"/>
              <a:gd name="connsiteX25" fmla="*/ 175680 w 5143498"/>
              <a:gd name="connsiteY25" fmla="*/ 1054059 h 1054059"/>
              <a:gd name="connsiteX26" fmla="*/ 0 w 5143498"/>
              <a:gd name="connsiteY26" fmla="*/ 878379 h 1054059"/>
              <a:gd name="connsiteX27" fmla="*/ 0 w 5143498"/>
              <a:gd name="connsiteY27" fmla="*/ 878383 h 1054059"/>
              <a:gd name="connsiteX28" fmla="*/ -578026 w 5143498"/>
              <a:gd name="connsiteY28" fmla="*/ 759270 h 1054059"/>
              <a:gd name="connsiteX29" fmla="*/ 0 w 5143498"/>
              <a:gd name="connsiteY29" fmla="*/ 614868 h 1054059"/>
              <a:gd name="connsiteX30" fmla="*/ 0 w 5143498"/>
              <a:gd name="connsiteY30" fmla="*/ 175680 h 1054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43498" h="1054059" fill="none" extrusionOk="0">
                <a:moveTo>
                  <a:pt x="0" y="175680"/>
                </a:moveTo>
                <a:cubicBezTo>
                  <a:pt x="-6394" y="80944"/>
                  <a:pt x="87750" y="-5098"/>
                  <a:pt x="175680" y="0"/>
                </a:cubicBezTo>
                <a:cubicBezTo>
                  <a:pt x="401331" y="-10495"/>
                  <a:pt x="589073" y="16119"/>
                  <a:pt x="857250" y="0"/>
                </a:cubicBezTo>
                <a:lnTo>
                  <a:pt x="857250" y="0"/>
                </a:lnTo>
                <a:cubicBezTo>
                  <a:pt x="1069291" y="-30198"/>
                  <a:pt x="1264264" y="21707"/>
                  <a:pt x="1500187" y="0"/>
                </a:cubicBezTo>
                <a:cubicBezTo>
                  <a:pt x="1736110" y="-21707"/>
                  <a:pt x="1850312" y="-12534"/>
                  <a:pt x="2143124" y="0"/>
                </a:cubicBezTo>
                <a:cubicBezTo>
                  <a:pt x="2290533" y="-2543"/>
                  <a:pt x="2419432" y="9986"/>
                  <a:pt x="2651569" y="0"/>
                </a:cubicBezTo>
                <a:cubicBezTo>
                  <a:pt x="2883707" y="-9986"/>
                  <a:pt x="2977876" y="12329"/>
                  <a:pt x="3273002" y="0"/>
                </a:cubicBezTo>
                <a:cubicBezTo>
                  <a:pt x="3568128" y="-12329"/>
                  <a:pt x="3676951" y="5707"/>
                  <a:pt x="3809693" y="0"/>
                </a:cubicBezTo>
                <a:cubicBezTo>
                  <a:pt x="3942435" y="-5707"/>
                  <a:pt x="4165603" y="-28014"/>
                  <a:pt x="4374632" y="0"/>
                </a:cubicBezTo>
                <a:cubicBezTo>
                  <a:pt x="4583661" y="28014"/>
                  <a:pt x="4679904" y="-13130"/>
                  <a:pt x="4967818" y="0"/>
                </a:cubicBezTo>
                <a:cubicBezTo>
                  <a:pt x="5054069" y="6166"/>
                  <a:pt x="5136526" y="89541"/>
                  <a:pt x="5143498" y="175680"/>
                </a:cubicBezTo>
                <a:cubicBezTo>
                  <a:pt x="5155020" y="384452"/>
                  <a:pt x="5138449" y="520721"/>
                  <a:pt x="5143498" y="614868"/>
                </a:cubicBezTo>
                <a:lnTo>
                  <a:pt x="5143498" y="614868"/>
                </a:lnTo>
                <a:cubicBezTo>
                  <a:pt x="5133109" y="667723"/>
                  <a:pt x="5149596" y="819347"/>
                  <a:pt x="5143498" y="878383"/>
                </a:cubicBezTo>
                <a:lnTo>
                  <a:pt x="5143498" y="878379"/>
                </a:lnTo>
                <a:cubicBezTo>
                  <a:pt x="5150473" y="976391"/>
                  <a:pt x="5057246" y="1065711"/>
                  <a:pt x="4967818" y="1054059"/>
                </a:cubicBezTo>
                <a:cubicBezTo>
                  <a:pt x="4743535" y="1073967"/>
                  <a:pt x="4668827" y="1072311"/>
                  <a:pt x="4459373" y="1054059"/>
                </a:cubicBezTo>
                <a:cubicBezTo>
                  <a:pt x="4249919" y="1035807"/>
                  <a:pt x="3964127" y="1048106"/>
                  <a:pt x="3837940" y="1054059"/>
                </a:cubicBezTo>
                <a:cubicBezTo>
                  <a:pt x="3711753" y="1060012"/>
                  <a:pt x="3460231" y="1048168"/>
                  <a:pt x="3329495" y="1054059"/>
                </a:cubicBezTo>
                <a:cubicBezTo>
                  <a:pt x="3198759" y="1059950"/>
                  <a:pt x="3057853" y="1074811"/>
                  <a:pt x="2821051" y="1054059"/>
                </a:cubicBezTo>
                <a:cubicBezTo>
                  <a:pt x="2584249" y="1033307"/>
                  <a:pt x="2342644" y="1054297"/>
                  <a:pt x="2143124" y="1054059"/>
                </a:cubicBezTo>
                <a:cubicBezTo>
                  <a:pt x="1899027" y="1046863"/>
                  <a:pt x="1679960" y="1078036"/>
                  <a:pt x="1500187" y="1054059"/>
                </a:cubicBezTo>
                <a:cubicBezTo>
                  <a:pt x="1320414" y="1030082"/>
                  <a:pt x="1058476" y="1042688"/>
                  <a:pt x="857250" y="1054059"/>
                </a:cubicBezTo>
                <a:lnTo>
                  <a:pt x="857250" y="1054059"/>
                </a:lnTo>
                <a:cubicBezTo>
                  <a:pt x="649771" y="1051318"/>
                  <a:pt x="387197" y="1040798"/>
                  <a:pt x="175680" y="1054059"/>
                </a:cubicBezTo>
                <a:cubicBezTo>
                  <a:pt x="85608" y="1073778"/>
                  <a:pt x="-17415" y="969879"/>
                  <a:pt x="0" y="878379"/>
                </a:cubicBezTo>
                <a:lnTo>
                  <a:pt x="0" y="878383"/>
                </a:lnTo>
                <a:cubicBezTo>
                  <a:pt x="-231559" y="835969"/>
                  <a:pt x="-402504" y="798566"/>
                  <a:pt x="-578026" y="759270"/>
                </a:cubicBezTo>
                <a:cubicBezTo>
                  <a:pt x="-436363" y="720408"/>
                  <a:pt x="-274673" y="680993"/>
                  <a:pt x="0" y="614868"/>
                </a:cubicBezTo>
                <a:cubicBezTo>
                  <a:pt x="2270" y="444748"/>
                  <a:pt x="-10426" y="328451"/>
                  <a:pt x="0" y="175680"/>
                </a:cubicBezTo>
                <a:close/>
              </a:path>
              <a:path w="5143498" h="1054059" stroke="0" extrusionOk="0">
                <a:moveTo>
                  <a:pt x="0" y="175680"/>
                </a:moveTo>
                <a:cubicBezTo>
                  <a:pt x="5342" y="68181"/>
                  <a:pt x="88499" y="-18470"/>
                  <a:pt x="175680" y="0"/>
                </a:cubicBezTo>
                <a:cubicBezTo>
                  <a:pt x="376677" y="26044"/>
                  <a:pt x="562241" y="31830"/>
                  <a:pt x="857250" y="0"/>
                </a:cubicBezTo>
                <a:lnTo>
                  <a:pt x="857250" y="0"/>
                </a:lnTo>
                <a:cubicBezTo>
                  <a:pt x="1105169" y="21628"/>
                  <a:pt x="1310943" y="11724"/>
                  <a:pt x="1487328" y="0"/>
                </a:cubicBezTo>
                <a:cubicBezTo>
                  <a:pt x="1663713" y="-11724"/>
                  <a:pt x="1873204" y="26177"/>
                  <a:pt x="2143124" y="0"/>
                </a:cubicBezTo>
                <a:cubicBezTo>
                  <a:pt x="2259461" y="-23778"/>
                  <a:pt x="2488330" y="-28030"/>
                  <a:pt x="2708063" y="0"/>
                </a:cubicBezTo>
                <a:cubicBezTo>
                  <a:pt x="2927796" y="28030"/>
                  <a:pt x="3109195" y="20557"/>
                  <a:pt x="3273002" y="0"/>
                </a:cubicBezTo>
                <a:cubicBezTo>
                  <a:pt x="3436809" y="-20557"/>
                  <a:pt x="3670250" y="-5952"/>
                  <a:pt x="3837940" y="0"/>
                </a:cubicBezTo>
                <a:cubicBezTo>
                  <a:pt x="4005630" y="5952"/>
                  <a:pt x="4238550" y="1051"/>
                  <a:pt x="4431126" y="0"/>
                </a:cubicBezTo>
                <a:cubicBezTo>
                  <a:pt x="4623702" y="-1051"/>
                  <a:pt x="4755970" y="-14596"/>
                  <a:pt x="4967818" y="0"/>
                </a:cubicBezTo>
                <a:cubicBezTo>
                  <a:pt x="5062391" y="174"/>
                  <a:pt x="5142086" y="81421"/>
                  <a:pt x="5143498" y="175680"/>
                </a:cubicBezTo>
                <a:cubicBezTo>
                  <a:pt x="5155889" y="298982"/>
                  <a:pt x="5160127" y="418147"/>
                  <a:pt x="5143498" y="614868"/>
                </a:cubicBezTo>
                <a:lnTo>
                  <a:pt x="5143498" y="614868"/>
                </a:lnTo>
                <a:cubicBezTo>
                  <a:pt x="5131917" y="692425"/>
                  <a:pt x="5149982" y="749244"/>
                  <a:pt x="5143498" y="878383"/>
                </a:cubicBezTo>
                <a:lnTo>
                  <a:pt x="5143498" y="878379"/>
                </a:lnTo>
                <a:cubicBezTo>
                  <a:pt x="5126034" y="984100"/>
                  <a:pt x="5072031" y="1051088"/>
                  <a:pt x="4967818" y="1054059"/>
                </a:cubicBezTo>
                <a:cubicBezTo>
                  <a:pt x="4759837" y="1080711"/>
                  <a:pt x="4482500" y="1071059"/>
                  <a:pt x="4346385" y="1054059"/>
                </a:cubicBezTo>
                <a:cubicBezTo>
                  <a:pt x="4210270" y="1037059"/>
                  <a:pt x="3980685" y="1042440"/>
                  <a:pt x="3837940" y="1054059"/>
                </a:cubicBezTo>
                <a:cubicBezTo>
                  <a:pt x="3695195" y="1065678"/>
                  <a:pt x="3564892" y="1068703"/>
                  <a:pt x="3357742" y="1054059"/>
                </a:cubicBezTo>
                <a:cubicBezTo>
                  <a:pt x="3150592" y="1039415"/>
                  <a:pt x="3077165" y="1046371"/>
                  <a:pt x="2849298" y="1054059"/>
                </a:cubicBezTo>
                <a:cubicBezTo>
                  <a:pt x="2621431" y="1061747"/>
                  <a:pt x="2392470" y="1029153"/>
                  <a:pt x="2143124" y="1054059"/>
                </a:cubicBezTo>
                <a:cubicBezTo>
                  <a:pt x="1924614" y="1051375"/>
                  <a:pt x="1812592" y="1041363"/>
                  <a:pt x="1500187" y="1054059"/>
                </a:cubicBezTo>
                <a:cubicBezTo>
                  <a:pt x="1187782" y="1066755"/>
                  <a:pt x="1018749" y="1023480"/>
                  <a:pt x="857250" y="1054059"/>
                </a:cubicBezTo>
                <a:lnTo>
                  <a:pt x="857250" y="1054059"/>
                </a:lnTo>
                <a:cubicBezTo>
                  <a:pt x="534192" y="1073541"/>
                  <a:pt x="387329" y="1025774"/>
                  <a:pt x="175680" y="1054059"/>
                </a:cubicBezTo>
                <a:cubicBezTo>
                  <a:pt x="75039" y="1072980"/>
                  <a:pt x="9703" y="993857"/>
                  <a:pt x="0" y="878379"/>
                </a:cubicBezTo>
                <a:lnTo>
                  <a:pt x="0" y="878383"/>
                </a:lnTo>
                <a:cubicBezTo>
                  <a:pt x="-257657" y="841305"/>
                  <a:pt x="-302558" y="818402"/>
                  <a:pt x="-578026" y="759270"/>
                </a:cubicBezTo>
                <a:cubicBezTo>
                  <a:pt x="-300883" y="683334"/>
                  <a:pt x="-280073" y="711215"/>
                  <a:pt x="0" y="614868"/>
                </a:cubicBezTo>
                <a:cubicBezTo>
                  <a:pt x="4758" y="488164"/>
                  <a:pt x="7763" y="310656"/>
                  <a:pt x="0" y="175680"/>
                </a:cubicBezTo>
                <a:close/>
              </a:path>
            </a:pathLst>
          </a:custGeom>
          <a:ln w="1905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Em hãy nêu các bước trồng cây trong chậu?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1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5775" y="323850"/>
            <a:ext cx="11191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ác bước trồng hoa, cây cảnh trong chậu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933450" y="11221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1: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Chuẩn bị vật liệu, vật dụng và dụng cụ.</a:t>
            </a:r>
            <a:endParaRPr lang="en-US" sz="3600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2025" y="2141352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2: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942975" y="33700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3: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Cho một lượng giá thể vừa đổ vào chậu.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829945" y="4274820"/>
            <a:ext cx="10980420" cy="935355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4: </a:t>
            </a:r>
            <a:r>
              <a:rPr lang="vi-VN" sz="26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Đặt cây đứng thẳng ở giữa chậu, cho thêm một giá thể vào chậu cho đến khi lấp kín gốc và rễ, dùng tay ấn nhẹ quanh gốc cây cho chắc chắn.</a:t>
            </a:r>
            <a:endParaRPr lang="en-US" sz="2600" b="1" dirty="0">
              <a:solidFill>
                <a:prstClr val="black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009650" y="5446528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 5: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Tưới nhẹ quanh gốc cây</a:t>
            </a:r>
          </a:p>
        </p:txBody>
      </p:sp>
    </p:spTree>
    <p:extLst>
      <p:ext uri="{BB962C8B-B14F-4D97-AF65-F5344CB8AC3E}">
        <p14:creationId xmlns:p14="http://schemas.microsoft.com/office/powerpoint/2010/main" val="3183096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5" grpId="0" bldLvl="0" animBg="1"/>
      <p:bldP spid="8" grpId="0" bldLvl="0" animBg="1"/>
      <p:bldP spid="9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01880" y="237505"/>
            <a:ext cx="11804073" cy="6495803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00" y="1335295"/>
            <a:ext cx="6236749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6495" y="2533015"/>
            <a:ext cx="81800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chậu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7490" y="0"/>
            <a:ext cx="11732895" cy="6673850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85" y="237506"/>
            <a:ext cx="771896" cy="870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435" y="1825460"/>
            <a:ext cx="1035528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Quan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chậu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750" y="3497897"/>
            <a:ext cx="8477128" cy="3043238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1653540" y="6061075"/>
            <a:ext cx="1829435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8376920" y="3595370"/>
            <a:ext cx="1114425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12176" y="6061075"/>
            <a:ext cx="1466850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1956435" y="3364230"/>
            <a:ext cx="3079750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Găng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vườn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766945" y="6061075"/>
            <a:ext cx="2499995" cy="6127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88661" y="3595370"/>
            <a:ext cx="1943099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Xẻng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nhỏ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237490" y="3135630"/>
            <a:ext cx="1521460" cy="2406015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noAutofit/>
          </a:bodyPr>
          <a:lstStyle/>
          <a:p>
            <a:pPr lvl="0" algn="just"/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ĐÔI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1 Minute timer (Đồng hồ đếm ngược 1 phút)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5285" y="2461260"/>
            <a:ext cx="3599180" cy="1036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7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6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7" grpId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4" grpId="0" animBg="1"/>
      <p:bldP spid="4" grpId="1" animBg="1"/>
      <p:bldP spid="8" grpId="0" animBg="1"/>
      <p:bldP spid="8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37490" y="237490"/>
            <a:ext cx="11732895" cy="6897370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85" y="237506"/>
            <a:ext cx="771896" cy="870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" y="1959610"/>
            <a:ext cx="11840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xếp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cây cảnh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597" y="2481579"/>
            <a:ext cx="6118148" cy="2409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252" y="2653029"/>
            <a:ext cx="2838666" cy="2238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9279" y="4937442"/>
            <a:ext cx="2772215" cy="21955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2620" y="4844097"/>
            <a:ext cx="6248400" cy="2243138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639445" y="2868295"/>
            <a:ext cx="1521460" cy="2406015"/>
          </a:xfrm>
          <a:custGeom>
            <a:avLst/>
            <a:gdLst>
              <a:gd name="connsiteX0" fmla="*/ 0 w 6048375"/>
              <a:gd name="connsiteY0" fmla="*/ 0 h 1569660"/>
              <a:gd name="connsiteX1" fmla="*/ 6048375 w 6048375"/>
              <a:gd name="connsiteY1" fmla="*/ 0 h 1569660"/>
              <a:gd name="connsiteX2" fmla="*/ 6048375 w 6048375"/>
              <a:gd name="connsiteY2" fmla="*/ 1569660 h 1569660"/>
              <a:gd name="connsiteX3" fmla="*/ 0 w 6048375"/>
              <a:gd name="connsiteY3" fmla="*/ 1569660 h 1569660"/>
              <a:gd name="connsiteX4" fmla="*/ 0 w 6048375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8375" h="1569660" fill="none" extrusionOk="0">
                <a:moveTo>
                  <a:pt x="0" y="0"/>
                </a:moveTo>
                <a:cubicBezTo>
                  <a:pt x="695156" y="5222"/>
                  <a:pt x="3560253" y="24918"/>
                  <a:pt x="6048375" y="0"/>
                </a:cubicBezTo>
                <a:cubicBezTo>
                  <a:pt x="6145936" y="257633"/>
                  <a:pt x="5999984" y="890565"/>
                  <a:pt x="6048375" y="1569660"/>
                </a:cubicBezTo>
                <a:cubicBezTo>
                  <a:pt x="4195549" y="1404899"/>
                  <a:pt x="259563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48375" h="1569660" stroke="0" extrusionOk="0">
                <a:moveTo>
                  <a:pt x="0" y="0"/>
                </a:moveTo>
                <a:cubicBezTo>
                  <a:pt x="2228633" y="11849"/>
                  <a:pt x="4273969" y="-161459"/>
                  <a:pt x="6048375" y="0"/>
                </a:cubicBezTo>
                <a:cubicBezTo>
                  <a:pt x="6022487" y="662121"/>
                  <a:pt x="6117787" y="1402874"/>
                  <a:pt x="6048375" y="1569660"/>
                </a:cubicBezTo>
                <a:cubicBezTo>
                  <a:pt x="3036010" y="1423800"/>
                  <a:pt x="1095383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noAutofit/>
          </a:bodyPr>
          <a:lstStyle/>
          <a:p>
            <a:pPr lvl="0" algn="just"/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4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Đồng hồ đếm ngược 2 phút có tiếng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4170" y="5541645"/>
            <a:ext cx="2832100" cy="1136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6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5" y="3429000"/>
            <a:ext cx="6817360" cy="28422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9900" y="4140347"/>
            <a:ext cx="4933949" cy="1076325"/>
          </a:xfrm>
          <a:custGeom>
            <a:avLst/>
            <a:gdLst>
              <a:gd name="connsiteX0" fmla="*/ 0 w 4933949"/>
              <a:gd name="connsiteY0" fmla="*/ 0 h 1077218"/>
              <a:gd name="connsiteX1" fmla="*/ 4933949 w 4933949"/>
              <a:gd name="connsiteY1" fmla="*/ 0 h 1077218"/>
              <a:gd name="connsiteX2" fmla="*/ 4933949 w 4933949"/>
              <a:gd name="connsiteY2" fmla="*/ 1077218 h 1077218"/>
              <a:gd name="connsiteX3" fmla="*/ 0 w 4933949"/>
              <a:gd name="connsiteY3" fmla="*/ 1077218 h 1077218"/>
              <a:gd name="connsiteX4" fmla="*/ 0 w 493394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49" h="1077218" fill="none" extrusionOk="0">
                <a:moveTo>
                  <a:pt x="0" y="0"/>
                </a:moveTo>
                <a:cubicBezTo>
                  <a:pt x="1879298" y="5222"/>
                  <a:pt x="3292949" y="24918"/>
                  <a:pt x="4933949" y="0"/>
                </a:cubicBezTo>
                <a:cubicBezTo>
                  <a:pt x="4971811" y="476103"/>
                  <a:pt x="4875346" y="631043"/>
                  <a:pt x="4933949" y="1077218"/>
                </a:cubicBezTo>
                <a:cubicBezTo>
                  <a:pt x="3237973" y="912457"/>
                  <a:pt x="103996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3949" h="1077218" stroke="0" extrusionOk="0">
                <a:moveTo>
                  <a:pt x="0" y="0"/>
                </a:moveTo>
                <a:cubicBezTo>
                  <a:pt x="1366648" y="11849"/>
                  <a:pt x="2798898" y="-161459"/>
                  <a:pt x="4933949" y="0"/>
                </a:cubicBezTo>
                <a:cubicBezTo>
                  <a:pt x="4985984" y="144312"/>
                  <a:pt x="5026092" y="673209"/>
                  <a:pt x="4933949" y="1077218"/>
                </a:cubicBezTo>
                <a:cubicBezTo>
                  <a:pt x="3175883" y="931358"/>
                  <a:pt x="1501845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liệu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vi-V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6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7090" y="4381647"/>
            <a:ext cx="5095875" cy="2061210"/>
          </a:xfrm>
          <a:custGeom>
            <a:avLst/>
            <a:gdLst>
              <a:gd name="connsiteX0" fmla="*/ 0 w 5095875"/>
              <a:gd name="connsiteY0" fmla="*/ 0 h 2062103"/>
              <a:gd name="connsiteX1" fmla="*/ 5095875 w 5095875"/>
              <a:gd name="connsiteY1" fmla="*/ 0 h 2062103"/>
              <a:gd name="connsiteX2" fmla="*/ 5095875 w 5095875"/>
              <a:gd name="connsiteY2" fmla="*/ 2062103 h 2062103"/>
              <a:gd name="connsiteX3" fmla="*/ 0 w 5095875"/>
              <a:gd name="connsiteY3" fmla="*/ 2062103 h 2062103"/>
              <a:gd name="connsiteX4" fmla="*/ 0 w 5095875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5875" h="2062103" fill="none" extrusionOk="0">
                <a:moveTo>
                  <a:pt x="0" y="0"/>
                </a:moveTo>
                <a:cubicBezTo>
                  <a:pt x="1552276" y="5222"/>
                  <a:pt x="4569657" y="24918"/>
                  <a:pt x="5095875" y="0"/>
                </a:cubicBezTo>
                <a:cubicBezTo>
                  <a:pt x="4934630" y="602541"/>
                  <a:pt x="5052115" y="1321515"/>
                  <a:pt x="5095875" y="2062103"/>
                </a:cubicBezTo>
                <a:cubicBezTo>
                  <a:pt x="3471870" y="1897342"/>
                  <a:pt x="862245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5095875" h="2062103" stroke="0" extrusionOk="0">
                <a:moveTo>
                  <a:pt x="0" y="0"/>
                </a:moveTo>
                <a:cubicBezTo>
                  <a:pt x="857012" y="11849"/>
                  <a:pt x="2844969" y="-161459"/>
                  <a:pt x="5095875" y="0"/>
                </a:cubicBezTo>
                <a:cubicBezTo>
                  <a:pt x="5099005" y="760657"/>
                  <a:pt x="4994699" y="1587749"/>
                  <a:pt x="5095875" y="2062103"/>
                </a:cubicBezTo>
                <a:cubicBezTo>
                  <a:pt x="3588562" y="1916243"/>
                  <a:pt x="619313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Bước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2: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</a:rPr>
              <a:t>một viên sỏi có kích thước lớn hơn lỗ thoát nước đặt lên trên lỗ thoát nước ở đáy chậu.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10" y="3429000"/>
            <a:ext cx="4761865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56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408</Words>
  <Application>Microsoft Office PowerPoint</Application>
  <PresentationFormat>Widescreen</PresentationFormat>
  <Paragraphs>33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等线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</cp:revision>
  <dcterms:created xsi:type="dcterms:W3CDTF">2023-12-06T07:42:06Z</dcterms:created>
  <dcterms:modified xsi:type="dcterms:W3CDTF">2024-12-13T02:23:30Z</dcterms:modified>
</cp:coreProperties>
</file>