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386" r:id="rId5"/>
    <p:sldId id="387" r:id="rId6"/>
    <p:sldId id="388" r:id="rId7"/>
    <p:sldId id="2647" r:id="rId8"/>
    <p:sldId id="321" r:id="rId9"/>
    <p:sldId id="352" r:id="rId10"/>
    <p:sldId id="358" r:id="rId11"/>
    <p:sldId id="359" r:id="rId12"/>
    <p:sldId id="360" r:id="rId13"/>
    <p:sldId id="361" r:id="rId14"/>
    <p:sldId id="362" r:id="rId15"/>
    <p:sldId id="363" r:id="rId16"/>
    <p:sldId id="364" r:id="rId17"/>
    <p:sldId id="365" r:id="rId18"/>
    <p:sldId id="366" r:id="rId19"/>
    <p:sldId id="367" r:id="rId20"/>
    <p:sldId id="350" r:id="rId21"/>
    <p:sldId id="2646" r:id="rId22"/>
    <p:sldId id="3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88462" autoAdjust="0"/>
  </p:normalViewPr>
  <p:slideViewPr>
    <p:cSldViewPr snapToGrid="0">
      <p:cViewPr varScale="1">
        <p:scale>
          <a:sx n="65" d="100"/>
          <a:sy n="65"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B113D-90BC-4CA8-B8AC-FCEF3FAF9A00}" type="slidenum">
              <a:rPr lang="en-US" smtClean="0"/>
              <a:t>6</a:t>
            </a:fld>
            <a:endParaRPr lang="en-US"/>
          </a:p>
        </p:txBody>
      </p:sp>
    </p:spTree>
    <p:extLst>
      <p:ext uri="{BB962C8B-B14F-4D97-AF65-F5344CB8AC3E}">
        <p14:creationId xmlns:p14="http://schemas.microsoft.com/office/powerpoint/2010/main" val="41251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21</a:t>
            </a:fld>
            <a:endParaRPr lang="en-US"/>
          </a:p>
        </p:txBody>
      </p:sp>
    </p:spTree>
    <p:extLst>
      <p:ext uri="{BB962C8B-B14F-4D97-AF65-F5344CB8AC3E}">
        <p14:creationId xmlns:p14="http://schemas.microsoft.com/office/powerpoint/2010/main" val="277895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60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34.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5.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2" name="Picture 1"/>
          <p:cNvPicPr>
            <a:picLocks noChangeAspect="1"/>
          </p:cNvPicPr>
          <p:nvPr/>
        </p:nvPicPr>
        <p:blipFill>
          <a:blip r:embed="rId9"/>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0"/>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a:t>
            </a: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a:t>
            </a: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3" name="Picture 2"/>
          <p:cNvPicPr>
            <a:picLocks noChangeAspect="1"/>
          </p:cNvPicPr>
          <p:nvPr/>
        </p:nvPicPr>
        <p:blipFill>
          <a:blip r:embed="rId8"/>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9"/>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txBody>
              <a:bodyPr/>
              <a:lstStyle/>
              <a:p>
                <a:endParaRPr lang="en-US"/>
              </a:p>
            </p:txBody>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txBody>
              <a:bodyPr/>
              <a:lstStyle/>
              <a:p>
                <a:endParaRPr lang="en-US"/>
              </a:p>
            </p:txBody>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2FD433-1008-4F2C-BC2B-403C4AB0E99F}"/>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9915" y="983092"/>
            <a:ext cx="4442085" cy="4891815"/>
          </a:xfrm>
          <a:prstGeom prst="rect">
            <a:avLst/>
          </a:prstGeom>
        </p:spPr>
      </p:pic>
      <p:sp>
        <p:nvSpPr>
          <p:cNvPr id="8" name="Rounded Rectangular Callout 16">
            <a:extLst>
              <a:ext uri="{FF2B5EF4-FFF2-40B4-BE49-F238E27FC236}">
                <a16:creationId xmlns:a16="http://schemas.microsoft.com/office/drawing/2014/main" id="{90C52A0F-56C3-4521-A4DA-2AE2D2003FF4}"/>
              </a:ext>
            </a:extLst>
          </p:cNvPr>
          <p:cNvSpPr/>
          <p:nvPr/>
        </p:nvSpPr>
        <p:spPr>
          <a:xfrm>
            <a:off x="342900" y="1395912"/>
            <a:ext cx="8058150" cy="2591090"/>
          </a:xfrm>
          <a:prstGeom prst="wedgeRoundRectCallout">
            <a:avLst>
              <a:gd name="adj1" fmla="val -17289"/>
              <a:gd name="adj2" fmla="val 42333"/>
              <a:gd name="adj3" fmla="val 16667"/>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Ôn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lại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nội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dung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học</a:t>
            </a:r>
            <a:endPar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Chuẩn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bị</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Tiết</a:t>
            </a:r>
            <a:r>
              <a:rPr kumimoji="0" lang="en-US" sz="4800" b="0" i="0" u="none" strike="noStrike" kern="1200" cap="none" spc="0" normalizeH="0" baseline="0" noProof="0">
                <a:ln>
                  <a:noFill/>
                </a:ln>
                <a:solidFill>
                  <a:srgbClr val="E6F7FF">
                    <a:lumMod val="25000"/>
                  </a:srgbClr>
                </a:solidFill>
                <a:effectLst/>
                <a:uLnTx/>
                <a:uFillTx/>
                <a:latin typeface="Arial" panose="020B0604020202020204" pitchFamily="34" charset="0"/>
                <a:ea typeface="+mn-ea"/>
                <a:cs typeface="+mn-cs"/>
                <a:sym typeface="Arial"/>
              </a:rPr>
              <a:t> 4</a:t>
            </a:r>
            <a:endParaRPr kumimoji="0" lang="vi-VN"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p:txBody>
      </p:sp>
      <p:sp>
        <p:nvSpPr>
          <p:cNvPr id="2" name="Rectangle 1">
            <a:extLst>
              <a:ext uri="{FF2B5EF4-FFF2-40B4-BE49-F238E27FC236}">
                <a16:creationId xmlns:a16="http://schemas.microsoft.com/office/drawing/2014/main" id="{0F3E1F3A-BE2C-63FB-7AED-A257E994B7DD}"/>
              </a:ext>
            </a:extLst>
          </p:cNvPr>
          <p:cNvSpPr/>
          <p:nvPr/>
        </p:nvSpPr>
        <p:spPr>
          <a:xfrm>
            <a:off x="3194343" y="266172"/>
            <a:ext cx="22349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Dặn dò</a:t>
            </a:r>
          </a:p>
        </p:txBody>
      </p:sp>
    </p:spTree>
    <p:extLst>
      <p:ext uri="{BB962C8B-B14F-4D97-AF65-F5344CB8AC3E}">
        <p14:creationId xmlns:p14="http://schemas.microsoft.com/office/powerpoint/2010/main" val="42417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txBody>
          <a:bodyPr/>
          <a:lstStyle/>
          <a:p>
            <a:endParaRPr lang="en-US"/>
          </a:p>
        </p:txBody>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9E714CFF-0B0B-487E-6888-1C743F13C90B}"/>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3" name="TextBox 2">
            <a:extLst>
              <a:ext uri="{FF2B5EF4-FFF2-40B4-BE49-F238E27FC236}">
                <a16:creationId xmlns:a16="http://schemas.microsoft.com/office/drawing/2014/main" id="{7B8DC9FD-A660-B20D-254D-B7BFDD992D1B}"/>
              </a:ext>
            </a:extLst>
          </p:cNvPr>
          <p:cNvSpPr txBox="1"/>
          <p:nvPr/>
        </p:nvSpPr>
        <p:spPr>
          <a:xfrm>
            <a:off x="964406" y="1314360"/>
            <a:ext cx="10503694" cy="4832092"/>
          </a:xfrm>
          <a:prstGeom prst="rect">
            <a:avLst/>
          </a:prstGeom>
          <a:noFill/>
        </p:spPr>
        <p:txBody>
          <a:bodyPr wrap="square">
            <a:spAutoFit/>
          </a:bodyPr>
          <a:lstStyle/>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Nêu được một số biểu hiện của yêu lao động.</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Biết vì sao phải biết ơn người lao động. </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Tích cực tự giác tam gia hoạt động lao động phù hợp với bản thân.</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Quý trọng người lao động, không đồng tình với người lười lao động.</a:t>
            </a:r>
            <a:endParaRPr lang="en-US" sz="40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90905BB-EE7C-2187-4782-EA68F47E4B88}"/>
              </a:ext>
            </a:extLst>
          </p:cNvPr>
          <p:cNvSpPr/>
          <p:nvPr/>
        </p:nvSpPr>
        <p:spPr>
          <a:xfrm>
            <a:off x="3771998" y="249883"/>
            <a:ext cx="464800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Yêu cầu cần đạt</a:t>
            </a:r>
          </a:p>
        </p:txBody>
      </p:sp>
    </p:spTree>
    <p:extLst>
      <p:ext uri="{BB962C8B-B14F-4D97-AF65-F5344CB8AC3E}">
        <p14:creationId xmlns:p14="http://schemas.microsoft.com/office/powerpoint/2010/main" val="10294056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743</Words>
  <Application>Microsoft Office PowerPoint</Application>
  <PresentationFormat>Widescreen</PresentationFormat>
  <Paragraphs>69</Paragraphs>
  <Slides>21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#9Slide03 Bebas Neue Bold</vt:lpstr>
      <vt:lpstr>#9Slide07 HoneyCream</vt:lpstr>
      <vt:lpstr>Antic</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Administrator</cp:lastModifiedBy>
  <cp:revision>41</cp:revision>
  <dcterms:created xsi:type="dcterms:W3CDTF">2023-06-29T03:07:26Z</dcterms:created>
  <dcterms:modified xsi:type="dcterms:W3CDTF">2023-11-21T07:18:06Z</dcterms:modified>
</cp:coreProperties>
</file>