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0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9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8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0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0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3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2C0D-709D-4B0A-9AA3-5D8F0B6C1992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0"/>
            <a:ext cx="12060025" cy="6938127"/>
          </a:xfrm>
          <a:prstGeom prst="rect">
            <a:avLst/>
          </a:prstGeom>
        </p:spPr>
      </p:pic>
      <p:pic>
        <p:nvPicPr>
          <p:cNvPr id="3" name="图片 8" descr="图片包含 矢量图形&#10;&#10;描述已自动生成">
            <a:extLst>
              <a:ext uri="{FF2B5EF4-FFF2-40B4-BE49-F238E27FC236}">
                <a16:creationId xmlns:a16="http://schemas.microsoft.com/office/drawing/2014/main" id="{EB336CDA-14F6-430B-B0A4-D21C6806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694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18" y="-245338"/>
            <a:ext cx="9571530" cy="597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817" y="2741092"/>
            <a:ext cx="494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ĐẠO ĐỨC LỚP 4.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3" y="2448324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146" y="3892116"/>
            <a:ext cx="6881567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200" y="1428381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202" y="1121276"/>
            <a:ext cx="6992718" cy="602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20" y="344717"/>
            <a:ext cx="8157155" cy="192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4" y="2566797"/>
            <a:ext cx="746215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535" y="1062155"/>
            <a:ext cx="6992718" cy="6029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98" y="522872"/>
            <a:ext cx="6011177" cy="1359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7" y="1711330"/>
            <a:ext cx="7635873" cy="515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102" y="1869945"/>
            <a:ext cx="1103472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36" y="2870272"/>
            <a:ext cx="1103472" cy="1103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59" y="4186120"/>
            <a:ext cx="1103472" cy="1103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807" y="5759424"/>
            <a:ext cx="1103472" cy="1103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4388" y="2188304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Đọc lại bài </a:t>
            </a:r>
            <a:r>
              <a:rPr lang="vi-VN" dirty="0" smtClean="0"/>
              <a:t>: Những giọt mồ hôi trên trán mẹ.</a:t>
            </a:r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5592417" y="32152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Thể hiện được </a:t>
            </a:r>
            <a:r>
              <a:rPr lang="vi-VN" dirty="0" smtClean="0"/>
              <a:t>một số việc làm thể hiện tình yêu lao động.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5707183" y="4588325"/>
            <a:ext cx="508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Đọc trước Bài 3 – Yêu lao động (SHS </a:t>
            </a:r>
            <a:r>
              <a:rPr lang="vi-VN" dirty="0" smtClean="0"/>
              <a:t>tr.21- 22).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547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1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64311"/>
            <a:ext cx="12193057" cy="698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150852" y="2967335"/>
            <a:ext cx="78903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Condensed" panose="020B0502040204020203" pitchFamily="34" charset="0"/>
              </a:rPr>
              <a:t>XIN CHÀO VÀ HẸN GẶP LẠI.</a:t>
            </a:r>
            <a:endParaRPr lang="en-US" sz="7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775" y="2131435"/>
            <a:ext cx="2414225" cy="429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42"/>
            <a:ext cx="2316463" cy="4660836"/>
          </a:xfrm>
          <a:prstGeom prst="rect">
            <a:avLst/>
          </a:prstGeom>
        </p:spPr>
      </p:pic>
      <p:pic>
        <p:nvPicPr>
          <p:cNvPr id="6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171" y="885141"/>
            <a:ext cx="9571530" cy="597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916" y="3489259"/>
            <a:ext cx="7834039" cy="256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943" y="2590430"/>
            <a:ext cx="12193057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46" y="423411"/>
            <a:ext cx="5858764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50" y="1472014"/>
            <a:ext cx="1134563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04775"/>
            <a:ext cx="1200032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2485655"/>
            <a:ext cx="12193057" cy="4267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3208" y="902544"/>
            <a:ext cx="3042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Hoạt động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79" y="1992260"/>
            <a:ext cx="859610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41" y="149068"/>
            <a:ext cx="6565961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85" y="149068"/>
            <a:ext cx="6291617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39" y="1918898"/>
            <a:ext cx="4593614" cy="3991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85" y="1930162"/>
            <a:ext cx="5269582" cy="4046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471" y="1390848"/>
            <a:ext cx="65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Hãy nêu thêm các biểu hiện khác của lao động mà em biết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139" y="5643283"/>
            <a:ext cx="434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+mj-lt"/>
              </a:rPr>
              <a:t>Tự giác nhận lau bảng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985" y="4859222"/>
            <a:ext cx="402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Bạn nữ đang say sưa, ngâm nga từng câu hát chăm sóc vườn rau.</a:t>
            </a:r>
          </a:p>
        </p:txBody>
      </p:sp>
    </p:spTree>
    <p:extLst>
      <p:ext uri="{BB962C8B-B14F-4D97-AF65-F5344CB8AC3E}">
        <p14:creationId xmlns:p14="http://schemas.microsoft.com/office/powerpoint/2010/main" val="17577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00322" cy="664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1913642"/>
            <a:ext cx="5052767" cy="424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18" y="1913642"/>
            <a:ext cx="5533534" cy="424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368" y="2590430"/>
            <a:ext cx="12193057" cy="4267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048" y="5509373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4123" y="5028307"/>
            <a:ext cx="398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xin mẹ để tham gia tổng vệ sinh đường làng cùng với mọi người</a:t>
            </a:r>
            <a:r>
              <a:rPr lang="vi-VN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11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7" y="209550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47" y="613247"/>
            <a:ext cx="6809822" cy="140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989" y="3375056"/>
            <a:ext cx="3718882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401" y="3639033"/>
            <a:ext cx="2310584" cy="3218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5072" y="8580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Hãy nêu thêm các biểu hiện khác của yêu lao động mà em biết.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86" y="2478230"/>
            <a:ext cx="68585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736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4" y="2741709"/>
            <a:ext cx="4017612" cy="4011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4" y="529415"/>
            <a:ext cx="314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87" y="1387797"/>
            <a:ext cx="869974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2860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54" y="2680744"/>
            <a:ext cx="4078577" cy="40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08"/>
            <a:ext cx="8870449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995" y="800398"/>
            <a:ext cx="6693988" cy="82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888" y="1436312"/>
            <a:ext cx="1197358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132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Bahnschrift Condensed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Administrator</cp:lastModifiedBy>
  <cp:revision>18</cp:revision>
  <dcterms:created xsi:type="dcterms:W3CDTF">2023-10-23T08:45:11Z</dcterms:created>
  <dcterms:modified xsi:type="dcterms:W3CDTF">2023-11-13T06:31:40Z</dcterms:modified>
</cp:coreProperties>
</file>