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F951-62EE-43D9-A9E2-290C51FB59A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D596-568B-4109-9383-E9655304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0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22" y="486251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4"/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2707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2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2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0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7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FB1A-AF7E-4A28-B89E-C473BC2D5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D596-2251-4505-A950-169BD81E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47BEF-1F50-4C0B-86DF-FD1D099EB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54" y="735391"/>
            <a:ext cx="1977369" cy="833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7766E-0B7A-47B5-BA97-47183DE25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4" y="581089"/>
            <a:ext cx="1261259" cy="1261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B141B-4E47-4165-96DE-45E641C50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00" flipH="1">
            <a:off x="2345074" y="1783853"/>
            <a:ext cx="1383829" cy="1100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50F915-17F4-4FB4-9E57-A519CCF2F1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2" b="89926" l="10000" r="90000">
                        <a14:foregroundMark x1="49375" y1="56889" x2="49375" y2="56889"/>
                        <a14:foregroundMark x1="46875" y1="52296" x2="48750" y2="59407"/>
                        <a14:foregroundMark x1="40938" y1="51111" x2="41875" y2="51556"/>
                        <a14:foregroundMark x1="55781" y1="51111" x2="58594" y2="54222"/>
                        <a14:foregroundMark x1="39531" y1="74222" x2="36094" y2="76444"/>
                        <a14:foregroundMark x1="37031" y1="74222" x2="43281" y2="71556"/>
                        <a14:foregroundMark x1="35625" y1="74667" x2="40469" y2="71556"/>
                        <a14:foregroundMark x1="35313" y1="74519" x2="39375" y2="70963"/>
                        <a14:foregroundMark x1="51094" y1="75407" x2="55000" y2="82963"/>
                        <a14:foregroundMark x1="50625" y1="76296" x2="50313" y2="80296"/>
                        <a14:backgroundMark x1="57813" y1="49333" x2="64844" y2="47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4667" r="26955" b="12667"/>
          <a:stretch/>
        </p:blipFill>
        <p:spPr>
          <a:xfrm>
            <a:off x="428625" y="2680132"/>
            <a:ext cx="2606379" cy="4177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134B32-7172-404D-B02C-7F3FE104CF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357000" y="1070700"/>
            <a:ext cx="6858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9C7EF-96F1-447D-BC04-D432F1DCC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1667" y="-2348967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4C24E-BCCF-4BD2-AE8E-281D84107F92}"/>
              </a:ext>
            </a:extLst>
          </p:cNvPr>
          <p:cNvSpPr txBox="1"/>
          <p:nvPr/>
        </p:nvSpPr>
        <p:spPr>
          <a:xfrm>
            <a:off x="0" y="6432177"/>
            <a:ext cx="6016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CB1F6-59F4-1AB0-DAE8-5CFD29D7C4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1095" y="1217614"/>
            <a:ext cx="3090940" cy="1420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72278D-A8A3-BEEC-97FA-3B654FB353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7478" y="2108338"/>
            <a:ext cx="8705843" cy="26641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7A5C13-BD6C-00BC-FA42-47A6553AECD3}"/>
              </a:ext>
            </a:extLst>
          </p:cNvPr>
          <p:cNvSpPr txBox="1"/>
          <p:nvPr/>
        </p:nvSpPr>
        <p:spPr>
          <a:xfrm>
            <a:off x="6366510" y="4309110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(</a:t>
            </a:r>
            <a:r>
              <a:rPr lang="en-US" sz="4000" b="1" dirty="0" err="1"/>
              <a:t>Tiết</a:t>
            </a:r>
            <a:r>
              <a:rPr lang="en-US" sz="40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247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88FCD575-BB7B-4353-A148-CEF693332DEF}"/>
              </a:ext>
            </a:extLst>
          </p:cNvPr>
          <p:cNvGrpSpPr/>
          <p:nvPr/>
        </p:nvGrpSpPr>
        <p:grpSpPr>
          <a:xfrm>
            <a:off x="4234238" y="4990031"/>
            <a:ext cx="290407" cy="290407"/>
            <a:chOff x="732769" y="5535598"/>
            <a:chExt cx="290407" cy="290407"/>
          </a:xfrm>
        </p:grpSpPr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CF46E2FE-5651-4D7C-BE6D-55368A82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3E830E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00">
                <a:solidFill>
                  <a:prstClr val="black"/>
                </a:solidFill>
                <a:latin typeface="微软雅黑"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1309210-60EF-459B-990C-624255AEE057}"/>
                </a:ext>
              </a:extLst>
            </p:cNvPr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A8C3A798-BD0D-48CA-ABFF-9599D4848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90A32F01-4243-458E-885F-E638CE1C5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C4196-B5CA-41F7-947A-368FCD4C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48" y="1482313"/>
            <a:ext cx="7831003" cy="34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-50709" y="546326"/>
            <a:ext cx="8563429" cy="5683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0948" y="-318068"/>
            <a:ext cx="11767200" cy="2506408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2F28DC24-389E-4A46-B72A-A0AAEF5B6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78" y="554582"/>
            <a:ext cx="4796319" cy="6221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B8E2C5-C93F-372A-59BF-57C154D52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64" y="2756096"/>
            <a:ext cx="80596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500" y="2"/>
            <a:ext cx="1950720" cy="1770695"/>
          </a:xfrm>
          <a:prstGeom prst="rect">
            <a:avLst/>
          </a:prstGeom>
        </p:spPr>
      </p:pic>
      <p:sp>
        <p:nvSpPr>
          <p:cNvPr id="19" name="Hình chữ nhật: Góc Tròn 1">
            <a:extLst>
              <a:ext uri="{FF2B5EF4-FFF2-40B4-BE49-F238E27FC236}">
                <a16:creationId xmlns:a16="http://schemas.microsoft.com/office/drawing/2014/main" id="{0CC96D75-2F6E-49D0-AC90-306240C6FCBA}"/>
              </a:ext>
            </a:extLst>
          </p:cNvPr>
          <p:cNvSpPr/>
          <p:nvPr/>
        </p:nvSpPr>
        <p:spPr>
          <a:xfrm>
            <a:off x="238836" y="133564"/>
            <a:ext cx="11778992" cy="669881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3200">
              <a:solidFill>
                <a:prstClr val="white"/>
              </a:solidFill>
              <a:latin typeface="微软雅黑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FDF05-2003-F712-339F-2176FC19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15" y="2724899"/>
            <a:ext cx="4128528" cy="2929452"/>
          </a:xfrm>
          <a:prstGeom prst="rect">
            <a:avLst/>
          </a:prstGeom>
        </p:spPr>
      </p:pic>
      <p:sp>
        <p:nvSpPr>
          <p:cNvPr id="3" name="Google Shape;478;p45">
            <a:extLst>
              <a:ext uri="{FF2B5EF4-FFF2-40B4-BE49-F238E27FC236}">
                <a16:creationId xmlns:a16="http://schemas.microsoft.com/office/drawing/2014/main" id="{6103D3ED-99AC-AF45-468F-C77926EB98A1}"/>
              </a:ext>
            </a:extLst>
          </p:cNvPr>
          <p:cNvSpPr txBox="1">
            <a:spLocks/>
          </p:cNvSpPr>
          <p:nvPr/>
        </p:nvSpPr>
        <p:spPr>
          <a:xfrm>
            <a:off x="4159000" y="349321"/>
            <a:ext cx="7410450" cy="2722652"/>
          </a:xfrm>
          <a:prstGeom prst="doubleWave">
            <a:avLst/>
          </a:prstGeom>
          <a:solidFill>
            <a:srgbClr val="FFD92D">
              <a:lumMod val="20000"/>
              <a:lumOff val="80000"/>
            </a:srgbClr>
          </a:solidFill>
          <a:ln w="28575">
            <a:solidFill>
              <a:srgbClr val="E87C84"/>
            </a:solidFill>
            <a:prstDash val="sys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219170"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ùng nhau thảo luận và chia sẻ về quy trình gieo hạt hoa, cây cảnh mà em đã được chứng kiến hoặc tham gia.</a:t>
            </a:r>
          </a:p>
        </p:txBody>
      </p:sp>
    </p:spTree>
    <p:extLst>
      <p:ext uri="{BB962C8B-B14F-4D97-AF65-F5344CB8AC3E}">
        <p14:creationId xmlns:p14="http://schemas.microsoft.com/office/powerpoint/2010/main" val="156433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03C94-00AC-3191-4BB8-696255C57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4" y="418672"/>
            <a:ext cx="7883504" cy="1171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E6A55-79D0-1B62-4B1A-C7CBCF4675C2}"/>
              </a:ext>
            </a:extLst>
          </p:cNvPr>
          <p:cNvSpPr txBox="1"/>
          <p:nvPr/>
        </p:nvSpPr>
        <p:spPr>
          <a:xfrm>
            <a:off x="2883435" y="732076"/>
            <a:ext cx="675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bước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gieo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hạt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hoa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hồng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92EBC-31DF-6795-3CD1-B94651277CC8}"/>
              </a:ext>
            </a:extLst>
          </p:cNvPr>
          <p:cNvSpPr txBox="1"/>
          <p:nvPr/>
        </p:nvSpPr>
        <p:spPr>
          <a:xfrm>
            <a:off x="1736333" y="1705510"/>
            <a:ext cx="847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nl-NL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Chuẩn bị khay có nhiều lỗ. 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584A40-B5AF-22BD-3CBE-9BF9CEA57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51" y="2681662"/>
            <a:ext cx="5929901" cy="31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992EBC-31DF-6795-3CD1-B94651277CC8}"/>
              </a:ext>
            </a:extLst>
          </p:cNvPr>
          <p:cNvSpPr txBox="1"/>
          <p:nvPr/>
        </p:nvSpPr>
        <p:spPr>
          <a:xfrm>
            <a:off x="791110" y="616449"/>
            <a:ext cx="1036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Dùng đất có độ tơi xốp cao trộn với phân, chất dinh dưỡng, xơ dừa theo tỉ lệ 4:1:1 để trồng cây.</a:t>
            </a:r>
          </a:p>
        </p:txBody>
      </p:sp>
      <p:pic>
        <p:nvPicPr>
          <p:cNvPr id="1026" name="Picture 2" descr="HƯỚNG DẪN CÁCH TRỘN ĐẤT TRỒNG RAU, CÂY, HOA ĐƠN GIẢN NHẤT">
            <a:extLst>
              <a:ext uri="{FF2B5EF4-FFF2-40B4-BE49-F238E27FC236}">
                <a16:creationId xmlns:a16="http://schemas.microsoft.com/office/drawing/2014/main" id="{AF47D0EB-E71B-B1BB-7731-21952E6D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86" y="2504325"/>
            <a:ext cx="5037762" cy="37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992EBC-31DF-6795-3CD1-B94651277CC8}"/>
              </a:ext>
            </a:extLst>
          </p:cNvPr>
          <p:cNvSpPr txBox="1"/>
          <p:nvPr/>
        </p:nvSpPr>
        <p:spPr>
          <a:xfrm>
            <a:off x="791110" y="616449"/>
            <a:ext cx="1036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Tạo lỗ sâu khoảng 1cm, bỏ hạt giống vào và lấp giá thể kín hạt.</a:t>
            </a:r>
          </a:p>
        </p:txBody>
      </p:sp>
      <p:pic>
        <p:nvPicPr>
          <p:cNvPr id="2" name="image76.png" descr="A close-up of a person's feet&#10;&#10;Description automatically generated with low confidence">
            <a:extLst>
              <a:ext uri="{FF2B5EF4-FFF2-40B4-BE49-F238E27FC236}">
                <a16:creationId xmlns:a16="http://schemas.microsoft.com/office/drawing/2014/main" id="{DF029CEF-6B32-ED3A-AEE4-06962979589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62407" y="2243030"/>
            <a:ext cx="5301448" cy="29454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51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992EBC-31DF-6795-3CD1-B94651277CC8}"/>
              </a:ext>
            </a:extLst>
          </p:cNvPr>
          <p:cNvSpPr txBox="1"/>
          <p:nvPr/>
        </p:nvSpPr>
        <p:spPr>
          <a:xfrm>
            <a:off x="791110" y="616449"/>
            <a:ext cx="1036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Tưới nước theo dạng phun sương, sau đó đợi thêm một tuần chờ cây nảy mầm.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image88.png">
            <a:extLst>
              <a:ext uri="{FF2B5EF4-FFF2-40B4-BE49-F238E27FC236}">
                <a16:creationId xmlns:a16="http://schemas.microsoft.com/office/drawing/2014/main" id="{C161B017-F11B-5F73-52D6-3FF4ABDF7B6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12614" y="2253036"/>
            <a:ext cx="5690289" cy="33874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563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-313144" y="-161413"/>
            <a:ext cx="9688951" cy="64302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2344" y="-217932"/>
            <a:ext cx="11767200" cy="2506408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52472C33-5007-4252-B0E3-269F7F296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93" y="2288478"/>
            <a:ext cx="5154027" cy="51578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A10188-7960-F85A-904A-89FAA44E6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260" y="2180155"/>
            <a:ext cx="665740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B39635-4615-4694-8B19-EBB2552DBD18}"/>
              </a:ext>
            </a:extLst>
          </p:cNvPr>
          <p:cNvGrpSpPr/>
          <p:nvPr/>
        </p:nvGrpSpPr>
        <p:grpSpPr>
          <a:xfrm rot="199546">
            <a:off x="6127485" y="1257007"/>
            <a:ext cx="2697113" cy="1599295"/>
            <a:chOff x="2303081" y="2295860"/>
            <a:chExt cx="3866191" cy="21542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65F95D0-514A-46C9-A899-47463C6A6BDA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id-ID" sz="5867" b="1" kern="0">
                <a:solidFill>
                  <a:srgbClr val="4472C4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34A4EF-7064-42D4-82AA-CB4C4B622793}"/>
                </a:ext>
              </a:extLst>
            </p:cNvPr>
            <p:cNvSpPr txBox="1"/>
            <p:nvPr/>
          </p:nvSpPr>
          <p:spPr>
            <a:xfrm rot="21373733">
              <a:off x="2303081" y="2565053"/>
              <a:ext cx="3866191" cy="188509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vi-VN" sz="5867" b="1" kern="0">
                <a:solidFill>
                  <a:srgbClr val="D3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8EACBA-DD78-4B3A-81CB-98467D1A6457}"/>
              </a:ext>
            </a:extLst>
          </p:cNvPr>
          <p:cNvSpPr txBox="1"/>
          <p:nvPr/>
        </p:nvSpPr>
        <p:spPr>
          <a:xfrm>
            <a:off x="356815" y="1110880"/>
            <a:ext cx="11597641" cy="2349579"/>
          </a:xfrm>
          <a:prstGeom prst="roundRect">
            <a:avLst/>
          </a:prstGeom>
          <a:solidFill>
            <a:srgbClr val="FBFBFB"/>
          </a:solidFill>
          <a:ln w="57150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sẻ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dụng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cụ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thiết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đã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dùng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khi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tham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gieo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hạt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cảnh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chậu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1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142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#9Slide05 Angelline</vt:lpstr>
      <vt:lpstr>Arial</vt:lpstr>
      <vt:lpstr>Calibri</vt:lpstr>
      <vt:lpstr>Calibri Light</vt:lpstr>
      <vt:lpstr>Cambria</vt:lpstr>
      <vt:lpstr>等线</vt:lpstr>
      <vt:lpstr>KaiTi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2023-11-13T06:20:43Z</dcterms:created>
  <dcterms:modified xsi:type="dcterms:W3CDTF">2024-11-21T04:15:41Z</dcterms:modified>
</cp:coreProperties>
</file>