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3"/>
  </p:notesMasterIdLst>
  <p:sldIdLst>
    <p:sldId id="256" r:id="rId2"/>
    <p:sldId id="289" r:id="rId3"/>
    <p:sldId id="294" r:id="rId4"/>
    <p:sldId id="291" r:id="rId5"/>
    <p:sldId id="286" r:id="rId6"/>
    <p:sldId id="281" r:id="rId7"/>
    <p:sldId id="282" r:id="rId8"/>
    <p:sldId id="283" r:id="rId9"/>
    <p:sldId id="285" r:id="rId10"/>
    <p:sldId id="287" r:id="rId11"/>
    <p:sldId id="288" r:id="rId12"/>
  </p:sldIdLst>
  <p:sldSz cx="12192000" cy="6858000"/>
  <p:notesSz cx="6858000" cy="9144000"/>
  <p:embeddedFontLst>
    <p:embeddedFont>
      <p:font typeface="#9Slide07 HoneyCream" panose="020B0604020202020204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63C3E80-5A0E-480B-874D-4B0D3B9E097E}">
          <p14:sldIdLst>
            <p14:sldId id="256"/>
            <p14:sldId id="289"/>
            <p14:sldId id="294"/>
            <p14:sldId id="291"/>
            <p14:sldId id="286"/>
            <p14:sldId id="281"/>
            <p14:sldId id="282"/>
            <p14:sldId id="283"/>
            <p14:sldId id="285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526A7-3CCD-4711-AB7B-257834E7B288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C6F99-876E-4FF4-843F-3B2B13E10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7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97E3-9DEB-4F40-8628-B60112A3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97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861E0FD4-5276-1C2C-A040-F81A7C252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9E08A60-8DE5-018C-82EC-C0000637D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8" y="3098800"/>
            <a:ext cx="3332698" cy="354965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3E448FCE-E8D9-62E5-7F86-DEB5ADAC00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35" y="3714975"/>
            <a:ext cx="3434637" cy="31484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651BE4-4996-F9F8-2F5F-B8216EB23B0A}"/>
              </a:ext>
            </a:extLst>
          </p:cNvPr>
          <p:cNvSpPr txBox="1">
            <a:spLocks/>
          </p:cNvSpPr>
          <p:nvPr userDrawn="1"/>
        </p:nvSpPr>
        <p:spPr>
          <a:xfrm>
            <a:off x="88302" y="630214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790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093CAC-3211-F9BA-9B3F-988849A15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9" y="224850"/>
            <a:ext cx="8396805" cy="59828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8E1F0A-7DBC-5A6F-EB93-62A757A52047}"/>
              </a:ext>
            </a:extLst>
          </p:cNvPr>
          <p:cNvSpPr txBox="1">
            <a:spLocks/>
          </p:cNvSpPr>
          <p:nvPr userDrawn="1"/>
        </p:nvSpPr>
        <p:spPr>
          <a:xfrm>
            <a:off x="88302" y="6302143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569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C01BC-1C21-0B42-90AC-7C4E686CC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19CF-5A43-7343-B3B5-6D7B2A4D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8826A8-DD3D-F845-AD3C-5270E32FA6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15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8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855284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997E3-9DEB-4F40-8628-B60112A3118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25349" y="-872191"/>
            <a:ext cx="245690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5" r:id="rId3"/>
    <p:sldLayoutId id="2147483702" r:id="rId4"/>
    <p:sldLayoutId id="2147483703" r:id="rId5"/>
    <p:sldLayoutId id="2147483704" r:id="rId6"/>
    <p:sldLayoutId id="2147483661" r:id="rId7"/>
    <p:sldLayoutId id="2147483663" r:id="rId8"/>
    <p:sldLayoutId id="21474837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18.png"/><Relationship Id="rId5" Type="http://schemas.openxmlformats.org/officeDocument/2006/relationships/image" Target="../media/image15.jp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openxmlformats.org/officeDocument/2006/relationships/image" Target="../media/image20.png"/><Relationship Id="rId5" Type="http://schemas.openxmlformats.org/officeDocument/2006/relationships/image" Target="../media/image15.jpg"/><Relationship Id="rId1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11" Type="http://schemas.microsoft.com/office/2007/relationships/hdphoto" Target="../media/hdphoto5.wdp"/><Relationship Id="rId5" Type="http://schemas.openxmlformats.org/officeDocument/2006/relationships/image" Target="../media/image15.jp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gif"/><Relationship Id="rId7" Type="http://schemas.microsoft.com/office/2007/relationships/hdphoto" Target="../media/hdphoto7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image" Target="../media/image30.gif"/><Relationship Id="rId10" Type="http://schemas.openxmlformats.org/officeDocument/2006/relationships/image" Target="../media/image23.png"/><Relationship Id="rId4" Type="http://schemas.openxmlformats.org/officeDocument/2006/relationships/image" Target="../media/image29.gif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282EF-0A39-EA25-95E9-90A15E99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75" y="3758521"/>
            <a:ext cx="2280102" cy="1182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2B672-1A92-DF18-9ABE-3D0F3E44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75" y="81539"/>
            <a:ext cx="2109399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5C93D-A1E9-C008-4EBE-FD6F8F54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29" y="928212"/>
            <a:ext cx="10208993" cy="26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93A10-9772-CF75-08F5-EAF2AEDC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216" y="3238178"/>
            <a:ext cx="7615567" cy="15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07D16-4BEC-289E-E2F4-396C872D8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90" y="417549"/>
            <a:ext cx="10575196" cy="60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6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E98EC-4954-AB53-89D1-0DC488EAC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391" y="3148071"/>
            <a:ext cx="7215218" cy="148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0628" y="191715"/>
            <a:ext cx="11742058" cy="6579199"/>
            <a:chOff x="130628" y="191715"/>
            <a:chExt cx="11742058" cy="6579199"/>
          </a:xfrm>
        </p:grpSpPr>
        <p:sp>
          <p:nvSpPr>
            <p:cNvPr id="3" name="Rounded Rectangular Callout 2"/>
            <p:cNvSpPr/>
            <p:nvPr/>
          </p:nvSpPr>
          <p:spPr>
            <a:xfrm flipV="1">
              <a:off x="130628" y="191715"/>
              <a:ext cx="11742058" cy="6579199"/>
            </a:xfrm>
            <a:custGeom>
              <a:avLst/>
              <a:gdLst>
                <a:gd name="connsiteX0" fmla="*/ 0 w 11742058"/>
                <a:gd name="connsiteY0" fmla="*/ 991829 h 5950857"/>
                <a:gd name="connsiteX1" fmla="*/ 991829 w 11742058"/>
                <a:gd name="connsiteY1" fmla="*/ 0 h 5950857"/>
                <a:gd name="connsiteX2" fmla="*/ 1957010 w 11742058"/>
                <a:gd name="connsiteY2" fmla="*/ 0 h 5950857"/>
                <a:gd name="connsiteX3" fmla="*/ 1957010 w 11742058"/>
                <a:gd name="connsiteY3" fmla="*/ 0 h 5950857"/>
                <a:gd name="connsiteX4" fmla="*/ 4892524 w 11742058"/>
                <a:gd name="connsiteY4" fmla="*/ 0 h 5950857"/>
                <a:gd name="connsiteX5" fmla="*/ 10750229 w 11742058"/>
                <a:gd name="connsiteY5" fmla="*/ 0 h 5950857"/>
                <a:gd name="connsiteX6" fmla="*/ 11742058 w 11742058"/>
                <a:gd name="connsiteY6" fmla="*/ 991829 h 5950857"/>
                <a:gd name="connsiteX7" fmla="*/ 11742058 w 11742058"/>
                <a:gd name="connsiteY7" fmla="*/ 3471333 h 5950857"/>
                <a:gd name="connsiteX8" fmla="*/ 11742058 w 11742058"/>
                <a:gd name="connsiteY8" fmla="*/ 3471333 h 5950857"/>
                <a:gd name="connsiteX9" fmla="*/ 11742058 w 11742058"/>
                <a:gd name="connsiteY9" fmla="*/ 4959048 h 5950857"/>
                <a:gd name="connsiteX10" fmla="*/ 11742058 w 11742058"/>
                <a:gd name="connsiteY10" fmla="*/ 4959028 h 5950857"/>
                <a:gd name="connsiteX11" fmla="*/ 10750229 w 11742058"/>
                <a:gd name="connsiteY11" fmla="*/ 5950857 h 5950857"/>
                <a:gd name="connsiteX12" fmla="*/ 4892524 w 11742058"/>
                <a:gd name="connsiteY12" fmla="*/ 5950857 h 5950857"/>
                <a:gd name="connsiteX13" fmla="*/ 595440 w 11742058"/>
                <a:gd name="connsiteY13" fmla="*/ 6445849 h 5950857"/>
                <a:gd name="connsiteX14" fmla="*/ 1957010 w 11742058"/>
                <a:gd name="connsiteY14" fmla="*/ 5950857 h 5950857"/>
                <a:gd name="connsiteX15" fmla="*/ 991829 w 11742058"/>
                <a:gd name="connsiteY15" fmla="*/ 5950857 h 5950857"/>
                <a:gd name="connsiteX16" fmla="*/ 0 w 11742058"/>
                <a:gd name="connsiteY16" fmla="*/ 4959028 h 5950857"/>
                <a:gd name="connsiteX17" fmla="*/ 0 w 11742058"/>
                <a:gd name="connsiteY17" fmla="*/ 4959048 h 5950857"/>
                <a:gd name="connsiteX18" fmla="*/ 0 w 11742058"/>
                <a:gd name="connsiteY18" fmla="*/ 3471333 h 5950857"/>
                <a:gd name="connsiteX19" fmla="*/ 0 w 11742058"/>
                <a:gd name="connsiteY19" fmla="*/ 3471333 h 5950857"/>
                <a:gd name="connsiteX20" fmla="*/ 0 w 11742058"/>
                <a:gd name="connsiteY20" fmla="*/ 991829 h 5950857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  <a:gd name="connsiteX0" fmla="*/ 0 w 11742058"/>
                <a:gd name="connsiteY0" fmla="*/ 991829 h 6579199"/>
                <a:gd name="connsiteX1" fmla="*/ 991829 w 11742058"/>
                <a:gd name="connsiteY1" fmla="*/ 0 h 6579199"/>
                <a:gd name="connsiteX2" fmla="*/ 1957010 w 11742058"/>
                <a:gd name="connsiteY2" fmla="*/ 0 h 6579199"/>
                <a:gd name="connsiteX3" fmla="*/ 1957010 w 11742058"/>
                <a:gd name="connsiteY3" fmla="*/ 0 h 6579199"/>
                <a:gd name="connsiteX4" fmla="*/ 4892524 w 11742058"/>
                <a:gd name="connsiteY4" fmla="*/ 0 h 6579199"/>
                <a:gd name="connsiteX5" fmla="*/ 10750229 w 11742058"/>
                <a:gd name="connsiteY5" fmla="*/ 0 h 6579199"/>
                <a:gd name="connsiteX6" fmla="*/ 11742058 w 11742058"/>
                <a:gd name="connsiteY6" fmla="*/ 991829 h 6579199"/>
                <a:gd name="connsiteX7" fmla="*/ 11742058 w 11742058"/>
                <a:gd name="connsiteY7" fmla="*/ 3471333 h 6579199"/>
                <a:gd name="connsiteX8" fmla="*/ 11742058 w 11742058"/>
                <a:gd name="connsiteY8" fmla="*/ 3471333 h 6579199"/>
                <a:gd name="connsiteX9" fmla="*/ 11742058 w 11742058"/>
                <a:gd name="connsiteY9" fmla="*/ 4959048 h 6579199"/>
                <a:gd name="connsiteX10" fmla="*/ 11742058 w 11742058"/>
                <a:gd name="connsiteY10" fmla="*/ 4959028 h 6579199"/>
                <a:gd name="connsiteX11" fmla="*/ 10750229 w 11742058"/>
                <a:gd name="connsiteY11" fmla="*/ 5950857 h 6579199"/>
                <a:gd name="connsiteX12" fmla="*/ 4892524 w 11742058"/>
                <a:gd name="connsiteY12" fmla="*/ 5950857 h 6579199"/>
                <a:gd name="connsiteX13" fmla="*/ 1128840 w 11742058"/>
                <a:gd name="connsiteY13" fmla="*/ 6579199 h 6579199"/>
                <a:gd name="connsiteX14" fmla="*/ 1957010 w 11742058"/>
                <a:gd name="connsiteY14" fmla="*/ 5950857 h 6579199"/>
                <a:gd name="connsiteX15" fmla="*/ 991829 w 11742058"/>
                <a:gd name="connsiteY15" fmla="*/ 5950857 h 6579199"/>
                <a:gd name="connsiteX16" fmla="*/ 0 w 11742058"/>
                <a:gd name="connsiteY16" fmla="*/ 4959028 h 6579199"/>
                <a:gd name="connsiteX17" fmla="*/ 0 w 11742058"/>
                <a:gd name="connsiteY17" fmla="*/ 4959048 h 6579199"/>
                <a:gd name="connsiteX18" fmla="*/ 0 w 11742058"/>
                <a:gd name="connsiteY18" fmla="*/ 3471333 h 6579199"/>
                <a:gd name="connsiteX19" fmla="*/ 0 w 11742058"/>
                <a:gd name="connsiteY19" fmla="*/ 3471333 h 6579199"/>
                <a:gd name="connsiteX20" fmla="*/ 0 w 11742058"/>
                <a:gd name="connsiteY20" fmla="*/ 991829 h 657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2058" h="6579199">
                  <a:moveTo>
                    <a:pt x="0" y="991829"/>
                  </a:moveTo>
                  <a:cubicBezTo>
                    <a:pt x="0" y="444057"/>
                    <a:pt x="444057" y="0"/>
                    <a:pt x="991829" y="0"/>
                  </a:cubicBezTo>
                  <a:lnTo>
                    <a:pt x="1957010" y="0"/>
                  </a:lnTo>
                  <a:lnTo>
                    <a:pt x="1957010" y="0"/>
                  </a:lnTo>
                  <a:lnTo>
                    <a:pt x="4892524" y="0"/>
                  </a:lnTo>
                  <a:lnTo>
                    <a:pt x="10750229" y="0"/>
                  </a:lnTo>
                  <a:cubicBezTo>
                    <a:pt x="11298001" y="0"/>
                    <a:pt x="11742058" y="444057"/>
                    <a:pt x="11742058" y="991829"/>
                  </a:cubicBezTo>
                  <a:lnTo>
                    <a:pt x="11742058" y="3471333"/>
                  </a:lnTo>
                  <a:lnTo>
                    <a:pt x="11742058" y="3471333"/>
                  </a:lnTo>
                  <a:lnTo>
                    <a:pt x="11742058" y="4959048"/>
                  </a:lnTo>
                  <a:lnTo>
                    <a:pt x="11742058" y="4959028"/>
                  </a:lnTo>
                  <a:cubicBezTo>
                    <a:pt x="11742058" y="5506800"/>
                    <a:pt x="11298001" y="5950857"/>
                    <a:pt x="10750229" y="5950857"/>
                  </a:cubicBezTo>
                  <a:lnTo>
                    <a:pt x="4892524" y="5950857"/>
                  </a:lnTo>
                  <a:cubicBezTo>
                    <a:pt x="3637963" y="6160304"/>
                    <a:pt x="2421501" y="6560252"/>
                    <a:pt x="1128840" y="6579199"/>
                  </a:cubicBezTo>
                  <a:cubicBezTo>
                    <a:pt x="1157247" y="6103052"/>
                    <a:pt x="1680953" y="6160304"/>
                    <a:pt x="1957010" y="5950857"/>
                  </a:cubicBezTo>
                  <a:lnTo>
                    <a:pt x="991829" y="5950857"/>
                  </a:lnTo>
                  <a:cubicBezTo>
                    <a:pt x="444057" y="5950857"/>
                    <a:pt x="0" y="5506800"/>
                    <a:pt x="0" y="4959028"/>
                  </a:cubicBezTo>
                  <a:lnTo>
                    <a:pt x="0" y="4959048"/>
                  </a:lnTo>
                  <a:lnTo>
                    <a:pt x="0" y="3471333"/>
                  </a:lnTo>
                  <a:lnTo>
                    <a:pt x="0" y="3471333"/>
                  </a:lnTo>
                  <a:lnTo>
                    <a:pt x="0" y="991829"/>
                  </a:ln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46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ular Callout 2"/>
            <p:cNvSpPr/>
            <p:nvPr/>
          </p:nvSpPr>
          <p:spPr>
            <a:xfrm>
              <a:off x="421657" y="1060963"/>
              <a:ext cx="11160000" cy="5486400"/>
            </a:xfrm>
            <a:prstGeom prst="roundRect">
              <a:avLst/>
            </a:prstGeom>
            <a:noFill/>
            <a:ln w="38100">
              <a:solidFill>
                <a:srgbClr val="46313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56" y="857667"/>
            <a:ext cx="7206214" cy="1508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71" y="2103125"/>
            <a:ext cx="10620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9096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7B528-9FDE-4673-44F2-627760267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61" y="2435213"/>
            <a:ext cx="6889077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E7BCA-742D-3C14-2DE4-FAD2BAE7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7E89AB-D581-BBF8-876A-38F739604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16" y="432242"/>
            <a:ext cx="780965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1694331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      40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83512"/>
            <a:ext cx="3729317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solidFill>
                  <a:srgbClr val="E99636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custGeom>
                  <a:avLst/>
                  <a:gdLst>
                    <a:gd name="connsiteX0" fmla="*/ 0 w 3056964"/>
                    <a:gd name="connsiteY0" fmla="*/ 561588 h 1325563"/>
                    <a:gd name="connsiteX1" fmla="*/ 561588 w 3056964"/>
                    <a:gd name="connsiteY1" fmla="*/ 0 h 1325563"/>
                    <a:gd name="connsiteX2" fmla="*/ 1206184 w 3056964"/>
                    <a:gd name="connsiteY2" fmla="*/ 0 h 1325563"/>
                    <a:gd name="connsiteX3" fmla="*/ 1850780 w 3056964"/>
                    <a:gd name="connsiteY3" fmla="*/ 0 h 1325563"/>
                    <a:gd name="connsiteX4" fmla="*/ 2495376 w 3056964"/>
                    <a:gd name="connsiteY4" fmla="*/ 0 h 1325563"/>
                    <a:gd name="connsiteX5" fmla="*/ 3056964 w 3056964"/>
                    <a:gd name="connsiteY5" fmla="*/ 561588 h 1325563"/>
                    <a:gd name="connsiteX6" fmla="*/ 3056964 w 3056964"/>
                    <a:gd name="connsiteY6" fmla="*/ 763975 h 1325563"/>
                    <a:gd name="connsiteX7" fmla="*/ 2495376 w 3056964"/>
                    <a:gd name="connsiteY7" fmla="*/ 1325563 h 1325563"/>
                    <a:gd name="connsiteX8" fmla="*/ 1812104 w 3056964"/>
                    <a:gd name="connsiteY8" fmla="*/ 1325563 h 1325563"/>
                    <a:gd name="connsiteX9" fmla="*/ 1225522 w 3056964"/>
                    <a:gd name="connsiteY9" fmla="*/ 1325563 h 1325563"/>
                    <a:gd name="connsiteX10" fmla="*/ 561588 w 3056964"/>
                    <a:gd name="connsiteY10" fmla="*/ 1325563 h 1325563"/>
                    <a:gd name="connsiteX11" fmla="*/ 0 w 3056964"/>
                    <a:gd name="connsiteY11" fmla="*/ 763975 h 1325563"/>
                    <a:gd name="connsiteX12" fmla="*/ 0 w 3056964"/>
                    <a:gd name="connsiteY12" fmla="*/ 561588 h 1325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056964" h="1325563" fill="none" extrusionOk="0">
                      <a:moveTo>
                        <a:pt x="0" y="561588"/>
                      </a:moveTo>
                      <a:cubicBezTo>
                        <a:pt x="-21898" y="177193"/>
                        <a:pt x="281201" y="6601"/>
                        <a:pt x="561588" y="0"/>
                      </a:cubicBezTo>
                      <a:cubicBezTo>
                        <a:pt x="735880" y="25898"/>
                        <a:pt x="937252" y="265"/>
                        <a:pt x="1206184" y="0"/>
                      </a:cubicBezTo>
                      <a:cubicBezTo>
                        <a:pt x="1475116" y="-265"/>
                        <a:pt x="1677617" y="12116"/>
                        <a:pt x="1850780" y="0"/>
                      </a:cubicBezTo>
                      <a:cubicBezTo>
                        <a:pt x="2023943" y="-12116"/>
                        <a:pt x="2243934" y="9830"/>
                        <a:pt x="2495376" y="0"/>
                      </a:cubicBezTo>
                      <a:cubicBezTo>
                        <a:pt x="2827455" y="61928"/>
                        <a:pt x="3065223" y="263331"/>
                        <a:pt x="3056964" y="561588"/>
                      </a:cubicBezTo>
                      <a:cubicBezTo>
                        <a:pt x="3049387" y="629447"/>
                        <a:pt x="3064151" y="721190"/>
                        <a:pt x="3056964" y="763975"/>
                      </a:cubicBezTo>
                      <a:cubicBezTo>
                        <a:pt x="3116441" y="1048533"/>
                        <a:pt x="2833609" y="1263102"/>
                        <a:pt x="2495376" y="1325563"/>
                      </a:cubicBezTo>
                      <a:cubicBezTo>
                        <a:pt x="2183560" y="1315795"/>
                        <a:pt x="2072883" y="1323323"/>
                        <a:pt x="1812104" y="1325563"/>
                      </a:cubicBezTo>
                      <a:cubicBezTo>
                        <a:pt x="1551325" y="1327803"/>
                        <a:pt x="1500014" y="1336947"/>
                        <a:pt x="1225522" y="1325563"/>
                      </a:cubicBezTo>
                      <a:cubicBezTo>
                        <a:pt x="951030" y="1314179"/>
                        <a:pt x="823904" y="1328535"/>
                        <a:pt x="561588" y="1325563"/>
                      </a:cubicBezTo>
                      <a:cubicBezTo>
                        <a:pt x="323617" y="1312461"/>
                        <a:pt x="-5939" y="1080908"/>
                        <a:pt x="0" y="763975"/>
                      </a:cubicBezTo>
                      <a:cubicBezTo>
                        <a:pt x="8551" y="712170"/>
                        <a:pt x="6200" y="647502"/>
                        <a:pt x="0" y="561588"/>
                      </a:cubicBezTo>
                      <a:close/>
                    </a:path>
                    <a:path w="3056964" h="1325563" stroke="0" extrusionOk="0">
                      <a:moveTo>
                        <a:pt x="0" y="561588"/>
                      </a:moveTo>
                      <a:cubicBezTo>
                        <a:pt x="-13326" y="266574"/>
                        <a:pt x="280687" y="-6310"/>
                        <a:pt x="561588" y="0"/>
                      </a:cubicBezTo>
                      <a:cubicBezTo>
                        <a:pt x="709317" y="9970"/>
                        <a:pt x="899171" y="-9210"/>
                        <a:pt x="1206184" y="0"/>
                      </a:cubicBezTo>
                      <a:cubicBezTo>
                        <a:pt x="1513197" y="9210"/>
                        <a:pt x="1629901" y="-20761"/>
                        <a:pt x="1812104" y="0"/>
                      </a:cubicBezTo>
                      <a:cubicBezTo>
                        <a:pt x="1994307" y="20761"/>
                        <a:pt x="2221706" y="-12445"/>
                        <a:pt x="2495376" y="0"/>
                      </a:cubicBezTo>
                      <a:cubicBezTo>
                        <a:pt x="2825243" y="-26533"/>
                        <a:pt x="3123146" y="216048"/>
                        <a:pt x="3056964" y="561588"/>
                      </a:cubicBezTo>
                      <a:cubicBezTo>
                        <a:pt x="3065502" y="627239"/>
                        <a:pt x="3061073" y="687379"/>
                        <a:pt x="3056964" y="763975"/>
                      </a:cubicBezTo>
                      <a:cubicBezTo>
                        <a:pt x="3072443" y="1052540"/>
                        <a:pt x="2782888" y="1273704"/>
                        <a:pt x="2495376" y="1325563"/>
                      </a:cubicBezTo>
                      <a:cubicBezTo>
                        <a:pt x="2300206" y="1335387"/>
                        <a:pt x="2131886" y="1309368"/>
                        <a:pt x="1812104" y="1325563"/>
                      </a:cubicBezTo>
                      <a:cubicBezTo>
                        <a:pt x="1492322" y="1341758"/>
                        <a:pt x="1407234" y="1338130"/>
                        <a:pt x="1206184" y="1325563"/>
                      </a:cubicBezTo>
                      <a:cubicBezTo>
                        <a:pt x="1005134" y="1312996"/>
                        <a:pt x="877343" y="1350423"/>
                        <a:pt x="561588" y="1325563"/>
                      </a:cubicBezTo>
                      <a:cubicBezTo>
                        <a:pt x="247906" y="1341818"/>
                        <a:pt x="73922" y="1078441"/>
                        <a:pt x="0" y="763975"/>
                      </a:cubicBezTo>
                      <a:cubicBezTo>
                        <a:pt x="-4281" y="722667"/>
                        <a:pt x="-273" y="635946"/>
                        <a:pt x="0" y="561588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F1CAF-0E88-7943-93C0-E8B5F3722F5F}"/>
              </a:ext>
            </a:extLst>
          </p:cNvPr>
          <p:cNvGrpSpPr/>
          <p:nvPr/>
        </p:nvGrpSpPr>
        <p:grpSpPr>
          <a:xfrm>
            <a:off x="1694331" y="4238504"/>
            <a:ext cx="3729317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40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6096000" y="4238504"/>
            <a:ext cx="3729317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40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208313" y="482214"/>
            <a:ext cx="10482943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cần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tấm gỗ để làm biển tên trại của lớp mình. Em nên chọn tấm gỗ có diện tích khoảng: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60365" flipH="1">
            <a:off x="8095366" y="2889814"/>
            <a:ext cx="3321837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4360" y="2081701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9435" y="4530468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6140" y="2059245"/>
            <a:ext cx="1942654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523" y="4342693"/>
            <a:ext cx="1942654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7840" y="312267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92863-E565-04F6-0097-02F6E830CC68}"/>
              </a:ext>
            </a:extLst>
          </p:cNvPr>
          <p:cNvSpPr txBox="1"/>
          <p:nvPr/>
        </p:nvSpPr>
        <p:spPr>
          <a:xfrm>
            <a:off x="3743721" y="2484632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A4B8D-E057-ABEC-D341-885BEB994EA3}"/>
              </a:ext>
            </a:extLst>
          </p:cNvPr>
          <p:cNvSpPr txBox="1"/>
          <p:nvPr/>
        </p:nvSpPr>
        <p:spPr>
          <a:xfrm>
            <a:off x="8375268" y="2482544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22200E-22EA-EE51-402E-5A95B1CC9DA8}"/>
              </a:ext>
            </a:extLst>
          </p:cNvPr>
          <p:cNvSpPr txBox="1"/>
          <p:nvPr/>
        </p:nvSpPr>
        <p:spPr>
          <a:xfrm>
            <a:off x="3586553" y="4485922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37197-E3CA-FDF0-FE18-2937877210ED}"/>
              </a:ext>
            </a:extLst>
          </p:cNvPr>
          <p:cNvSpPr txBox="1"/>
          <p:nvPr/>
        </p:nvSpPr>
        <p:spPr>
          <a:xfrm>
            <a:off x="7882663" y="4537536"/>
            <a:ext cx="157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29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4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11848E-7109-C843-9D95-83693CD70F39}"/>
              </a:ext>
            </a:extLst>
          </p:cNvPr>
          <p:cNvGrpSpPr/>
          <p:nvPr/>
        </p:nvGrpSpPr>
        <p:grpSpPr>
          <a:xfrm>
            <a:off x="337457" y="2264764"/>
            <a:ext cx="5086191" cy="2664754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6096000" y="2175826"/>
            <a:ext cx="4714769" cy="2753693"/>
            <a:chOff x="1201271" y="2178422"/>
            <a:chExt cx="3730310" cy="182347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4617" y="217842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1507417" y="4382523"/>
            <a:ext cx="5260936" cy="247547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1694331" y="482214"/>
            <a:ext cx="9205317" cy="14462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em được chọn 1 trong 3 vị trí để dựng trại có kích thước như hình dưới đây. Em chọn vị trí nào để có diện tích lớn nhất?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080" y="2575535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06447" y="4382523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918" y="2304196"/>
            <a:ext cx="1942654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3410" y="4682174"/>
            <a:ext cx="2253425" cy="2253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F6CAB-D8C5-624C-B327-D2058169E2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78" t="6687"/>
          <a:stretch/>
        </p:blipFill>
        <p:spPr>
          <a:xfrm>
            <a:off x="2079219" y="2502559"/>
            <a:ext cx="2139954" cy="1287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73877B-30A0-BC1B-1755-2277C48862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9270" y="2348547"/>
            <a:ext cx="1831561" cy="15289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61754D-FCB0-4A25-A957-788643462B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5415" y="4620957"/>
            <a:ext cx="2253425" cy="139334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26C943BF-5143-4D81-9100-C243000692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4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3372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19AC34-D954-AC48-8C84-6FCDE999FC19}"/>
              </a:ext>
            </a:extLst>
          </p:cNvPr>
          <p:cNvSpPr/>
          <p:nvPr/>
        </p:nvSpPr>
        <p:spPr>
          <a:xfrm>
            <a:off x="1052276" y="3389805"/>
            <a:ext cx="2908080" cy="1256556"/>
          </a:xfrm>
          <a:custGeom>
            <a:avLst/>
            <a:gdLst>
              <a:gd name="connsiteX0" fmla="*/ 0 w 3056964"/>
              <a:gd name="connsiteY0" fmla="*/ 561588 h 1325563"/>
              <a:gd name="connsiteX1" fmla="*/ 561588 w 3056964"/>
              <a:gd name="connsiteY1" fmla="*/ 0 h 1325563"/>
              <a:gd name="connsiteX2" fmla="*/ 1206184 w 3056964"/>
              <a:gd name="connsiteY2" fmla="*/ 0 h 1325563"/>
              <a:gd name="connsiteX3" fmla="*/ 1850780 w 3056964"/>
              <a:gd name="connsiteY3" fmla="*/ 0 h 1325563"/>
              <a:gd name="connsiteX4" fmla="*/ 2495376 w 3056964"/>
              <a:gd name="connsiteY4" fmla="*/ 0 h 1325563"/>
              <a:gd name="connsiteX5" fmla="*/ 3056964 w 3056964"/>
              <a:gd name="connsiteY5" fmla="*/ 561588 h 1325563"/>
              <a:gd name="connsiteX6" fmla="*/ 3056964 w 3056964"/>
              <a:gd name="connsiteY6" fmla="*/ 763975 h 1325563"/>
              <a:gd name="connsiteX7" fmla="*/ 2495376 w 3056964"/>
              <a:gd name="connsiteY7" fmla="*/ 1325563 h 1325563"/>
              <a:gd name="connsiteX8" fmla="*/ 1812104 w 3056964"/>
              <a:gd name="connsiteY8" fmla="*/ 1325563 h 1325563"/>
              <a:gd name="connsiteX9" fmla="*/ 1225522 w 3056964"/>
              <a:gd name="connsiteY9" fmla="*/ 1325563 h 1325563"/>
              <a:gd name="connsiteX10" fmla="*/ 561588 w 3056964"/>
              <a:gd name="connsiteY10" fmla="*/ 1325563 h 1325563"/>
              <a:gd name="connsiteX11" fmla="*/ 0 w 3056964"/>
              <a:gd name="connsiteY11" fmla="*/ 763975 h 1325563"/>
              <a:gd name="connsiteX12" fmla="*/ 0 w 3056964"/>
              <a:gd name="connsiteY12" fmla="*/ 561588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56964" h="1325563" fill="none" extrusionOk="0">
                <a:moveTo>
                  <a:pt x="0" y="561588"/>
                </a:moveTo>
                <a:cubicBezTo>
                  <a:pt x="-21898" y="177193"/>
                  <a:pt x="281201" y="6601"/>
                  <a:pt x="561588" y="0"/>
                </a:cubicBezTo>
                <a:cubicBezTo>
                  <a:pt x="735880" y="25898"/>
                  <a:pt x="937252" y="265"/>
                  <a:pt x="1206184" y="0"/>
                </a:cubicBezTo>
                <a:cubicBezTo>
                  <a:pt x="1475116" y="-265"/>
                  <a:pt x="1677617" y="12116"/>
                  <a:pt x="1850780" y="0"/>
                </a:cubicBezTo>
                <a:cubicBezTo>
                  <a:pt x="2023943" y="-12116"/>
                  <a:pt x="2243934" y="9830"/>
                  <a:pt x="2495376" y="0"/>
                </a:cubicBezTo>
                <a:cubicBezTo>
                  <a:pt x="2827455" y="61928"/>
                  <a:pt x="3065223" y="263331"/>
                  <a:pt x="3056964" y="561588"/>
                </a:cubicBezTo>
                <a:cubicBezTo>
                  <a:pt x="3049387" y="629447"/>
                  <a:pt x="3064151" y="721190"/>
                  <a:pt x="3056964" y="763975"/>
                </a:cubicBezTo>
                <a:cubicBezTo>
                  <a:pt x="3116441" y="1048533"/>
                  <a:pt x="2833609" y="1263102"/>
                  <a:pt x="2495376" y="1325563"/>
                </a:cubicBezTo>
                <a:cubicBezTo>
                  <a:pt x="2183560" y="1315795"/>
                  <a:pt x="2072883" y="1323323"/>
                  <a:pt x="1812104" y="1325563"/>
                </a:cubicBezTo>
                <a:cubicBezTo>
                  <a:pt x="1551325" y="1327803"/>
                  <a:pt x="1500014" y="1336947"/>
                  <a:pt x="1225522" y="1325563"/>
                </a:cubicBezTo>
                <a:cubicBezTo>
                  <a:pt x="951030" y="1314179"/>
                  <a:pt x="823904" y="1328535"/>
                  <a:pt x="561588" y="1325563"/>
                </a:cubicBezTo>
                <a:cubicBezTo>
                  <a:pt x="323617" y="1312461"/>
                  <a:pt x="-5939" y="1080908"/>
                  <a:pt x="0" y="763975"/>
                </a:cubicBezTo>
                <a:cubicBezTo>
                  <a:pt x="8551" y="712170"/>
                  <a:pt x="6200" y="647502"/>
                  <a:pt x="0" y="561588"/>
                </a:cubicBezTo>
                <a:close/>
              </a:path>
              <a:path w="3056964" h="1325563" stroke="0" extrusionOk="0">
                <a:moveTo>
                  <a:pt x="0" y="561588"/>
                </a:moveTo>
                <a:cubicBezTo>
                  <a:pt x="-13326" y="266574"/>
                  <a:pt x="280687" y="-6310"/>
                  <a:pt x="561588" y="0"/>
                </a:cubicBezTo>
                <a:cubicBezTo>
                  <a:pt x="709317" y="9970"/>
                  <a:pt x="899171" y="-9210"/>
                  <a:pt x="1206184" y="0"/>
                </a:cubicBezTo>
                <a:cubicBezTo>
                  <a:pt x="1513197" y="9210"/>
                  <a:pt x="1629901" y="-20761"/>
                  <a:pt x="1812104" y="0"/>
                </a:cubicBezTo>
                <a:cubicBezTo>
                  <a:pt x="1994307" y="20761"/>
                  <a:pt x="2221706" y="-12445"/>
                  <a:pt x="2495376" y="0"/>
                </a:cubicBezTo>
                <a:cubicBezTo>
                  <a:pt x="2825243" y="-26533"/>
                  <a:pt x="3123146" y="216048"/>
                  <a:pt x="3056964" y="561588"/>
                </a:cubicBezTo>
                <a:cubicBezTo>
                  <a:pt x="3065502" y="627239"/>
                  <a:pt x="3061073" y="687379"/>
                  <a:pt x="3056964" y="763975"/>
                </a:cubicBezTo>
                <a:cubicBezTo>
                  <a:pt x="3072443" y="1052540"/>
                  <a:pt x="2782888" y="1273704"/>
                  <a:pt x="2495376" y="1325563"/>
                </a:cubicBezTo>
                <a:cubicBezTo>
                  <a:pt x="2300206" y="1335387"/>
                  <a:pt x="2131886" y="1309368"/>
                  <a:pt x="1812104" y="1325563"/>
                </a:cubicBezTo>
                <a:cubicBezTo>
                  <a:pt x="1492322" y="1341758"/>
                  <a:pt x="1407234" y="1338130"/>
                  <a:pt x="1206184" y="1325563"/>
                </a:cubicBezTo>
                <a:cubicBezTo>
                  <a:pt x="1005134" y="1312996"/>
                  <a:pt x="877343" y="1350423"/>
                  <a:pt x="561588" y="1325563"/>
                </a:cubicBezTo>
                <a:cubicBezTo>
                  <a:pt x="247906" y="1341818"/>
                  <a:pt x="73922" y="1078441"/>
                  <a:pt x="0" y="763975"/>
                </a:cubicBezTo>
                <a:cubicBezTo>
                  <a:pt x="-4281" y="722667"/>
                  <a:pt x="-273" y="635946"/>
                  <a:pt x="0" y="561588"/>
                </a:cubicBezTo>
                <a:close/>
              </a:path>
            </a:pathLst>
          </a:custGeom>
          <a:solidFill>
            <a:srgbClr val="E99636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8337B14A-0951-E540-A8E4-7F6CEDC401A3}"/>
              </a:ext>
            </a:extLst>
          </p:cNvPr>
          <p:cNvSpPr/>
          <p:nvPr/>
        </p:nvSpPr>
        <p:spPr>
          <a:xfrm>
            <a:off x="412669" y="4008787"/>
            <a:ext cx="1279214" cy="1104742"/>
          </a:xfrm>
          <a:prstGeom prst="teardrop">
            <a:avLst>
              <a:gd name="adj" fmla="val 30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E99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99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052B3A-2C38-C341-929F-15067FDF8B98}"/>
              </a:ext>
            </a:extLst>
          </p:cNvPr>
          <p:cNvGrpSpPr/>
          <p:nvPr/>
        </p:nvGrpSpPr>
        <p:grpSpPr>
          <a:xfrm>
            <a:off x="5694659" y="3473776"/>
            <a:ext cx="3909830" cy="2057283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9947F-629A-644D-90C4-2B112DB79932}"/>
              </a:ext>
            </a:extLst>
          </p:cNvPr>
          <p:cNvGrpSpPr/>
          <p:nvPr/>
        </p:nvGrpSpPr>
        <p:grpSpPr>
          <a:xfrm>
            <a:off x="5998206" y="5234001"/>
            <a:ext cx="3783899" cy="1942654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custGeom>
              <a:avLst/>
              <a:gdLst>
                <a:gd name="connsiteX0" fmla="*/ 0 w 3056964"/>
                <a:gd name="connsiteY0" fmla="*/ 561588 h 1325563"/>
                <a:gd name="connsiteX1" fmla="*/ 561588 w 3056964"/>
                <a:gd name="connsiteY1" fmla="*/ 0 h 1325563"/>
                <a:gd name="connsiteX2" fmla="*/ 1206184 w 3056964"/>
                <a:gd name="connsiteY2" fmla="*/ 0 h 1325563"/>
                <a:gd name="connsiteX3" fmla="*/ 1850780 w 3056964"/>
                <a:gd name="connsiteY3" fmla="*/ 0 h 1325563"/>
                <a:gd name="connsiteX4" fmla="*/ 2495376 w 3056964"/>
                <a:gd name="connsiteY4" fmla="*/ 0 h 1325563"/>
                <a:gd name="connsiteX5" fmla="*/ 3056964 w 3056964"/>
                <a:gd name="connsiteY5" fmla="*/ 561588 h 1325563"/>
                <a:gd name="connsiteX6" fmla="*/ 3056964 w 3056964"/>
                <a:gd name="connsiteY6" fmla="*/ 763975 h 1325563"/>
                <a:gd name="connsiteX7" fmla="*/ 2495376 w 3056964"/>
                <a:gd name="connsiteY7" fmla="*/ 1325563 h 1325563"/>
                <a:gd name="connsiteX8" fmla="*/ 1812104 w 3056964"/>
                <a:gd name="connsiteY8" fmla="*/ 1325563 h 1325563"/>
                <a:gd name="connsiteX9" fmla="*/ 1225522 w 3056964"/>
                <a:gd name="connsiteY9" fmla="*/ 1325563 h 1325563"/>
                <a:gd name="connsiteX10" fmla="*/ 561588 w 3056964"/>
                <a:gd name="connsiteY10" fmla="*/ 1325563 h 1325563"/>
                <a:gd name="connsiteX11" fmla="*/ 0 w 3056964"/>
                <a:gd name="connsiteY11" fmla="*/ 763975 h 1325563"/>
                <a:gd name="connsiteX12" fmla="*/ 0 w 3056964"/>
                <a:gd name="connsiteY12" fmla="*/ 561588 h 132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6964" h="1325563" fill="none" extrusionOk="0">
                  <a:moveTo>
                    <a:pt x="0" y="561588"/>
                  </a:moveTo>
                  <a:cubicBezTo>
                    <a:pt x="-21898" y="177193"/>
                    <a:pt x="281201" y="6601"/>
                    <a:pt x="561588" y="0"/>
                  </a:cubicBezTo>
                  <a:cubicBezTo>
                    <a:pt x="735880" y="25898"/>
                    <a:pt x="937252" y="265"/>
                    <a:pt x="1206184" y="0"/>
                  </a:cubicBezTo>
                  <a:cubicBezTo>
                    <a:pt x="1475116" y="-265"/>
                    <a:pt x="1677617" y="12116"/>
                    <a:pt x="1850780" y="0"/>
                  </a:cubicBezTo>
                  <a:cubicBezTo>
                    <a:pt x="2023943" y="-12116"/>
                    <a:pt x="2243934" y="9830"/>
                    <a:pt x="2495376" y="0"/>
                  </a:cubicBezTo>
                  <a:cubicBezTo>
                    <a:pt x="2827455" y="61928"/>
                    <a:pt x="3065223" y="263331"/>
                    <a:pt x="3056964" y="561588"/>
                  </a:cubicBezTo>
                  <a:cubicBezTo>
                    <a:pt x="3049387" y="629447"/>
                    <a:pt x="3064151" y="721190"/>
                    <a:pt x="3056964" y="763975"/>
                  </a:cubicBezTo>
                  <a:cubicBezTo>
                    <a:pt x="3116441" y="1048533"/>
                    <a:pt x="2833609" y="1263102"/>
                    <a:pt x="2495376" y="1325563"/>
                  </a:cubicBezTo>
                  <a:cubicBezTo>
                    <a:pt x="2183560" y="1315795"/>
                    <a:pt x="2072883" y="1323323"/>
                    <a:pt x="1812104" y="1325563"/>
                  </a:cubicBezTo>
                  <a:cubicBezTo>
                    <a:pt x="1551325" y="1327803"/>
                    <a:pt x="1500014" y="1336947"/>
                    <a:pt x="1225522" y="1325563"/>
                  </a:cubicBezTo>
                  <a:cubicBezTo>
                    <a:pt x="951030" y="1314179"/>
                    <a:pt x="823904" y="1328535"/>
                    <a:pt x="561588" y="1325563"/>
                  </a:cubicBezTo>
                  <a:cubicBezTo>
                    <a:pt x="323617" y="1312461"/>
                    <a:pt x="-5939" y="1080908"/>
                    <a:pt x="0" y="763975"/>
                  </a:cubicBezTo>
                  <a:cubicBezTo>
                    <a:pt x="8551" y="712170"/>
                    <a:pt x="6200" y="647502"/>
                    <a:pt x="0" y="561588"/>
                  </a:cubicBezTo>
                  <a:close/>
                </a:path>
                <a:path w="3056964" h="1325563" stroke="0" extrusionOk="0">
                  <a:moveTo>
                    <a:pt x="0" y="561588"/>
                  </a:moveTo>
                  <a:cubicBezTo>
                    <a:pt x="-13326" y="266574"/>
                    <a:pt x="280687" y="-6310"/>
                    <a:pt x="561588" y="0"/>
                  </a:cubicBezTo>
                  <a:cubicBezTo>
                    <a:pt x="709317" y="9970"/>
                    <a:pt x="899171" y="-9210"/>
                    <a:pt x="1206184" y="0"/>
                  </a:cubicBezTo>
                  <a:cubicBezTo>
                    <a:pt x="1513197" y="9210"/>
                    <a:pt x="1629901" y="-20761"/>
                    <a:pt x="1812104" y="0"/>
                  </a:cubicBezTo>
                  <a:cubicBezTo>
                    <a:pt x="1994307" y="20761"/>
                    <a:pt x="2221706" y="-12445"/>
                    <a:pt x="2495376" y="0"/>
                  </a:cubicBezTo>
                  <a:cubicBezTo>
                    <a:pt x="2825243" y="-26533"/>
                    <a:pt x="3123146" y="216048"/>
                    <a:pt x="3056964" y="561588"/>
                  </a:cubicBezTo>
                  <a:cubicBezTo>
                    <a:pt x="3065502" y="627239"/>
                    <a:pt x="3061073" y="687379"/>
                    <a:pt x="3056964" y="763975"/>
                  </a:cubicBezTo>
                  <a:cubicBezTo>
                    <a:pt x="3072443" y="1052540"/>
                    <a:pt x="2782888" y="1273704"/>
                    <a:pt x="2495376" y="1325563"/>
                  </a:cubicBezTo>
                  <a:cubicBezTo>
                    <a:pt x="2300206" y="1335387"/>
                    <a:pt x="2131886" y="1309368"/>
                    <a:pt x="1812104" y="1325563"/>
                  </a:cubicBezTo>
                  <a:cubicBezTo>
                    <a:pt x="1492322" y="1341758"/>
                    <a:pt x="1407234" y="1338130"/>
                    <a:pt x="1206184" y="1325563"/>
                  </a:cubicBezTo>
                  <a:cubicBezTo>
                    <a:pt x="1005134" y="1312996"/>
                    <a:pt x="877343" y="1350423"/>
                    <a:pt x="561588" y="1325563"/>
                  </a:cubicBezTo>
                  <a:cubicBezTo>
                    <a:pt x="247906" y="1341818"/>
                    <a:pt x="73922" y="1078441"/>
                    <a:pt x="0" y="763975"/>
                  </a:cubicBezTo>
                  <a:cubicBezTo>
                    <a:pt x="-4281" y="722667"/>
                    <a:pt x="-273" y="635946"/>
                    <a:pt x="0" y="561588"/>
                  </a:cubicBezTo>
                  <a:close/>
                </a:path>
              </a:pathLst>
            </a:custGeom>
            <a:solidFill>
              <a:srgbClr val="E9963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E996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996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1A6E05E-5DC5-2546-8D7E-C18EBC8E95AC}"/>
              </a:ext>
            </a:extLst>
          </p:cNvPr>
          <p:cNvSpPr/>
          <p:nvPr/>
        </p:nvSpPr>
        <p:spPr>
          <a:xfrm>
            <a:off x="261257" y="482215"/>
            <a:ext cx="11092543" cy="786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mua 3 bộ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dây đèn có giá như hình dưới đây để trang trí trại của lớp. Em dùng tờ tiền nào đủ trả cho người bán hàng?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536" y="3207502"/>
            <a:ext cx="1942654" cy="1942654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821978" y="4278091"/>
            <a:ext cx="145228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856" y="3379238"/>
            <a:ext cx="1942654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9404305" y="5124953"/>
            <a:ext cx="2271059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10787-B32A-0463-F5C3-70A823A6B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0878" y="1421574"/>
            <a:ext cx="7608433" cy="1748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C344FA-49D7-025A-C0C4-000A9156E8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8428" y="5413540"/>
            <a:ext cx="2083428" cy="936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3ADB79-4791-027B-0D64-C3056FEA0C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09374" y="3542349"/>
            <a:ext cx="2091909" cy="891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C7BAB-4833-07EB-D1CF-4878DC449A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6495" y="3640382"/>
            <a:ext cx="2375361" cy="1007426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D6B8D895-A68F-4248-972C-81A98E3DB5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94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73" y="3169226"/>
            <a:ext cx="3034145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727" y="3086099"/>
            <a:ext cx="2228273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077" y="3823854"/>
            <a:ext cx="3621808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140" y="4114800"/>
            <a:ext cx="3228937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6715948" y="5091544"/>
            <a:ext cx="682090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" action="ppaction://noaction"/>
            <a:extLst>
              <a:ext uri="{FF2B5EF4-FFF2-40B4-BE49-F238E27FC236}">
                <a16:creationId xmlns:a16="http://schemas.microsoft.com/office/drawing/2014/main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1249471" y="5836817"/>
            <a:ext cx="124212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227" y="440941"/>
            <a:ext cx="8152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8135832-24F9-4EE6-97E0-EDBA8B8D48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829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179</Words>
  <Application>Microsoft Office PowerPoint</Application>
  <PresentationFormat>Widescreen</PresentationFormat>
  <Paragraphs>30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#9Slide07 HoneyCream</vt:lpstr>
      <vt:lpstr>Calibri Light</vt:lpstr>
      <vt:lpstr>Calibri</vt:lpstr>
      <vt:lpstr>Cambria</vt:lpstr>
      <vt:lpstr>Cambria 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11</cp:revision>
  <dcterms:created xsi:type="dcterms:W3CDTF">2022-07-11T14:46:43Z</dcterms:created>
  <dcterms:modified xsi:type="dcterms:W3CDTF">2023-11-07T01:53:25Z</dcterms:modified>
</cp:coreProperties>
</file>