
<file path=[Content_Types].xml><?xml version="1.0" encoding="utf-8"?>
<Types xmlns="http://schemas.openxmlformats.org/package/2006/content-types">
  <Default Extension="png" ContentType="image/png"/>
  <Default Extension="mp3" ContentType="audio/mpeg"/>
  <Default Extension="emf" ContentType="image/x-emf"/>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2" r:id="rId2"/>
    <p:sldMasterId id="2147483674" r:id="rId3"/>
  </p:sldMasterIdLst>
  <p:notesMasterIdLst>
    <p:notesMasterId r:id="rId20"/>
  </p:notesMasterIdLst>
  <p:sldIdLst>
    <p:sldId id="256" r:id="rId4"/>
    <p:sldId id="257" r:id="rId5"/>
    <p:sldId id="258" r:id="rId6"/>
    <p:sldId id="287" r:id="rId7"/>
    <p:sldId id="297" r:id="rId8"/>
    <p:sldId id="298" r:id="rId9"/>
    <p:sldId id="296" r:id="rId10"/>
    <p:sldId id="259" r:id="rId11"/>
    <p:sldId id="260" r:id="rId12"/>
    <p:sldId id="261" r:id="rId13"/>
    <p:sldId id="262" r:id="rId14"/>
    <p:sldId id="263" r:id="rId15"/>
    <p:sldId id="270" r:id="rId16"/>
    <p:sldId id="265" r:id="rId17"/>
    <p:sldId id="267" r:id="rId18"/>
    <p:sldId id="269" r:id="rId19"/>
  </p:sldIdLst>
  <p:sldSz cx="12192000" cy="6858000"/>
  <p:notesSz cx="6858000" cy="9144000"/>
  <p:embeddedFontLst>
    <p:embeddedFont>
      <p:font typeface="Calibri" panose="020F0502020204030204" pitchFamily="34" charset="0"/>
      <p:regular r:id="rId21"/>
      <p:bold r:id="rId22"/>
      <p:italic r:id="rId23"/>
      <p:boldItalic r:id="rId24"/>
    </p:embeddedFont>
    <p:embeddedFont>
      <p:font typeface="iCiel Cadena" panose="02000503000000020004" charset="0"/>
      <p:bold r:id="rId25"/>
    </p:embeddedFont>
    <p:embeddedFont>
      <p:font typeface="#9Slide07 SVNAppleberry" panose="02040603050506020204" charset="0"/>
      <p:regular r:id="rId26"/>
    </p:embeddedFont>
    <p:embeddedFont>
      <p:font typeface="#9Slide02 Tieu de dai" panose="020B0604020202020204" charset="0"/>
      <p:bold r:id="rId27"/>
    </p:embeddedFont>
    <p:embeddedFont>
      <p:font typeface="#9Slide02 Noi dung dai" panose="020B0604020202020204" charset="0"/>
      <p:regular r:id="rId28"/>
    </p:embeddedFont>
    <p:embeddedFont>
      <p:font typeface="Roboto" panose="020B0604020202020204" charset="0"/>
      <p:regular r:id="rId29"/>
      <p:bold r:id="rId30"/>
      <p:italic r:id="rId31"/>
      <p:boldItalic r:id="rId32"/>
    </p:embeddedFont>
    <p:embeddedFont>
      <p:font typeface="#9Slide07 SVNZiclets" panose="02000603000000000000" charset="0"/>
      <p:regular r:id="rId33"/>
    </p:embeddedFont>
    <p:embeddedFont>
      <p:font typeface="Calibri Light" panose="020F0302020204030204" pitchFamily="34" charset="0"/>
      <p:regular r:id="rId34"/>
      <p:italic r:id="rId3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21021"/>
    <a:srgbClr val="E0F1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1045" autoAdjust="0"/>
  </p:normalViewPr>
  <p:slideViewPr>
    <p:cSldViewPr snapToGrid="0">
      <p:cViewPr varScale="1">
        <p:scale>
          <a:sx n="65" d="100"/>
          <a:sy n="65" d="100"/>
        </p:scale>
        <p:origin x="942"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font" Target="fonts/font6.fntdata"/><Relationship Id="rId39" Type="http://schemas.openxmlformats.org/officeDocument/2006/relationships/tableStyles" Target="tableStyles.xml"/><Relationship Id="rId21" Type="http://schemas.openxmlformats.org/officeDocument/2006/relationships/font" Target="fonts/font1.fntdata"/><Relationship Id="rId34" Type="http://schemas.openxmlformats.org/officeDocument/2006/relationships/font" Target="fonts/font14.fntdata"/><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font" Target="fonts/font5.fntdata"/><Relationship Id="rId33" Type="http://schemas.openxmlformats.org/officeDocument/2006/relationships/font" Target="fonts/font13.fntdata"/><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notesMaster" Target="notesMasters/notesMaster1.xml"/><Relationship Id="rId29"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font" Target="fonts/font4.fntdata"/><Relationship Id="rId32" Type="http://schemas.openxmlformats.org/officeDocument/2006/relationships/font" Target="fonts/font12.fntdata"/><Relationship Id="rId37"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font" Target="fonts/font3.fntdata"/><Relationship Id="rId28" Type="http://schemas.openxmlformats.org/officeDocument/2006/relationships/font" Target="fonts/font8.fntdata"/><Relationship Id="rId36"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font" Target="fonts/font11.fntdata"/><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font" Target="fonts/font10.fntdata"/><Relationship Id="rId35" Type="http://schemas.openxmlformats.org/officeDocument/2006/relationships/font" Target="fonts/font15.fntdata"/><Relationship Id="rId8" Type="http://schemas.openxmlformats.org/officeDocument/2006/relationships/slide" Target="slides/slide5.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DBCFECC-DF99-4B9D-9EC6-8F78BF3DA69E}" type="datetimeFigureOut">
              <a:rPr lang="en-US" smtClean="0"/>
              <a:t>10/12/2023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190FCDB-3B7B-474E-BBD8-3C09F114E80F}" type="slidenum">
              <a:rPr lang="en-US" smtClean="0"/>
              <a:t>‹#›</a:t>
            </a:fld>
            <a:endParaRPr lang="en-US"/>
          </a:p>
        </p:txBody>
      </p:sp>
    </p:spTree>
    <p:extLst>
      <p:ext uri="{BB962C8B-B14F-4D97-AF65-F5344CB8AC3E}">
        <p14:creationId xmlns:p14="http://schemas.microsoft.com/office/powerpoint/2010/main" val="40751126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73E5007E-EE70-4820-A95B-EBC299F27ABA}" type="datetimeFigureOut">
              <a:rPr lang="en-US" smtClean="0"/>
              <a:t>10/12/2023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DE07FAC-84BC-424B-BF5A-2A18410E4DD8}" type="slidenum">
              <a:rPr lang="en-US" smtClean="0"/>
              <a:t>‹#›</a:t>
            </a:fld>
            <a:endParaRPr lang="en-US"/>
          </a:p>
        </p:txBody>
      </p:sp>
    </p:spTree>
    <p:extLst>
      <p:ext uri="{BB962C8B-B14F-4D97-AF65-F5344CB8AC3E}">
        <p14:creationId xmlns:p14="http://schemas.microsoft.com/office/powerpoint/2010/main" val="33035080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73E5007E-EE70-4820-A95B-EBC299F27ABA}" type="datetimeFigureOut">
              <a:rPr lang="en-US" smtClean="0"/>
              <a:t>10/12/2023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DE07FAC-84BC-424B-BF5A-2A18410E4DD8}" type="slidenum">
              <a:rPr lang="en-US" smtClean="0"/>
              <a:t>‹#›</a:t>
            </a:fld>
            <a:endParaRPr lang="en-US"/>
          </a:p>
        </p:txBody>
      </p:sp>
    </p:spTree>
    <p:extLst>
      <p:ext uri="{BB962C8B-B14F-4D97-AF65-F5344CB8AC3E}">
        <p14:creationId xmlns:p14="http://schemas.microsoft.com/office/powerpoint/2010/main" val="10842151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73E5007E-EE70-4820-A95B-EBC299F27ABA}" type="datetimeFigureOut">
              <a:rPr lang="en-US" smtClean="0"/>
              <a:t>10/12/2023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DE07FAC-84BC-424B-BF5A-2A18410E4DD8}" type="slidenum">
              <a:rPr lang="en-US" smtClean="0"/>
              <a:t>‹#›</a:t>
            </a:fld>
            <a:endParaRPr lang="en-US"/>
          </a:p>
        </p:txBody>
      </p:sp>
    </p:spTree>
    <p:extLst>
      <p:ext uri="{BB962C8B-B14F-4D97-AF65-F5344CB8AC3E}">
        <p14:creationId xmlns:p14="http://schemas.microsoft.com/office/powerpoint/2010/main" val="26026339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pPr defTabSz="609630"/>
            <a:fld id="{1D8BD707-D9CF-40AE-B4C6-C98DA3205C09}" type="datetimeFigureOut">
              <a:rPr lang="en-US" smtClean="0">
                <a:solidFill>
                  <a:prstClr val="black">
                    <a:tint val="75000"/>
                  </a:prstClr>
                </a:solidFill>
              </a:rPr>
              <a:pPr defTabSz="609630"/>
              <a:t>10/12/2023</a:t>
            </a:fld>
            <a:endParaRPr lang="en-US">
              <a:solidFill>
                <a:prstClr val="black">
                  <a:tint val="75000"/>
                </a:prstClr>
              </a:solidFill>
            </a:endParaRPr>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0661236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pPr defTabSz="609630"/>
            <a:fld id="{1D8BD707-D9CF-40AE-B4C6-C98DA3205C09}" type="datetimeFigureOut">
              <a:rPr lang="en-US" smtClean="0">
                <a:solidFill>
                  <a:prstClr val="black">
                    <a:tint val="75000"/>
                  </a:prstClr>
                </a:solidFill>
              </a:rPr>
              <a:pPr defTabSz="609630"/>
              <a:t>10/12/2023</a:t>
            </a:fld>
            <a:endParaRPr lang="en-US">
              <a:solidFill>
                <a:prstClr val="black">
                  <a:tint val="75000"/>
                </a:prstClr>
              </a:solidFill>
            </a:endParaRPr>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59627868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pPr defTabSz="609630"/>
            <a:fld id="{1D8BD707-D9CF-40AE-B4C6-C98DA3205C09}" type="datetimeFigureOut">
              <a:rPr lang="en-US" smtClean="0">
                <a:solidFill>
                  <a:prstClr val="black">
                    <a:tint val="75000"/>
                  </a:prstClr>
                </a:solidFill>
              </a:rPr>
              <a:pPr defTabSz="609630"/>
              <a:t>10/12/2023</a:t>
            </a:fld>
            <a:endParaRPr lang="en-US">
              <a:solidFill>
                <a:prstClr val="black">
                  <a:tint val="75000"/>
                </a:prstClr>
              </a:solidFill>
            </a:endParaRPr>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545081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pPr defTabSz="609630"/>
            <a:fld id="{1D8BD707-D9CF-40AE-B4C6-C98DA3205C09}" type="datetimeFigureOut">
              <a:rPr lang="en-US" smtClean="0">
                <a:solidFill>
                  <a:prstClr val="black">
                    <a:tint val="75000"/>
                  </a:prstClr>
                </a:solidFill>
              </a:rPr>
              <a:pPr defTabSz="609630"/>
              <a:t>10/12/2023</a:t>
            </a:fld>
            <a:endParaRPr lang="en-US">
              <a:solidFill>
                <a:prstClr val="black">
                  <a:tint val="75000"/>
                </a:prstClr>
              </a:solidFill>
            </a:endParaRPr>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11360686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pPr defTabSz="609630"/>
            <a:fld id="{1D8BD707-D9CF-40AE-B4C6-C98DA3205C09}" type="datetimeFigureOut">
              <a:rPr lang="en-US" smtClean="0">
                <a:solidFill>
                  <a:prstClr val="black">
                    <a:tint val="75000"/>
                  </a:prstClr>
                </a:solidFill>
              </a:rPr>
              <a:pPr defTabSz="609630"/>
              <a:t>10/12/2023</a:t>
            </a:fld>
            <a:endParaRPr lang="en-US">
              <a:solidFill>
                <a:prstClr val="black">
                  <a:tint val="75000"/>
                </a:prstClr>
              </a:solidFill>
            </a:endParaRPr>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pPr defTabSz="609630"/>
            <a:endParaRPr lang="en-US">
              <a:solidFill>
                <a:prstClr val="black">
                  <a:tint val="75000"/>
                </a:prstClr>
              </a:solidFill>
            </a:endParaRPr>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0814713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pPr defTabSz="609630"/>
            <a:fld id="{1D8BD707-D9CF-40AE-B4C6-C98DA3205C09}" type="datetimeFigureOut">
              <a:rPr lang="en-US" smtClean="0">
                <a:solidFill>
                  <a:prstClr val="black">
                    <a:tint val="75000"/>
                  </a:prstClr>
                </a:solidFill>
              </a:rPr>
              <a:pPr defTabSz="609630"/>
              <a:t>10/12/2023</a:t>
            </a:fld>
            <a:endParaRPr lang="en-US">
              <a:solidFill>
                <a:prstClr val="black">
                  <a:tint val="75000"/>
                </a:prstClr>
              </a:solidFill>
            </a:endParaRPr>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pPr defTabSz="609630"/>
            <a:endParaRPr lang="en-US">
              <a:solidFill>
                <a:prstClr val="black">
                  <a:tint val="75000"/>
                </a:prstClr>
              </a:solidFill>
            </a:endParaRPr>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23022259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pPr defTabSz="609630"/>
            <a:fld id="{1D8BD707-D9CF-40AE-B4C6-C98DA3205C09}" type="datetimeFigureOut">
              <a:rPr lang="en-US" smtClean="0">
                <a:solidFill>
                  <a:prstClr val="black">
                    <a:tint val="75000"/>
                  </a:prstClr>
                </a:solidFill>
              </a:rPr>
              <a:pPr defTabSz="609630"/>
              <a:t>10/12/2023</a:t>
            </a:fld>
            <a:endParaRPr lang="en-US">
              <a:solidFill>
                <a:prstClr val="black">
                  <a:tint val="75000"/>
                </a:prstClr>
              </a:solidFill>
            </a:endParaRPr>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pPr defTabSz="609630"/>
            <a:endParaRPr lang="en-US">
              <a:solidFill>
                <a:prstClr val="black">
                  <a:tint val="75000"/>
                </a:prstClr>
              </a:solidFill>
            </a:endParaRPr>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53081276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pPr defTabSz="609630"/>
            <a:fld id="{1D8BD707-D9CF-40AE-B4C6-C98DA3205C09}" type="datetimeFigureOut">
              <a:rPr lang="en-US" smtClean="0">
                <a:solidFill>
                  <a:prstClr val="black">
                    <a:tint val="75000"/>
                  </a:prstClr>
                </a:solidFill>
              </a:rPr>
              <a:pPr defTabSz="609630"/>
              <a:t>10/12/2023</a:t>
            </a:fld>
            <a:endParaRPr lang="en-US">
              <a:solidFill>
                <a:prstClr val="black">
                  <a:tint val="75000"/>
                </a:prstClr>
              </a:solidFill>
            </a:endParaRPr>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6268709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73E5007E-EE70-4820-A95B-EBC299F27ABA}" type="datetimeFigureOut">
              <a:rPr lang="en-US" smtClean="0"/>
              <a:t>10/12/2023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DE07FAC-84BC-424B-BF5A-2A18410E4DD8}" type="slidenum">
              <a:rPr lang="en-US" smtClean="0"/>
              <a:t>‹#›</a:t>
            </a:fld>
            <a:endParaRPr lang="en-US"/>
          </a:p>
        </p:txBody>
      </p:sp>
    </p:spTree>
    <p:extLst>
      <p:ext uri="{BB962C8B-B14F-4D97-AF65-F5344CB8AC3E}">
        <p14:creationId xmlns:p14="http://schemas.microsoft.com/office/powerpoint/2010/main" val="115785154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pPr defTabSz="609630"/>
            <a:fld id="{1D8BD707-D9CF-40AE-B4C6-C98DA3205C09}" type="datetimeFigureOut">
              <a:rPr lang="en-US" smtClean="0">
                <a:solidFill>
                  <a:prstClr val="black">
                    <a:tint val="75000"/>
                  </a:prstClr>
                </a:solidFill>
              </a:rPr>
              <a:pPr defTabSz="609630"/>
              <a:t>10/12/2023</a:t>
            </a:fld>
            <a:endParaRPr lang="en-US">
              <a:solidFill>
                <a:prstClr val="black">
                  <a:tint val="75000"/>
                </a:prstClr>
              </a:solidFill>
            </a:endParaRPr>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3455854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pPr defTabSz="609630"/>
            <a:fld id="{1D8BD707-D9CF-40AE-B4C6-C98DA3205C09}" type="datetimeFigureOut">
              <a:rPr lang="en-US" smtClean="0">
                <a:solidFill>
                  <a:prstClr val="black">
                    <a:tint val="75000"/>
                  </a:prstClr>
                </a:solidFill>
              </a:rPr>
              <a:pPr defTabSz="609630"/>
              <a:t>10/12/2023</a:t>
            </a:fld>
            <a:endParaRPr lang="en-US">
              <a:solidFill>
                <a:prstClr val="black">
                  <a:tint val="75000"/>
                </a:prstClr>
              </a:solidFill>
            </a:endParaRPr>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64631876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pPr defTabSz="609630"/>
            <a:fld id="{1D8BD707-D9CF-40AE-B4C6-C98DA3205C09}" type="datetimeFigureOut">
              <a:rPr lang="en-US" smtClean="0">
                <a:solidFill>
                  <a:prstClr val="black">
                    <a:tint val="75000"/>
                  </a:prstClr>
                </a:solidFill>
              </a:rPr>
              <a:pPr defTabSz="609630"/>
              <a:t>10/12/2023</a:t>
            </a:fld>
            <a:endParaRPr lang="en-US">
              <a:solidFill>
                <a:prstClr val="black">
                  <a:tint val="75000"/>
                </a:prstClr>
              </a:solidFill>
            </a:endParaRPr>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66115470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p:txBody>
          <a:bodyPr/>
          <a:lstStyle/>
          <a:p>
            <a:fld id="{E69B9EE9-F3BF-4B40-83E7-C9BC68FDDB0E}" type="datetimeFigureOut">
              <a:rPr lang="en-US" smtClean="0"/>
              <a:t>10/12/2023</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7979956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p:txBody>
          <a:bodyPr/>
          <a:lstStyle/>
          <a:p>
            <a:fld id="{E69B9EE9-F3BF-4B40-83E7-C9BC68FDDB0E}" type="datetimeFigureOut">
              <a:rPr lang="en-US" smtClean="0"/>
              <a:t>10/12/2023</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6884745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p:txBody>
          <a:bodyPr/>
          <a:lstStyle/>
          <a:p>
            <a:fld id="{E69B9EE9-F3BF-4B40-83E7-C9BC68FDDB0E}" type="datetimeFigureOut">
              <a:rPr lang="en-US" smtClean="0"/>
              <a:t>10/12/2023</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9065320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p:txBody>
          <a:bodyPr/>
          <a:lstStyle/>
          <a:p>
            <a:fld id="{E69B9EE9-F3BF-4B40-83E7-C9BC68FDDB0E}" type="datetimeFigureOut">
              <a:rPr lang="en-US" smtClean="0"/>
              <a:t>10/12/2023</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464932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p:txBody>
          <a:bodyPr/>
          <a:lstStyle/>
          <a:p>
            <a:fld id="{E69B9EE9-F3BF-4B40-83E7-C9BC68FDDB0E}" type="datetimeFigureOut">
              <a:rPr lang="en-US" smtClean="0"/>
              <a:t>10/12/2023</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0852362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73E5007E-EE70-4820-A95B-EBC299F27ABA}" type="datetimeFigureOut">
              <a:rPr lang="en-US" smtClean="0"/>
              <a:t>10/12/2023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DE07FAC-84BC-424B-BF5A-2A18410E4DD8}" type="slidenum">
              <a:rPr lang="en-US" smtClean="0"/>
              <a:t>‹#›</a:t>
            </a:fld>
            <a:endParaRPr lang="en-US"/>
          </a:p>
        </p:txBody>
      </p:sp>
    </p:spTree>
    <p:extLst>
      <p:ext uri="{BB962C8B-B14F-4D97-AF65-F5344CB8AC3E}">
        <p14:creationId xmlns:p14="http://schemas.microsoft.com/office/powerpoint/2010/main" val="2055324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73E5007E-EE70-4820-A95B-EBC299F27ABA}" type="datetimeFigureOut">
              <a:rPr lang="en-US" smtClean="0"/>
              <a:t>10/12/2023</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ADE07FAC-84BC-424B-BF5A-2A18410E4DD8}" type="slidenum">
              <a:rPr lang="en-US" smtClean="0"/>
              <a:t>‹#›</a:t>
            </a:fld>
            <a:endParaRPr lang="en-US"/>
          </a:p>
        </p:txBody>
      </p:sp>
    </p:spTree>
    <p:extLst>
      <p:ext uri="{BB962C8B-B14F-4D97-AF65-F5344CB8AC3E}">
        <p14:creationId xmlns:p14="http://schemas.microsoft.com/office/powerpoint/2010/main" val="2449014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73E5007E-EE70-4820-A95B-EBC299F27ABA}" type="datetimeFigureOut">
              <a:rPr lang="en-US" smtClean="0"/>
              <a:t>10/12/2023</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ADE07FAC-84BC-424B-BF5A-2A18410E4DD8}" type="slidenum">
              <a:rPr lang="en-US" smtClean="0"/>
              <a:t>‹#›</a:t>
            </a:fld>
            <a:endParaRPr lang="en-US"/>
          </a:p>
        </p:txBody>
      </p:sp>
    </p:spTree>
    <p:extLst>
      <p:ext uri="{BB962C8B-B14F-4D97-AF65-F5344CB8AC3E}">
        <p14:creationId xmlns:p14="http://schemas.microsoft.com/office/powerpoint/2010/main" val="42843695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73E5007E-EE70-4820-A95B-EBC299F27ABA}" type="datetimeFigureOut">
              <a:rPr lang="en-US" smtClean="0"/>
              <a:t>10/12/2023</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ADE07FAC-84BC-424B-BF5A-2A18410E4DD8}" type="slidenum">
              <a:rPr lang="en-US" smtClean="0"/>
              <a:t>‹#›</a:t>
            </a:fld>
            <a:endParaRPr lang="en-US"/>
          </a:p>
        </p:txBody>
      </p:sp>
    </p:spTree>
    <p:extLst>
      <p:ext uri="{BB962C8B-B14F-4D97-AF65-F5344CB8AC3E}">
        <p14:creationId xmlns:p14="http://schemas.microsoft.com/office/powerpoint/2010/main" val="31697182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73E5007E-EE70-4820-A95B-EBC299F27ABA}" type="datetimeFigureOut">
              <a:rPr lang="en-US" smtClean="0"/>
              <a:t>10/12/2023</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ADE07FAC-84BC-424B-BF5A-2A18410E4DD8}" type="slidenum">
              <a:rPr lang="en-US" smtClean="0"/>
              <a:t>‹#›</a:t>
            </a:fld>
            <a:endParaRPr lang="en-US"/>
          </a:p>
        </p:txBody>
      </p:sp>
    </p:spTree>
    <p:extLst>
      <p:ext uri="{BB962C8B-B14F-4D97-AF65-F5344CB8AC3E}">
        <p14:creationId xmlns:p14="http://schemas.microsoft.com/office/powerpoint/2010/main" val="23602184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73E5007E-EE70-4820-A95B-EBC299F27ABA}" type="datetimeFigureOut">
              <a:rPr lang="en-US" smtClean="0"/>
              <a:t>10/12/2023</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ADE07FAC-84BC-424B-BF5A-2A18410E4DD8}" type="slidenum">
              <a:rPr lang="en-US" smtClean="0"/>
              <a:t>‹#›</a:t>
            </a:fld>
            <a:endParaRPr lang="en-US"/>
          </a:p>
        </p:txBody>
      </p:sp>
    </p:spTree>
    <p:extLst>
      <p:ext uri="{BB962C8B-B14F-4D97-AF65-F5344CB8AC3E}">
        <p14:creationId xmlns:p14="http://schemas.microsoft.com/office/powerpoint/2010/main" val="40945569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73E5007E-EE70-4820-A95B-EBC299F27ABA}" type="datetimeFigureOut">
              <a:rPr lang="en-US" smtClean="0"/>
              <a:t>10/12/2023</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ADE07FAC-84BC-424B-BF5A-2A18410E4DD8}" type="slidenum">
              <a:rPr lang="en-US" smtClean="0"/>
              <a:t>‹#›</a:t>
            </a:fld>
            <a:endParaRPr lang="en-US"/>
          </a:p>
        </p:txBody>
      </p:sp>
    </p:spTree>
    <p:extLst>
      <p:ext uri="{BB962C8B-B14F-4D97-AF65-F5344CB8AC3E}">
        <p14:creationId xmlns:p14="http://schemas.microsoft.com/office/powerpoint/2010/main" val="16632504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tags" Target="../tags/tag2.xml"/><Relationship Id="rId3" Type="http://schemas.openxmlformats.org/officeDocument/2006/relationships/slideLayout" Target="../slideLayouts/slideLayout25.xml"/><Relationship Id="rId7" Type="http://schemas.openxmlformats.org/officeDocument/2006/relationships/tags" Target="../tags/tag1.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theme" Target="../theme/theme3.xml"/><Relationship Id="rId5" Type="http://schemas.openxmlformats.org/officeDocument/2006/relationships/slideLayout" Target="../slideLayouts/slideLayout27.xml"/><Relationship Id="rId4" Type="http://schemas.openxmlformats.org/officeDocument/2006/relationships/slideLayout" Target="../slideLayouts/slideLayout26.xml"/><Relationship Id="rId9" Type="http://schemas.openxmlformats.org/officeDocument/2006/relationships/tags" Target="../tags/tag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7087139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00542959"/>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DF8E821B-E229-4A79-B5FF-248E1AD71543}"/>
              </a:ext>
            </a:extLst>
          </p:cNvPr>
          <p:cNvSpPr txBox="1"/>
          <p:nvPr userDrawn="1"/>
        </p:nvSpPr>
        <p:spPr>
          <a:xfrm>
            <a:off x="0" y="-1512332"/>
            <a:ext cx="12192000" cy="369332"/>
          </a:xfrm>
          <a:prstGeom prst="rect">
            <a:avLst/>
          </a:prstGeom>
          <a:noFill/>
        </p:spPr>
        <p:txBody>
          <a:bodyPr vert="horz" wrap="none" lIns="0" tIns="0" rIns="0" bIns="0"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76CB0E7E-7BDA-4369-B06E-95E5B313A5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FF2DE87-7D95-4722-9EE5-248D158C7FF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D0A038-BC78-4ECC-BEFF-CCB515E4848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9B9EE9-F3BF-4B40-83E7-C9BC68FDDB0E}" type="datetimeFigureOut">
              <a:rPr lang="en-US" smtClean="0"/>
              <a:t>10/12/2023</a:t>
            </a:fld>
            <a:endParaRPr lang="en-US"/>
          </a:p>
        </p:txBody>
      </p:sp>
      <p:sp>
        <p:nvSpPr>
          <p:cNvPr id="5" name="Footer Placeholder 4">
            <a:extLst>
              <a:ext uri="{FF2B5EF4-FFF2-40B4-BE49-F238E27FC236}">
                <a16:creationId xmlns:a16="http://schemas.microsoft.com/office/drawing/2014/main" id="{50ECDB14-4F91-4B5C-8ACA-1B5E7E69B7D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B30118F-80C4-4861-A4D3-A50D382E7D5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F55963-6440-4C45-BA09-4E6A99D1BBE0}" type="slidenum">
              <a:rPr lang="en-US" smtClean="0"/>
              <a:t>‹#›</a:t>
            </a:fld>
            <a:endParaRPr lang="en-US"/>
          </a:p>
        </p:txBody>
      </p:sp>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57578635"/>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5.jpg"/><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6.png"/><Relationship Id="rId7" Type="http://schemas.openxmlformats.org/officeDocument/2006/relationships/image" Target="../media/image29.png"/><Relationship Id="rId2" Type="http://schemas.openxmlformats.org/officeDocument/2006/relationships/image" Target="../media/image5.jpg"/><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microsoft.com/office/2007/relationships/hdphoto" Target="../media/hdphoto2.wdp"/><Relationship Id="rId9" Type="http://schemas.openxmlformats.org/officeDocument/2006/relationships/image" Target="../media/image30.png"/></Relationships>
</file>

<file path=ppt/slides/_rels/slide12.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audio" Target="../media/audio7.wav"/><Relationship Id="rId7" Type="http://schemas.microsoft.com/office/2007/relationships/hdphoto" Target="../media/hdphoto3.wdp"/><Relationship Id="rId2" Type="http://schemas.openxmlformats.org/officeDocument/2006/relationships/audio" Target="../media/audio6.wav"/><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19.png"/><Relationship Id="rId4" Type="http://schemas.openxmlformats.org/officeDocument/2006/relationships/image" Target="../media/image5.jpg"/><Relationship Id="rId9" Type="http://schemas.openxmlformats.org/officeDocument/2006/relationships/image" Target="../media/image32.png"/></Relationships>
</file>

<file path=ppt/slides/_rels/slide13.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audio" Target="../media/audio8.wav"/><Relationship Id="rId7" Type="http://schemas.microsoft.com/office/2007/relationships/hdphoto" Target="../media/hdphoto2.wdp"/><Relationship Id="rId2" Type="http://schemas.openxmlformats.org/officeDocument/2006/relationships/audio" Target="../media/audio6.wav"/><Relationship Id="rId1" Type="http://schemas.openxmlformats.org/officeDocument/2006/relationships/slideLayout" Target="../slideLayouts/slideLayout2.xml"/><Relationship Id="rId6" Type="http://schemas.openxmlformats.org/officeDocument/2006/relationships/image" Target="../media/image26.png"/><Relationship Id="rId11" Type="http://schemas.openxmlformats.org/officeDocument/2006/relationships/image" Target="../media/image32.png"/><Relationship Id="rId5" Type="http://schemas.openxmlformats.org/officeDocument/2006/relationships/image" Target="../media/image5.jpg"/><Relationship Id="rId10" Type="http://schemas.openxmlformats.org/officeDocument/2006/relationships/image" Target="../media/image31.png"/><Relationship Id="rId4" Type="http://schemas.openxmlformats.org/officeDocument/2006/relationships/audio" Target="../media/audio9.wav"/><Relationship Id="rId9" Type="http://schemas.openxmlformats.org/officeDocument/2006/relationships/image" Target="../media/image28.png"/></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6.jp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16.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image" Target="../media/image36.png"/><Relationship Id="rId1" Type="http://schemas.openxmlformats.org/officeDocument/2006/relationships/slideLayout" Target="../slideLayouts/slideLayout18.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9.emf"/><Relationship Id="rId13" Type="http://schemas.openxmlformats.org/officeDocument/2006/relationships/image" Target="../media/image14.png"/><Relationship Id="rId18" Type="http://schemas.openxmlformats.org/officeDocument/2006/relationships/audio" Target="../media/audio9.wav"/><Relationship Id="rId3" Type="http://schemas.openxmlformats.org/officeDocument/2006/relationships/slideLayout" Target="../slideLayouts/slideLayout23.xml"/><Relationship Id="rId7" Type="http://schemas.openxmlformats.org/officeDocument/2006/relationships/image" Target="../media/image8.png"/><Relationship Id="rId12" Type="http://schemas.openxmlformats.org/officeDocument/2006/relationships/image" Target="../media/image13.png"/><Relationship Id="rId17" Type="http://schemas.openxmlformats.org/officeDocument/2006/relationships/audio" Target="../media/audio3.wav"/><Relationship Id="rId2" Type="http://schemas.openxmlformats.org/officeDocument/2006/relationships/audio" Target="../media/media1.mp3"/><Relationship Id="rId16" Type="http://schemas.openxmlformats.org/officeDocument/2006/relationships/audio" Target="../media/audio2.wav"/><Relationship Id="rId1" Type="http://schemas.microsoft.com/office/2007/relationships/media" Target="../media/media1.mp3"/><Relationship Id="rId6" Type="http://schemas.openxmlformats.org/officeDocument/2006/relationships/audio" Target="../media/audio3.wav"/><Relationship Id="rId11" Type="http://schemas.openxmlformats.org/officeDocument/2006/relationships/image" Target="../media/image12.emf"/><Relationship Id="rId5" Type="http://schemas.openxmlformats.org/officeDocument/2006/relationships/audio" Target="../media/audio2.wav"/><Relationship Id="rId15" Type="http://schemas.openxmlformats.org/officeDocument/2006/relationships/audio" Target="../media/audio1.wav"/><Relationship Id="rId10" Type="http://schemas.openxmlformats.org/officeDocument/2006/relationships/image" Target="../media/image11.png"/><Relationship Id="rId4" Type="http://schemas.openxmlformats.org/officeDocument/2006/relationships/audio" Target="../media/audio1.wav"/><Relationship Id="rId9" Type="http://schemas.openxmlformats.org/officeDocument/2006/relationships/image" Target="../media/image10.png"/><Relationship Id="rId14" Type="http://schemas.openxmlformats.org/officeDocument/2006/relationships/image" Target="../media/image15.png"/></Relationships>
</file>

<file path=ppt/slides/_rels/slide5.xml.rels><?xml version="1.0" encoding="UTF-8" standalone="yes"?>
<Relationships xmlns="http://schemas.openxmlformats.org/package/2006/relationships"><Relationship Id="rId8" Type="http://schemas.openxmlformats.org/officeDocument/2006/relationships/image" Target="../media/image9.emf"/><Relationship Id="rId13" Type="http://schemas.openxmlformats.org/officeDocument/2006/relationships/image" Target="../media/image14.png"/><Relationship Id="rId18" Type="http://schemas.openxmlformats.org/officeDocument/2006/relationships/audio" Target="../media/audio9.wav"/><Relationship Id="rId3" Type="http://schemas.openxmlformats.org/officeDocument/2006/relationships/slideLayout" Target="../slideLayouts/slideLayout23.xml"/><Relationship Id="rId7" Type="http://schemas.openxmlformats.org/officeDocument/2006/relationships/image" Target="../media/image8.png"/><Relationship Id="rId12" Type="http://schemas.openxmlformats.org/officeDocument/2006/relationships/image" Target="../media/image13.png"/><Relationship Id="rId17" Type="http://schemas.openxmlformats.org/officeDocument/2006/relationships/audio" Target="../media/audio3.wav"/><Relationship Id="rId2" Type="http://schemas.openxmlformats.org/officeDocument/2006/relationships/audio" Target="../media/media1.mp3"/><Relationship Id="rId16" Type="http://schemas.openxmlformats.org/officeDocument/2006/relationships/audio" Target="../media/audio2.wav"/><Relationship Id="rId1" Type="http://schemas.microsoft.com/office/2007/relationships/media" Target="../media/media1.mp3"/><Relationship Id="rId6" Type="http://schemas.openxmlformats.org/officeDocument/2006/relationships/audio" Target="../media/audio3.wav"/><Relationship Id="rId11" Type="http://schemas.openxmlformats.org/officeDocument/2006/relationships/image" Target="../media/image12.emf"/><Relationship Id="rId5" Type="http://schemas.openxmlformats.org/officeDocument/2006/relationships/audio" Target="../media/audio2.wav"/><Relationship Id="rId15" Type="http://schemas.openxmlformats.org/officeDocument/2006/relationships/audio" Target="../media/audio1.wav"/><Relationship Id="rId10" Type="http://schemas.openxmlformats.org/officeDocument/2006/relationships/image" Target="../media/image11.png"/><Relationship Id="rId4" Type="http://schemas.openxmlformats.org/officeDocument/2006/relationships/audio" Target="../media/audio1.wav"/><Relationship Id="rId9" Type="http://schemas.openxmlformats.org/officeDocument/2006/relationships/image" Target="../media/image10.png"/><Relationship Id="rId14" Type="http://schemas.openxmlformats.org/officeDocument/2006/relationships/image" Target="../media/image15.png"/></Relationships>
</file>

<file path=ppt/slides/_rels/slide6.xml.rels><?xml version="1.0" encoding="UTF-8" standalone="yes"?>
<Relationships xmlns="http://schemas.openxmlformats.org/package/2006/relationships"><Relationship Id="rId8" Type="http://schemas.openxmlformats.org/officeDocument/2006/relationships/image" Target="../media/image9.emf"/><Relationship Id="rId13" Type="http://schemas.openxmlformats.org/officeDocument/2006/relationships/image" Target="../media/image14.png"/><Relationship Id="rId18" Type="http://schemas.openxmlformats.org/officeDocument/2006/relationships/audio" Target="../media/audio9.wav"/><Relationship Id="rId3" Type="http://schemas.openxmlformats.org/officeDocument/2006/relationships/slideLayout" Target="../slideLayouts/slideLayout23.xml"/><Relationship Id="rId7" Type="http://schemas.openxmlformats.org/officeDocument/2006/relationships/image" Target="../media/image8.png"/><Relationship Id="rId12" Type="http://schemas.openxmlformats.org/officeDocument/2006/relationships/image" Target="../media/image13.png"/><Relationship Id="rId17" Type="http://schemas.openxmlformats.org/officeDocument/2006/relationships/audio" Target="../media/audio3.wav"/><Relationship Id="rId2" Type="http://schemas.openxmlformats.org/officeDocument/2006/relationships/audio" Target="../media/media1.mp3"/><Relationship Id="rId16" Type="http://schemas.openxmlformats.org/officeDocument/2006/relationships/audio" Target="../media/audio2.wav"/><Relationship Id="rId1" Type="http://schemas.microsoft.com/office/2007/relationships/media" Target="../media/media1.mp3"/><Relationship Id="rId6" Type="http://schemas.openxmlformats.org/officeDocument/2006/relationships/audio" Target="../media/audio3.wav"/><Relationship Id="rId11" Type="http://schemas.openxmlformats.org/officeDocument/2006/relationships/image" Target="../media/image12.emf"/><Relationship Id="rId5" Type="http://schemas.openxmlformats.org/officeDocument/2006/relationships/audio" Target="../media/audio2.wav"/><Relationship Id="rId15" Type="http://schemas.openxmlformats.org/officeDocument/2006/relationships/audio" Target="../media/audio1.wav"/><Relationship Id="rId10" Type="http://schemas.openxmlformats.org/officeDocument/2006/relationships/image" Target="../media/image11.png"/><Relationship Id="rId4" Type="http://schemas.openxmlformats.org/officeDocument/2006/relationships/audio" Target="../media/audio1.wav"/><Relationship Id="rId9" Type="http://schemas.openxmlformats.org/officeDocument/2006/relationships/image" Target="../media/image10.png"/><Relationship Id="rId1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3.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audio" Target="../media/audio5.wav"/><Relationship Id="rId7" Type="http://schemas.openxmlformats.org/officeDocument/2006/relationships/image" Target="../media/image21.png"/><Relationship Id="rId2" Type="http://schemas.openxmlformats.org/officeDocument/2006/relationships/audio" Target="../media/audio4.wav"/><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5.jpg"/><Relationship Id="rId9"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3000" r="-13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 </a:t>
            </a:r>
          </a:p>
        </p:txBody>
      </p:sp>
      <p:pic>
        <p:nvPicPr>
          <p:cNvPr id="4" name="Picture 3"/>
          <p:cNvPicPr>
            <a:picLocks noChangeAspect="1"/>
          </p:cNvPicPr>
          <p:nvPr/>
        </p:nvPicPr>
        <p:blipFill>
          <a:blip r:embed="rId3">
            <a:extLst>
              <a:ext uri="{BEBA8EAE-BF5A-486C-A8C5-ECC9F3942E4B}">
                <a14:imgProps xmlns:a14="http://schemas.microsoft.com/office/drawing/2010/main">
                  <a14:imgLayer r:embed="rId4">
                    <a14:imgEffect>
                      <a14:backgroundRemoval t="0" b="100000" l="2150" r="100000">
                        <a14:foregroundMark x1="21496" y1="74815" x2="51419" y2="88000"/>
                        <a14:foregroundMark x1="36543" y1="53630" x2="47463" y2="67704"/>
                        <a14:foregroundMark x1="42304" y1="33481" x2="42390" y2="42667"/>
                        <a14:foregroundMark x1="43250" y1="33333" x2="44712" y2="35556"/>
                        <a14:foregroundMark x1="27429" y1="51111" x2="27945" y2="60296"/>
                        <a14:foregroundMark x1="57008" y1="61481" x2="57094" y2="69778"/>
                        <a14:foregroundMark x1="51419" y1="61778" x2="50989" y2="64593"/>
                        <a14:foregroundMark x1="57868" y1="70963" x2="57868" y2="70963"/>
                        <a14:foregroundMark x1="56234" y1="71111" x2="56234" y2="71111"/>
                      </a14:backgroundRemoval>
                    </a14:imgEffect>
                  </a14:imgLayer>
                </a14:imgProps>
              </a:ext>
            </a:extLst>
          </a:blip>
          <a:stretch>
            <a:fillRect/>
          </a:stretch>
        </p:blipFill>
        <p:spPr>
          <a:xfrm>
            <a:off x="5742008" y="3114453"/>
            <a:ext cx="6449992" cy="3743547"/>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53040" y="0"/>
            <a:ext cx="1717606" cy="1717606"/>
          </a:xfrm>
          <a:prstGeom prst="rect">
            <a:avLst/>
          </a:prstGeom>
        </p:spPr>
      </p:pic>
      <p:pic>
        <p:nvPicPr>
          <p:cNvPr id="3" name="Picture 2"/>
          <p:cNvPicPr>
            <a:picLocks noChangeAspect="1"/>
          </p:cNvPicPr>
          <p:nvPr/>
        </p:nvPicPr>
        <p:blipFill>
          <a:blip r:embed="rId6"/>
          <a:stretch>
            <a:fillRect/>
          </a:stretch>
        </p:blipFill>
        <p:spPr>
          <a:xfrm>
            <a:off x="-1238845" y="-378020"/>
            <a:ext cx="10864014" cy="6340390"/>
          </a:xfrm>
          <a:prstGeom prst="rect">
            <a:avLst/>
          </a:prstGeom>
        </p:spPr>
      </p:pic>
    </p:spTree>
    <p:extLst>
      <p:ext uri="{BB962C8B-B14F-4D97-AF65-F5344CB8AC3E}">
        <p14:creationId xmlns:p14="http://schemas.microsoft.com/office/powerpoint/2010/main" val="3631087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par>
                                <p:cTn id="15" presetID="53" presetClass="entr" presetSubtype="16"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500" fill="hold"/>
                                        <p:tgtEl>
                                          <p:spTgt spid="3"/>
                                        </p:tgtEl>
                                        <p:attrNameLst>
                                          <p:attrName>ppt_w</p:attrName>
                                        </p:attrNameLst>
                                      </p:cBhvr>
                                      <p:tavLst>
                                        <p:tav tm="0">
                                          <p:val>
                                            <p:fltVal val="0"/>
                                          </p:val>
                                        </p:tav>
                                        <p:tav tm="100000">
                                          <p:val>
                                            <p:strVal val="#ppt_w"/>
                                          </p:val>
                                        </p:tav>
                                      </p:tavLst>
                                    </p:anim>
                                    <p:anim calcmode="lin" valueType="num">
                                      <p:cBhvr>
                                        <p:cTn id="18" dur="500" fill="hold"/>
                                        <p:tgtEl>
                                          <p:spTgt spid="3"/>
                                        </p:tgtEl>
                                        <p:attrNameLst>
                                          <p:attrName>ppt_h</p:attrName>
                                        </p:attrNameLst>
                                      </p:cBhvr>
                                      <p:tavLst>
                                        <p:tav tm="0">
                                          <p:val>
                                            <p:fltVal val="0"/>
                                          </p:val>
                                        </p:tav>
                                        <p:tav tm="100000">
                                          <p:val>
                                            <p:strVal val="#ppt_h"/>
                                          </p:val>
                                        </p:tav>
                                      </p:tavLst>
                                    </p:anim>
                                    <p:animEffect transition="in" filter="fade">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r="-3000"/>
          </a:stretch>
        </a:blipFill>
        <a:effectLst/>
      </p:bgPr>
    </p:bg>
    <p:spTree>
      <p:nvGrpSpPr>
        <p:cNvPr id="1" name=""/>
        <p:cNvGrpSpPr/>
        <p:nvPr/>
      </p:nvGrpSpPr>
      <p:grpSpPr>
        <a:xfrm>
          <a:off x="0" y="0"/>
          <a:ext cx="0" cy="0"/>
          <a:chOff x="0" y="0"/>
          <a:chExt cx="0" cy="0"/>
        </a:xfrm>
      </p:grpSpPr>
      <p:sp>
        <p:nvSpPr>
          <p:cNvPr id="4" name="Rounded Rectangle 3"/>
          <p:cNvSpPr/>
          <p:nvPr/>
        </p:nvSpPr>
        <p:spPr>
          <a:xfrm>
            <a:off x="590550" y="671332"/>
            <a:ext cx="11239500" cy="5755373"/>
          </a:xfrm>
          <a:prstGeom prst="roundRect">
            <a:avLst>
              <a:gd name="adj" fmla="val 4439"/>
            </a:avLst>
          </a:prstGeom>
          <a:solidFill>
            <a:schemeClr val="bg1"/>
          </a:solidFill>
          <a:ln w="762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4681" y="0"/>
            <a:ext cx="2853494" cy="1990725"/>
          </a:xfrm>
          <a:prstGeom prst="rect">
            <a:avLst/>
          </a:prstGeom>
        </p:spPr>
      </p:pic>
      <p:sp>
        <p:nvSpPr>
          <p:cNvPr id="7" name="TextBox 6"/>
          <p:cNvSpPr txBox="1"/>
          <p:nvPr/>
        </p:nvSpPr>
        <p:spPr>
          <a:xfrm rot="542452">
            <a:off x="888406" y="395197"/>
            <a:ext cx="747320" cy="1200329"/>
          </a:xfrm>
          <a:prstGeom prst="rect">
            <a:avLst/>
          </a:prstGeom>
          <a:noFill/>
        </p:spPr>
        <p:txBody>
          <a:bodyPr wrap="none" rtlCol="0">
            <a:spAutoFit/>
          </a:bodyPr>
          <a:lstStyle/>
          <a:p>
            <a:r>
              <a:rPr lang="en-US" sz="7200" dirty="0">
                <a:ln w="28575">
                  <a:solidFill>
                    <a:schemeClr val="tx1">
                      <a:lumMod val="85000"/>
                      <a:lumOff val="15000"/>
                    </a:schemeClr>
                  </a:solidFill>
                </a:ln>
                <a:solidFill>
                  <a:schemeClr val="accent4">
                    <a:lumMod val="60000"/>
                    <a:lumOff val="40000"/>
                  </a:schemeClr>
                </a:solidFill>
                <a:latin typeface="#9Slide07 SVNZiclets" panose="02000603000000000000" pitchFamily="2" charset="0"/>
              </a:rPr>
              <a:t>2</a:t>
            </a:r>
          </a:p>
        </p:txBody>
      </p:sp>
      <p:sp>
        <p:nvSpPr>
          <p:cNvPr id="16" name="TextBox 15"/>
          <p:cNvSpPr txBox="1"/>
          <p:nvPr/>
        </p:nvSpPr>
        <p:spPr>
          <a:xfrm>
            <a:off x="2287380" y="769624"/>
            <a:ext cx="9415348" cy="1569660"/>
          </a:xfrm>
          <a:prstGeom prst="rect">
            <a:avLst/>
          </a:prstGeom>
          <a:noFill/>
        </p:spPr>
        <p:txBody>
          <a:bodyPr wrap="square" rtlCol="0">
            <a:spAutoFit/>
          </a:bodyPr>
          <a:lstStyle/>
          <a:p>
            <a:pPr algn="ctr"/>
            <a:r>
              <a:rPr lang="en-US" sz="4800" b="1" dirty="0" err="1">
                <a:solidFill>
                  <a:schemeClr val="bg2">
                    <a:lumMod val="25000"/>
                  </a:schemeClr>
                </a:solidFill>
              </a:rPr>
              <a:t>Em</a:t>
            </a:r>
            <a:r>
              <a:rPr lang="en-US" sz="4800" b="1" dirty="0">
                <a:solidFill>
                  <a:schemeClr val="accent4">
                    <a:lumMod val="75000"/>
                  </a:schemeClr>
                </a:solidFill>
              </a:rPr>
              <a:t> </a:t>
            </a:r>
            <a:r>
              <a:rPr lang="en-US" sz="4800" b="1" i="1" dirty="0" err="1">
                <a:solidFill>
                  <a:srgbClr val="C00000"/>
                </a:solidFill>
              </a:rPr>
              <a:t>đồng</a:t>
            </a:r>
            <a:r>
              <a:rPr lang="en-US" sz="4800" b="1" i="1" dirty="0">
                <a:solidFill>
                  <a:srgbClr val="C00000"/>
                </a:solidFill>
              </a:rPr>
              <a:t> </a:t>
            </a:r>
            <a:r>
              <a:rPr lang="en-US" sz="4800" b="1" i="1" dirty="0" err="1">
                <a:solidFill>
                  <a:srgbClr val="C00000"/>
                </a:solidFill>
              </a:rPr>
              <a:t>tình</a:t>
            </a:r>
            <a:r>
              <a:rPr lang="en-US" sz="4800" b="1" i="1" dirty="0">
                <a:solidFill>
                  <a:srgbClr val="C00000"/>
                </a:solidFill>
              </a:rPr>
              <a:t> </a:t>
            </a:r>
            <a:r>
              <a:rPr lang="en-US" sz="4800" b="1" dirty="0">
                <a:solidFill>
                  <a:schemeClr val="bg2">
                    <a:lumMod val="25000"/>
                  </a:schemeClr>
                </a:solidFill>
              </a:rPr>
              <a:t>hay</a:t>
            </a:r>
            <a:r>
              <a:rPr lang="en-US" sz="4800" b="1" dirty="0">
                <a:solidFill>
                  <a:schemeClr val="accent4">
                    <a:lumMod val="75000"/>
                  </a:schemeClr>
                </a:solidFill>
              </a:rPr>
              <a:t> </a:t>
            </a:r>
            <a:r>
              <a:rPr lang="en-US" sz="4800" b="1" i="1" dirty="0" err="1">
                <a:solidFill>
                  <a:srgbClr val="C00000"/>
                </a:solidFill>
              </a:rPr>
              <a:t>không</a:t>
            </a:r>
            <a:r>
              <a:rPr lang="en-US" sz="4800" b="1" i="1" dirty="0">
                <a:solidFill>
                  <a:srgbClr val="C00000"/>
                </a:solidFill>
              </a:rPr>
              <a:t> </a:t>
            </a:r>
            <a:r>
              <a:rPr lang="en-US" sz="4800" b="1" i="1" dirty="0" err="1">
                <a:solidFill>
                  <a:srgbClr val="C00000"/>
                </a:solidFill>
              </a:rPr>
              <a:t>đồng</a:t>
            </a:r>
            <a:r>
              <a:rPr lang="en-US" sz="4800" b="1" i="1" dirty="0">
                <a:solidFill>
                  <a:srgbClr val="C00000"/>
                </a:solidFill>
              </a:rPr>
              <a:t> </a:t>
            </a:r>
            <a:r>
              <a:rPr lang="en-US" sz="4800" b="1" i="1" dirty="0" err="1">
                <a:solidFill>
                  <a:srgbClr val="C00000"/>
                </a:solidFill>
              </a:rPr>
              <a:t>tình</a:t>
            </a:r>
            <a:r>
              <a:rPr lang="en-US" sz="4800" b="1" i="1" dirty="0">
                <a:solidFill>
                  <a:srgbClr val="C00000"/>
                </a:solidFill>
              </a:rPr>
              <a:t> </a:t>
            </a:r>
            <a:r>
              <a:rPr lang="en-US" sz="4800" b="1" dirty="0" err="1">
                <a:solidFill>
                  <a:schemeClr val="bg2">
                    <a:lumMod val="25000"/>
                  </a:schemeClr>
                </a:solidFill>
              </a:rPr>
              <a:t>với</a:t>
            </a:r>
            <a:r>
              <a:rPr lang="en-US" sz="4800" b="1" dirty="0">
                <a:solidFill>
                  <a:schemeClr val="bg2">
                    <a:lumMod val="25000"/>
                  </a:schemeClr>
                </a:solidFill>
              </a:rPr>
              <a:t> ý </a:t>
            </a:r>
            <a:r>
              <a:rPr lang="en-US" sz="4800" b="1" dirty="0" err="1">
                <a:solidFill>
                  <a:schemeClr val="bg2">
                    <a:lumMod val="25000"/>
                  </a:schemeClr>
                </a:solidFill>
              </a:rPr>
              <a:t>kiến</a:t>
            </a:r>
            <a:r>
              <a:rPr lang="en-US" sz="4800" b="1" dirty="0">
                <a:solidFill>
                  <a:schemeClr val="bg2">
                    <a:lumMod val="25000"/>
                  </a:schemeClr>
                </a:solidFill>
              </a:rPr>
              <a:t> </a:t>
            </a:r>
            <a:r>
              <a:rPr lang="en-US" sz="4800" b="1" dirty="0" err="1">
                <a:solidFill>
                  <a:schemeClr val="bg2">
                    <a:lumMod val="25000"/>
                  </a:schemeClr>
                </a:solidFill>
              </a:rPr>
              <a:t>sau</a:t>
            </a:r>
            <a:r>
              <a:rPr lang="en-US" sz="4800" b="1" dirty="0">
                <a:solidFill>
                  <a:schemeClr val="bg2">
                    <a:lumMod val="25000"/>
                  </a:schemeClr>
                </a:solidFill>
              </a:rPr>
              <a:t>? </a:t>
            </a:r>
            <a:r>
              <a:rPr lang="en-US" sz="4800" b="1" dirty="0" err="1">
                <a:solidFill>
                  <a:schemeClr val="bg2">
                    <a:lumMod val="25000"/>
                  </a:schemeClr>
                </a:solidFill>
              </a:rPr>
              <a:t>Vì</a:t>
            </a:r>
            <a:r>
              <a:rPr lang="en-US" sz="4800" b="1" dirty="0">
                <a:solidFill>
                  <a:schemeClr val="bg2">
                    <a:lumMod val="25000"/>
                  </a:schemeClr>
                </a:solidFill>
              </a:rPr>
              <a:t> </a:t>
            </a:r>
            <a:r>
              <a:rPr lang="en-US" sz="4800" b="1" dirty="0" err="1">
                <a:solidFill>
                  <a:schemeClr val="bg2">
                    <a:lumMod val="25000"/>
                  </a:schemeClr>
                </a:solidFill>
              </a:rPr>
              <a:t>sao</a:t>
            </a:r>
            <a:r>
              <a:rPr lang="en-US" sz="4800" b="1" dirty="0">
                <a:solidFill>
                  <a:schemeClr val="bg2">
                    <a:lumMod val="25000"/>
                  </a:schemeClr>
                </a:solidFill>
              </a:rPr>
              <a:t>?</a:t>
            </a:r>
          </a:p>
        </p:txBody>
      </p:sp>
      <p:pic>
        <p:nvPicPr>
          <p:cNvPr id="8" name="Picture 7"/>
          <p:cNvPicPr>
            <a:picLocks noChangeAspect="1"/>
          </p:cNvPicPr>
          <p:nvPr/>
        </p:nvPicPr>
        <p:blipFill>
          <a:blip r:embed="rId4"/>
          <a:stretch>
            <a:fillRect/>
          </a:stretch>
        </p:blipFill>
        <p:spPr>
          <a:xfrm>
            <a:off x="798738" y="2837146"/>
            <a:ext cx="5342963" cy="2562885"/>
          </a:xfrm>
          <a:prstGeom prst="rect">
            <a:avLst/>
          </a:prstGeom>
        </p:spPr>
      </p:pic>
      <p:pic>
        <p:nvPicPr>
          <p:cNvPr id="21" name="Picture 20"/>
          <p:cNvPicPr>
            <a:picLocks noChangeAspect="1"/>
          </p:cNvPicPr>
          <p:nvPr/>
        </p:nvPicPr>
        <p:blipFill>
          <a:blip r:embed="rId5"/>
          <a:stretch>
            <a:fillRect/>
          </a:stretch>
        </p:blipFill>
        <p:spPr>
          <a:xfrm>
            <a:off x="6019168" y="2837146"/>
            <a:ext cx="5386804" cy="2562885"/>
          </a:xfrm>
          <a:prstGeom prst="rect">
            <a:avLst/>
          </a:prstGeom>
        </p:spPr>
      </p:pic>
    </p:spTree>
    <p:extLst>
      <p:ext uri="{BB962C8B-B14F-4D97-AF65-F5344CB8AC3E}">
        <p14:creationId xmlns:p14="http://schemas.microsoft.com/office/powerpoint/2010/main" val="1904342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par>
                                <p:cTn id="8" presetID="14" presetClass="entr" presetSubtype="1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randombar(horizontal)">
                                      <p:cBhvr>
                                        <p:cTn id="13" dur="500"/>
                                        <p:tgtEl>
                                          <p:spTgt spid="4"/>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randombar(horizontal)">
                                      <p:cBhvr>
                                        <p:cTn id="16" dur="500"/>
                                        <p:tgtEl>
                                          <p:spTgt spid="16"/>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randombar(horizontal)">
                                      <p:cBhvr>
                                        <p:cTn id="21" dur="500"/>
                                        <p:tgtEl>
                                          <p:spTgt spid="8"/>
                                        </p:tgtEl>
                                      </p:cBhvr>
                                    </p:animEffect>
                                  </p:childTnLst>
                                </p:cTn>
                              </p:par>
                              <p:par>
                                <p:cTn id="22" presetID="14" presetClass="entr" presetSubtype="10" fill="hold" nodeType="with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randombar(horizontal)">
                                      <p:cBhvr>
                                        <p:cTn id="24"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p:bldP spid="16"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r="-3000"/>
          </a:stretch>
        </a:blipFill>
        <a:effectLst/>
      </p:bgPr>
    </p:bg>
    <p:spTree>
      <p:nvGrpSpPr>
        <p:cNvPr id="1" name=""/>
        <p:cNvGrpSpPr/>
        <p:nvPr/>
      </p:nvGrpSpPr>
      <p:grpSpPr>
        <a:xfrm>
          <a:off x="0" y="0"/>
          <a:ext cx="0" cy="0"/>
          <a:chOff x="0" y="0"/>
          <a:chExt cx="0" cy="0"/>
        </a:xfrm>
      </p:grpSpPr>
      <p:sp>
        <p:nvSpPr>
          <p:cNvPr id="4" name="Rounded Rectangle 3"/>
          <p:cNvSpPr/>
          <p:nvPr/>
        </p:nvSpPr>
        <p:spPr>
          <a:xfrm>
            <a:off x="439615" y="298938"/>
            <a:ext cx="11465170" cy="6263908"/>
          </a:xfrm>
          <a:prstGeom prst="roundRect">
            <a:avLst>
              <a:gd name="adj" fmla="val 4439"/>
            </a:avLst>
          </a:prstGeom>
          <a:solidFill>
            <a:schemeClr val="bg1"/>
          </a:solidFill>
          <a:ln w="762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2" name="Group 21"/>
          <p:cNvGrpSpPr/>
          <p:nvPr/>
        </p:nvGrpSpPr>
        <p:grpSpPr>
          <a:xfrm>
            <a:off x="7491853" y="639491"/>
            <a:ext cx="2562521" cy="3990297"/>
            <a:chOff x="5341765" y="2523951"/>
            <a:chExt cx="2562521" cy="3990297"/>
          </a:xfrm>
        </p:grpSpPr>
        <p:grpSp>
          <p:nvGrpSpPr>
            <p:cNvPr id="3" name="Group 2"/>
            <p:cNvGrpSpPr/>
            <p:nvPr/>
          </p:nvGrpSpPr>
          <p:grpSpPr>
            <a:xfrm>
              <a:off x="5341765" y="3564575"/>
              <a:ext cx="2107835" cy="2949673"/>
              <a:chOff x="5317045" y="3405124"/>
              <a:chExt cx="2107835" cy="2949673"/>
            </a:xfrm>
          </p:grpSpPr>
          <p:pic>
            <p:nvPicPr>
              <p:cNvPr id="13" name="Picture 12"/>
              <p:cNvPicPr>
                <a:picLocks noChangeAspect="1"/>
              </p:cNvPicPr>
              <p:nvPr/>
            </p:nvPicPr>
            <p:blipFill rotWithShape="1">
              <a:blip r:embed="rId3">
                <a:extLst>
                  <a:ext uri="{BEBA8EAE-BF5A-486C-A8C5-ECC9F3942E4B}">
                    <a14:imgProps xmlns:a14="http://schemas.microsoft.com/office/drawing/2010/main">
                      <a14:imgLayer r:embed="rId4">
                        <a14:imgEffect>
                          <a14:backgroundRemoval t="31222" b="91222" l="42589" r="61221">
                            <a14:foregroundMark x1="56420" y1="64444" x2="56420" y2="64444"/>
                            <a14:foregroundMark x1="57881" y1="66000" x2="57046" y2="68222"/>
                          </a14:backgroundRemoval>
                        </a14:imgEffect>
                      </a14:imgLayer>
                    </a14:imgProps>
                  </a:ext>
                  <a:ext uri="{28A0092B-C50C-407E-A947-70E740481C1C}">
                    <a14:useLocalDpi xmlns:a14="http://schemas.microsoft.com/office/drawing/2010/main" val="0"/>
                  </a:ext>
                </a:extLst>
              </a:blip>
              <a:srcRect l="40484" t="30368" r="38250" b="8034"/>
              <a:stretch/>
            </p:blipFill>
            <p:spPr>
              <a:xfrm>
                <a:off x="5317045" y="3405124"/>
                <a:ext cx="2107835" cy="2766534"/>
              </a:xfrm>
              <a:prstGeom prst="rect">
                <a:avLst/>
              </a:prstGeom>
            </p:spPr>
          </p:pic>
          <p:sp>
            <p:nvSpPr>
              <p:cNvPr id="10" name="Flowchart: Terminator 9"/>
              <p:cNvSpPr/>
              <p:nvPr/>
            </p:nvSpPr>
            <p:spPr>
              <a:xfrm>
                <a:off x="5804320" y="5842208"/>
                <a:ext cx="1133283" cy="512589"/>
              </a:xfrm>
              <a:prstGeom prst="flowChartTerminator">
                <a:avLst/>
              </a:prstGeom>
              <a:solidFill>
                <a:srgbClr val="E0F1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00B050"/>
                    </a:solidFill>
                    <a:latin typeface="#9Slide07 SVNAppleberry" panose="02040603050506020204" pitchFamily="18" charset="0"/>
                  </a:rPr>
                  <a:t>Vân</a:t>
                </a:r>
                <a:r>
                  <a:rPr lang="en-US" sz="2400" dirty="0">
                    <a:solidFill>
                      <a:srgbClr val="00B050"/>
                    </a:solidFill>
                    <a:latin typeface="#9Slide07 SVNAppleberry" panose="02040603050506020204" pitchFamily="18" charset="0"/>
                  </a:rPr>
                  <a:t> </a:t>
                </a:r>
              </a:p>
            </p:txBody>
          </p:sp>
        </p:grpSp>
        <p:sp>
          <p:nvSpPr>
            <p:cNvPr id="16" name="Rounded Rectangular Callout 15"/>
            <p:cNvSpPr/>
            <p:nvPr/>
          </p:nvSpPr>
          <p:spPr>
            <a:xfrm>
              <a:off x="5390618" y="2523951"/>
              <a:ext cx="2513668" cy="1434470"/>
            </a:xfrm>
            <a:custGeom>
              <a:avLst/>
              <a:gdLst>
                <a:gd name="connsiteX0" fmla="*/ 0 w 3044758"/>
                <a:gd name="connsiteY0" fmla="*/ 173441 h 1040625"/>
                <a:gd name="connsiteX1" fmla="*/ 173441 w 3044758"/>
                <a:gd name="connsiteY1" fmla="*/ 0 h 1040625"/>
                <a:gd name="connsiteX2" fmla="*/ 1776109 w 3044758"/>
                <a:gd name="connsiteY2" fmla="*/ 0 h 1040625"/>
                <a:gd name="connsiteX3" fmla="*/ 1776109 w 3044758"/>
                <a:gd name="connsiteY3" fmla="*/ 0 h 1040625"/>
                <a:gd name="connsiteX4" fmla="*/ 2537298 w 3044758"/>
                <a:gd name="connsiteY4" fmla="*/ 0 h 1040625"/>
                <a:gd name="connsiteX5" fmla="*/ 2871317 w 3044758"/>
                <a:gd name="connsiteY5" fmla="*/ 0 h 1040625"/>
                <a:gd name="connsiteX6" fmla="*/ 3044758 w 3044758"/>
                <a:gd name="connsiteY6" fmla="*/ 173441 h 1040625"/>
                <a:gd name="connsiteX7" fmla="*/ 3044758 w 3044758"/>
                <a:gd name="connsiteY7" fmla="*/ 607031 h 1040625"/>
                <a:gd name="connsiteX8" fmla="*/ 3044758 w 3044758"/>
                <a:gd name="connsiteY8" fmla="*/ 607031 h 1040625"/>
                <a:gd name="connsiteX9" fmla="*/ 3044758 w 3044758"/>
                <a:gd name="connsiteY9" fmla="*/ 867188 h 1040625"/>
                <a:gd name="connsiteX10" fmla="*/ 3044758 w 3044758"/>
                <a:gd name="connsiteY10" fmla="*/ 867184 h 1040625"/>
                <a:gd name="connsiteX11" fmla="*/ 2871317 w 3044758"/>
                <a:gd name="connsiteY11" fmla="*/ 1040625 h 1040625"/>
                <a:gd name="connsiteX12" fmla="*/ 2537298 w 3044758"/>
                <a:gd name="connsiteY12" fmla="*/ 1040625 h 1040625"/>
                <a:gd name="connsiteX13" fmla="*/ 1565067 w 3044758"/>
                <a:gd name="connsiteY13" fmla="*/ 1434470 h 1040625"/>
                <a:gd name="connsiteX14" fmla="*/ 1776109 w 3044758"/>
                <a:gd name="connsiteY14" fmla="*/ 1040625 h 1040625"/>
                <a:gd name="connsiteX15" fmla="*/ 173441 w 3044758"/>
                <a:gd name="connsiteY15" fmla="*/ 1040625 h 1040625"/>
                <a:gd name="connsiteX16" fmla="*/ 0 w 3044758"/>
                <a:gd name="connsiteY16" fmla="*/ 867184 h 1040625"/>
                <a:gd name="connsiteX17" fmla="*/ 0 w 3044758"/>
                <a:gd name="connsiteY17" fmla="*/ 867188 h 1040625"/>
                <a:gd name="connsiteX18" fmla="*/ 0 w 3044758"/>
                <a:gd name="connsiteY18" fmla="*/ 607031 h 1040625"/>
                <a:gd name="connsiteX19" fmla="*/ 0 w 3044758"/>
                <a:gd name="connsiteY19" fmla="*/ 607031 h 1040625"/>
                <a:gd name="connsiteX20" fmla="*/ 0 w 3044758"/>
                <a:gd name="connsiteY20" fmla="*/ 173441 h 1040625"/>
                <a:gd name="connsiteX0" fmla="*/ 0 w 3044758"/>
                <a:gd name="connsiteY0" fmla="*/ 173441 h 1434470"/>
                <a:gd name="connsiteX1" fmla="*/ 173441 w 3044758"/>
                <a:gd name="connsiteY1" fmla="*/ 0 h 1434470"/>
                <a:gd name="connsiteX2" fmla="*/ 1776109 w 3044758"/>
                <a:gd name="connsiteY2" fmla="*/ 0 h 1434470"/>
                <a:gd name="connsiteX3" fmla="*/ 1776109 w 3044758"/>
                <a:gd name="connsiteY3" fmla="*/ 0 h 1434470"/>
                <a:gd name="connsiteX4" fmla="*/ 2537298 w 3044758"/>
                <a:gd name="connsiteY4" fmla="*/ 0 h 1434470"/>
                <a:gd name="connsiteX5" fmla="*/ 2871317 w 3044758"/>
                <a:gd name="connsiteY5" fmla="*/ 0 h 1434470"/>
                <a:gd name="connsiteX6" fmla="*/ 3044758 w 3044758"/>
                <a:gd name="connsiteY6" fmla="*/ 173441 h 1434470"/>
                <a:gd name="connsiteX7" fmla="*/ 3044758 w 3044758"/>
                <a:gd name="connsiteY7" fmla="*/ 607031 h 1434470"/>
                <a:gd name="connsiteX8" fmla="*/ 3044758 w 3044758"/>
                <a:gd name="connsiteY8" fmla="*/ 607031 h 1434470"/>
                <a:gd name="connsiteX9" fmla="*/ 3044758 w 3044758"/>
                <a:gd name="connsiteY9" fmla="*/ 867188 h 1434470"/>
                <a:gd name="connsiteX10" fmla="*/ 3044758 w 3044758"/>
                <a:gd name="connsiteY10" fmla="*/ 867184 h 1434470"/>
                <a:gd name="connsiteX11" fmla="*/ 2871317 w 3044758"/>
                <a:gd name="connsiteY11" fmla="*/ 1040625 h 1434470"/>
                <a:gd name="connsiteX12" fmla="*/ 2537298 w 3044758"/>
                <a:gd name="connsiteY12" fmla="*/ 1040625 h 1434470"/>
                <a:gd name="connsiteX13" fmla="*/ 1565067 w 3044758"/>
                <a:gd name="connsiteY13" fmla="*/ 1434470 h 1434470"/>
                <a:gd name="connsiteX14" fmla="*/ 1776109 w 3044758"/>
                <a:gd name="connsiteY14" fmla="*/ 1040625 h 1434470"/>
                <a:gd name="connsiteX15" fmla="*/ 173441 w 3044758"/>
                <a:gd name="connsiteY15" fmla="*/ 1040625 h 1434470"/>
                <a:gd name="connsiteX16" fmla="*/ 0 w 3044758"/>
                <a:gd name="connsiteY16" fmla="*/ 867184 h 1434470"/>
                <a:gd name="connsiteX17" fmla="*/ 0 w 3044758"/>
                <a:gd name="connsiteY17" fmla="*/ 867188 h 1434470"/>
                <a:gd name="connsiteX18" fmla="*/ 0 w 3044758"/>
                <a:gd name="connsiteY18" fmla="*/ 607031 h 1434470"/>
                <a:gd name="connsiteX19" fmla="*/ 0 w 3044758"/>
                <a:gd name="connsiteY19" fmla="*/ 607031 h 1434470"/>
                <a:gd name="connsiteX20" fmla="*/ 0 w 3044758"/>
                <a:gd name="connsiteY20" fmla="*/ 173441 h 1434470"/>
                <a:gd name="connsiteX0" fmla="*/ 0 w 3044758"/>
                <a:gd name="connsiteY0" fmla="*/ 173441 h 1434470"/>
                <a:gd name="connsiteX1" fmla="*/ 173441 w 3044758"/>
                <a:gd name="connsiteY1" fmla="*/ 0 h 1434470"/>
                <a:gd name="connsiteX2" fmla="*/ 1776109 w 3044758"/>
                <a:gd name="connsiteY2" fmla="*/ 0 h 1434470"/>
                <a:gd name="connsiteX3" fmla="*/ 1776109 w 3044758"/>
                <a:gd name="connsiteY3" fmla="*/ 0 h 1434470"/>
                <a:gd name="connsiteX4" fmla="*/ 2537298 w 3044758"/>
                <a:gd name="connsiteY4" fmla="*/ 0 h 1434470"/>
                <a:gd name="connsiteX5" fmla="*/ 2871317 w 3044758"/>
                <a:gd name="connsiteY5" fmla="*/ 0 h 1434470"/>
                <a:gd name="connsiteX6" fmla="*/ 3044758 w 3044758"/>
                <a:gd name="connsiteY6" fmla="*/ 173441 h 1434470"/>
                <a:gd name="connsiteX7" fmla="*/ 3044758 w 3044758"/>
                <a:gd name="connsiteY7" fmla="*/ 607031 h 1434470"/>
                <a:gd name="connsiteX8" fmla="*/ 3044758 w 3044758"/>
                <a:gd name="connsiteY8" fmla="*/ 607031 h 1434470"/>
                <a:gd name="connsiteX9" fmla="*/ 3044758 w 3044758"/>
                <a:gd name="connsiteY9" fmla="*/ 867188 h 1434470"/>
                <a:gd name="connsiteX10" fmla="*/ 3044758 w 3044758"/>
                <a:gd name="connsiteY10" fmla="*/ 867184 h 1434470"/>
                <a:gd name="connsiteX11" fmla="*/ 2871317 w 3044758"/>
                <a:gd name="connsiteY11" fmla="*/ 1040625 h 1434470"/>
                <a:gd name="connsiteX12" fmla="*/ 2537298 w 3044758"/>
                <a:gd name="connsiteY12" fmla="*/ 1040625 h 1434470"/>
                <a:gd name="connsiteX13" fmla="*/ 1565067 w 3044758"/>
                <a:gd name="connsiteY13" fmla="*/ 1434470 h 1434470"/>
                <a:gd name="connsiteX14" fmla="*/ 1776109 w 3044758"/>
                <a:gd name="connsiteY14" fmla="*/ 1040625 h 1434470"/>
                <a:gd name="connsiteX15" fmla="*/ 173441 w 3044758"/>
                <a:gd name="connsiteY15" fmla="*/ 1040625 h 1434470"/>
                <a:gd name="connsiteX16" fmla="*/ 0 w 3044758"/>
                <a:gd name="connsiteY16" fmla="*/ 867184 h 1434470"/>
                <a:gd name="connsiteX17" fmla="*/ 0 w 3044758"/>
                <a:gd name="connsiteY17" fmla="*/ 867188 h 1434470"/>
                <a:gd name="connsiteX18" fmla="*/ 0 w 3044758"/>
                <a:gd name="connsiteY18" fmla="*/ 607031 h 1434470"/>
                <a:gd name="connsiteX19" fmla="*/ 0 w 3044758"/>
                <a:gd name="connsiteY19" fmla="*/ 607031 h 1434470"/>
                <a:gd name="connsiteX20" fmla="*/ 0 w 3044758"/>
                <a:gd name="connsiteY20" fmla="*/ 173441 h 1434470"/>
                <a:gd name="connsiteX0" fmla="*/ 0 w 3044758"/>
                <a:gd name="connsiteY0" fmla="*/ 173441 h 1434470"/>
                <a:gd name="connsiteX1" fmla="*/ 173441 w 3044758"/>
                <a:gd name="connsiteY1" fmla="*/ 0 h 1434470"/>
                <a:gd name="connsiteX2" fmla="*/ 1776109 w 3044758"/>
                <a:gd name="connsiteY2" fmla="*/ 0 h 1434470"/>
                <a:gd name="connsiteX3" fmla="*/ 1776109 w 3044758"/>
                <a:gd name="connsiteY3" fmla="*/ 0 h 1434470"/>
                <a:gd name="connsiteX4" fmla="*/ 2537298 w 3044758"/>
                <a:gd name="connsiteY4" fmla="*/ 0 h 1434470"/>
                <a:gd name="connsiteX5" fmla="*/ 2871317 w 3044758"/>
                <a:gd name="connsiteY5" fmla="*/ 0 h 1434470"/>
                <a:gd name="connsiteX6" fmla="*/ 3044758 w 3044758"/>
                <a:gd name="connsiteY6" fmla="*/ 173441 h 1434470"/>
                <a:gd name="connsiteX7" fmla="*/ 3044758 w 3044758"/>
                <a:gd name="connsiteY7" fmla="*/ 607031 h 1434470"/>
                <a:gd name="connsiteX8" fmla="*/ 3044758 w 3044758"/>
                <a:gd name="connsiteY8" fmla="*/ 607031 h 1434470"/>
                <a:gd name="connsiteX9" fmla="*/ 3044758 w 3044758"/>
                <a:gd name="connsiteY9" fmla="*/ 867188 h 1434470"/>
                <a:gd name="connsiteX10" fmla="*/ 3044758 w 3044758"/>
                <a:gd name="connsiteY10" fmla="*/ 867184 h 1434470"/>
                <a:gd name="connsiteX11" fmla="*/ 2871317 w 3044758"/>
                <a:gd name="connsiteY11" fmla="*/ 1040625 h 1434470"/>
                <a:gd name="connsiteX12" fmla="*/ 2537298 w 3044758"/>
                <a:gd name="connsiteY12" fmla="*/ 1040625 h 1434470"/>
                <a:gd name="connsiteX13" fmla="*/ 1565067 w 3044758"/>
                <a:gd name="connsiteY13" fmla="*/ 1434470 h 1434470"/>
                <a:gd name="connsiteX14" fmla="*/ 1776109 w 3044758"/>
                <a:gd name="connsiteY14" fmla="*/ 1040625 h 1434470"/>
                <a:gd name="connsiteX15" fmla="*/ 173441 w 3044758"/>
                <a:gd name="connsiteY15" fmla="*/ 1040625 h 1434470"/>
                <a:gd name="connsiteX16" fmla="*/ 0 w 3044758"/>
                <a:gd name="connsiteY16" fmla="*/ 867184 h 1434470"/>
                <a:gd name="connsiteX17" fmla="*/ 0 w 3044758"/>
                <a:gd name="connsiteY17" fmla="*/ 867188 h 1434470"/>
                <a:gd name="connsiteX18" fmla="*/ 0 w 3044758"/>
                <a:gd name="connsiteY18" fmla="*/ 607031 h 1434470"/>
                <a:gd name="connsiteX19" fmla="*/ 0 w 3044758"/>
                <a:gd name="connsiteY19" fmla="*/ 607031 h 1434470"/>
                <a:gd name="connsiteX20" fmla="*/ 0 w 3044758"/>
                <a:gd name="connsiteY20" fmla="*/ 173441 h 1434470"/>
                <a:gd name="connsiteX0" fmla="*/ 0 w 3091650"/>
                <a:gd name="connsiteY0" fmla="*/ 173441 h 1434470"/>
                <a:gd name="connsiteX1" fmla="*/ 173441 w 3091650"/>
                <a:gd name="connsiteY1" fmla="*/ 0 h 1434470"/>
                <a:gd name="connsiteX2" fmla="*/ 1776109 w 3091650"/>
                <a:gd name="connsiteY2" fmla="*/ 0 h 1434470"/>
                <a:gd name="connsiteX3" fmla="*/ 1776109 w 3091650"/>
                <a:gd name="connsiteY3" fmla="*/ 0 h 1434470"/>
                <a:gd name="connsiteX4" fmla="*/ 2537298 w 3091650"/>
                <a:gd name="connsiteY4" fmla="*/ 0 h 1434470"/>
                <a:gd name="connsiteX5" fmla="*/ 2871317 w 3091650"/>
                <a:gd name="connsiteY5" fmla="*/ 0 h 1434470"/>
                <a:gd name="connsiteX6" fmla="*/ 3044758 w 3091650"/>
                <a:gd name="connsiteY6" fmla="*/ 173441 h 1434470"/>
                <a:gd name="connsiteX7" fmla="*/ 3044758 w 3091650"/>
                <a:gd name="connsiteY7" fmla="*/ 607031 h 1434470"/>
                <a:gd name="connsiteX8" fmla="*/ 3044758 w 3091650"/>
                <a:gd name="connsiteY8" fmla="*/ 607031 h 1434470"/>
                <a:gd name="connsiteX9" fmla="*/ 3044758 w 3091650"/>
                <a:gd name="connsiteY9" fmla="*/ 867188 h 1434470"/>
                <a:gd name="connsiteX10" fmla="*/ 3044758 w 3091650"/>
                <a:gd name="connsiteY10" fmla="*/ 867184 h 1434470"/>
                <a:gd name="connsiteX11" fmla="*/ 2871317 w 3091650"/>
                <a:gd name="connsiteY11" fmla="*/ 1040625 h 1434470"/>
                <a:gd name="connsiteX12" fmla="*/ 2537298 w 3091650"/>
                <a:gd name="connsiteY12" fmla="*/ 1040625 h 1434470"/>
                <a:gd name="connsiteX13" fmla="*/ 1565067 w 3091650"/>
                <a:gd name="connsiteY13" fmla="*/ 1434470 h 1434470"/>
                <a:gd name="connsiteX14" fmla="*/ 1776109 w 3091650"/>
                <a:gd name="connsiteY14" fmla="*/ 1040625 h 1434470"/>
                <a:gd name="connsiteX15" fmla="*/ 173441 w 3091650"/>
                <a:gd name="connsiteY15" fmla="*/ 1040625 h 1434470"/>
                <a:gd name="connsiteX16" fmla="*/ 0 w 3091650"/>
                <a:gd name="connsiteY16" fmla="*/ 867184 h 1434470"/>
                <a:gd name="connsiteX17" fmla="*/ 0 w 3091650"/>
                <a:gd name="connsiteY17" fmla="*/ 867188 h 1434470"/>
                <a:gd name="connsiteX18" fmla="*/ 0 w 3091650"/>
                <a:gd name="connsiteY18" fmla="*/ 607031 h 1434470"/>
                <a:gd name="connsiteX19" fmla="*/ 0 w 3091650"/>
                <a:gd name="connsiteY19" fmla="*/ 607031 h 1434470"/>
                <a:gd name="connsiteX20" fmla="*/ 0 w 3091650"/>
                <a:gd name="connsiteY20" fmla="*/ 173441 h 1434470"/>
                <a:gd name="connsiteX0" fmla="*/ 0 w 3091650"/>
                <a:gd name="connsiteY0" fmla="*/ 173441 h 1434470"/>
                <a:gd name="connsiteX1" fmla="*/ 173441 w 3091650"/>
                <a:gd name="connsiteY1" fmla="*/ 0 h 1434470"/>
                <a:gd name="connsiteX2" fmla="*/ 1776109 w 3091650"/>
                <a:gd name="connsiteY2" fmla="*/ 0 h 1434470"/>
                <a:gd name="connsiteX3" fmla="*/ 1776109 w 3091650"/>
                <a:gd name="connsiteY3" fmla="*/ 0 h 1434470"/>
                <a:gd name="connsiteX4" fmla="*/ 2537298 w 3091650"/>
                <a:gd name="connsiteY4" fmla="*/ 0 h 1434470"/>
                <a:gd name="connsiteX5" fmla="*/ 2871317 w 3091650"/>
                <a:gd name="connsiteY5" fmla="*/ 0 h 1434470"/>
                <a:gd name="connsiteX6" fmla="*/ 3044758 w 3091650"/>
                <a:gd name="connsiteY6" fmla="*/ 173441 h 1434470"/>
                <a:gd name="connsiteX7" fmla="*/ 3044758 w 3091650"/>
                <a:gd name="connsiteY7" fmla="*/ 607031 h 1434470"/>
                <a:gd name="connsiteX8" fmla="*/ 3044758 w 3091650"/>
                <a:gd name="connsiteY8" fmla="*/ 607031 h 1434470"/>
                <a:gd name="connsiteX9" fmla="*/ 3044758 w 3091650"/>
                <a:gd name="connsiteY9" fmla="*/ 867188 h 1434470"/>
                <a:gd name="connsiteX10" fmla="*/ 3044758 w 3091650"/>
                <a:gd name="connsiteY10" fmla="*/ 867184 h 1434470"/>
                <a:gd name="connsiteX11" fmla="*/ 2871317 w 3091650"/>
                <a:gd name="connsiteY11" fmla="*/ 1040625 h 1434470"/>
                <a:gd name="connsiteX12" fmla="*/ 2537298 w 3091650"/>
                <a:gd name="connsiteY12" fmla="*/ 1040625 h 1434470"/>
                <a:gd name="connsiteX13" fmla="*/ 1565067 w 3091650"/>
                <a:gd name="connsiteY13" fmla="*/ 1434470 h 1434470"/>
                <a:gd name="connsiteX14" fmla="*/ 1776109 w 3091650"/>
                <a:gd name="connsiteY14" fmla="*/ 1040625 h 1434470"/>
                <a:gd name="connsiteX15" fmla="*/ 173441 w 3091650"/>
                <a:gd name="connsiteY15" fmla="*/ 1040625 h 1434470"/>
                <a:gd name="connsiteX16" fmla="*/ 0 w 3091650"/>
                <a:gd name="connsiteY16" fmla="*/ 867184 h 1434470"/>
                <a:gd name="connsiteX17" fmla="*/ 0 w 3091650"/>
                <a:gd name="connsiteY17" fmla="*/ 867188 h 1434470"/>
                <a:gd name="connsiteX18" fmla="*/ 0 w 3091650"/>
                <a:gd name="connsiteY18" fmla="*/ 607031 h 1434470"/>
                <a:gd name="connsiteX19" fmla="*/ 0 w 3091650"/>
                <a:gd name="connsiteY19" fmla="*/ 607031 h 1434470"/>
                <a:gd name="connsiteX20" fmla="*/ 0 w 3091650"/>
                <a:gd name="connsiteY20" fmla="*/ 173441 h 1434470"/>
                <a:gd name="connsiteX0" fmla="*/ 0 w 3091650"/>
                <a:gd name="connsiteY0" fmla="*/ 173441 h 1434470"/>
                <a:gd name="connsiteX1" fmla="*/ 173441 w 3091650"/>
                <a:gd name="connsiteY1" fmla="*/ 0 h 1434470"/>
                <a:gd name="connsiteX2" fmla="*/ 1776109 w 3091650"/>
                <a:gd name="connsiteY2" fmla="*/ 0 h 1434470"/>
                <a:gd name="connsiteX3" fmla="*/ 1776109 w 3091650"/>
                <a:gd name="connsiteY3" fmla="*/ 0 h 1434470"/>
                <a:gd name="connsiteX4" fmla="*/ 2537298 w 3091650"/>
                <a:gd name="connsiteY4" fmla="*/ 0 h 1434470"/>
                <a:gd name="connsiteX5" fmla="*/ 2871317 w 3091650"/>
                <a:gd name="connsiteY5" fmla="*/ 0 h 1434470"/>
                <a:gd name="connsiteX6" fmla="*/ 3044758 w 3091650"/>
                <a:gd name="connsiteY6" fmla="*/ 173441 h 1434470"/>
                <a:gd name="connsiteX7" fmla="*/ 3044758 w 3091650"/>
                <a:gd name="connsiteY7" fmla="*/ 607031 h 1434470"/>
                <a:gd name="connsiteX8" fmla="*/ 3044758 w 3091650"/>
                <a:gd name="connsiteY8" fmla="*/ 607031 h 1434470"/>
                <a:gd name="connsiteX9" fmla="*/ 3044758 w 3091650"/>
                <a:gd name="connsiteY9" fmla="*/ 867188 h 1434470"/>
                <a:gd name="connsiteX10" fmla="*/ 3044758 w 3091650"/>
                <a:gd name="connsiteY10" fmla="*/ 867184 h 1434470"/>
                <a:gd name="connsiteX11" fmla="*/ 2871317 w 3091650"/>
                <a:gd name="connsiteY11" fmla="*/ 1040625 h 1434470"/>
                <a:gd name="connsiteX12" fmla="*/ 2537298 w 3091650"/>
                <a:gd name="connsiteY12" fmla="*/ 1040625 h 1434470"/>
                <a:gd name="connsiteX13" fmla="*/ 1565067 w 3091650"/>
                <a:gd name="connsiteY13" fmla="*/ 1434470 h 1434470"/>
                <a:gd name="connsiteX14" fmla="*/ 1776109 w 3091650"/>
                <a:gd name="connsiteY14" fmla="*/ 1040625 h 1434470"/>
                <a:gd name="connsiteX15" fmla="*/ 173441 w 3091650"/>
                <a:gd name="connsiteY15" fmla="*/ 1040625 h 1434470"/>
                <a:gd name="connsiteX16" fmla="*/ 0 w 3091650"/>
                <a:gd name="connsiteY16" fmla="*/ 867184 h 1434470"/>
                <a:gd name="connsiteX17" fmla="*/ 0 w 3091650"/>
                <a:gd name="connsiteY17" fmla="*/ 867188 h 1434470"/>
                <a:gd name="connsiteX18" fmla="*/ 0 w 3091650"/>
                <a:gd name="connsiteY18" fmla="*/ 607031 h 1434470"/>
                <a:gd name="connsiteX19" fmla="*/ 0 w 3091650"/>
                <a:gd name="connsiteY19" fmla="*/ 607031 h 1434470"/>
                <a:gd name="connsiteX20" fmla="*/ 0 w 3091650"/>
                <a:gd name="connsiteY20" fmla="*/ 173441 h 1434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091650" h="1434470">
                  <a:moveTo>
                    <a:pt x="0" y="173441"/>
                  </a:moveTo>
                  <a:cubicBezTo>
                    <a:pt x="0" y="77652"/>
                    <a:pt x="77652" y="0"/>
                    <a:pt x="173441" y="0"/>
                  </a:cubicBezTo>
                  <a:cubicBezTo>
                    <a:pt x="707664" y="0"/>
                    <a:pt x="1162756" y="140677"/>
                    <a:pt x="1776109" y="0"/>
                  </a:cubicBezTo>
                  <a:lnTo>
                    <a:pt x="1776109" y="0"/>
                  </a:lnTo>
                  <a:lnTo>
                    <a:pt x="2537298" y="0"/>
                  </a:lnTo>
                  <a:cubicBezTo>
                    <a:pt x="2657431" y="123093"/>
                    <a:pt x="2759977" y="0"/>
                    <a:pt x="2871317" y="0"/>
                  </a:cubicBezTo>
                  <a:cubicBezTo>
                    <a:pt x="2967106" y="0"/>
                    <a:pt x="3044758" y="77652"/>
                    <a:pt x="3044758" y="173441"/>
                  </a:cubicBezTo>
                  <a:cubicBezTo>
                    <a:pt x="3044758" y="317971"/>
                    <a:pt x="3150266" y="471294"/>
                    <a:pt x="3044758" y="607031"/>
                  </a:cubicBezTo>
                  <a:lnTo>
                    <a:pt x="3044758" y="607031"/>
                  </a:lnTo>
                  <a:lnTo>
                    <a:pt x="3044758" y="867188"/>
                  </a:lnTo>
                  <a:lnTo>
                    <a:pt x="3044758" y="867184"/>
                  </a:lnTo>
                  <a:cubicBezTo>
                    <a:pt x="3044758" y="962973"/>
                    <a:pt x="2967106" y="1040625"/>
                    <a:pt x="2871317" y="1040625"/>
                  </a:cubicBezTo>
                  <a:cubicBezTo>
                    <a:pt x="2672054" y="970287"/>
                    <a:pt x="2648638" y="1040625"/>
                    <a:pt x="2537298" y="1040625"/>
                  </a:cubicBezTo>
                  <a:lnTo>
                    <a:pt x="1565067" y="1434470"/>
                  </a:lnTo>
                  <a:lnTo>
                    <a:pt x="1776109" y="1040625"/>
                  </a:lnTo>
                  <a:cubicBezTo>
                    <a:pt x="960533" y="943909"/>
                    <a:pt x="707664" y="1040625"/>
                    <a:pt x="173441" y="1040625"/>
                  </a:cubicBezTo>
                  <a:cubicBezTo>
                    <a:pt x="77652" y="1040625"/>
                    <a:pt x="0" y="962973"/>
                    <a:pt x="0" y="867184"/>
                  </a:cubicBezTo>
                  <a:lnTo>
                    <a:pt x="0" y="867188"/>
                  </a:lnTo>
                  <a:lnTo>
                    <a:pt x="0" y="607031"/>
                  </a:lnTo>
                  <a:lnTo>
                    <a:pt x="0" y="607031"/>
                  </a:lnTo>
                  <a:cubicBezTo>
                    <a:pt x="0" y="462501"/>
                    <a:pt x="114300" y="441064"/>
                    <a:pt x="0" y="173441"/>
                  </a:cubicBezTo>
                  <a:close/>
                </a:path>
              </a:pathLst>
            </a:custGeom>
            <a:solidFill>
              <a:schemeClr val="accent4">
                <a:lumMod val="20000"/>
                <a:lumOff val="80000"/>
              </a:schemeClr>
            </a:solid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tx1"/>
                </a:solidFill>
              </a:endParaRPr>
            </a:p>
          </p:txBody>
        </p:sp>
        <p:sp>
          <p:nvSpPr>
            <p:cNvPr id="18" name="Rectangle 17"/>
            <p:cNvSpPr/>
            <p:nvPr/>
          </p:nvSpPr>
          <p:spPr>
            <a:xfrm>
              <a:off x="5411026" y="2592647"/>
              <a:ext cx="2493260" cy="923330"/>
            </a:xfrm>
            <a:prstGeom prst="rect">
              <a:avLst/>
            </a:prstGeom>
          </p:spPr>
          <p:txBody>
            <a:bodyPr wrap="square">
              <a:spAutoFit/>
            </a:bodyPr>
            <a:lstStyle/>
            <a:p>
              <a:pPr algn="ctr"/>
              <a:r>
                <a:rPr lang="en-US" dirty="0" err="1"/>
                <a:t>Chỉ</a:t>
              </a:r>
              <a:r>
                <a:rPr lang="en-US" dirty="0"/>
                <a:t> </a:t>
              </a:r>
              <a:r>
                <a:rPr lang="en-US" dirty="0" err="1"/>
                <a:t>giúp</a:t>
              </a:r>
              <a:r>
                <a:rPr lang="en-US" dirty="0"/>
                <a:t> </a:t>
              </a:r>
              <a:r>
                <a:rPr lang="en-US" dirty="0" err="1"/>
                <a:t>đỡ</a:t>
              </a:r>
              <a:r>
                <a:rPr lang="en-US" dirty="0"/>
                <a:t> </a:t>
              </a:r>
              <a:r>
                <a:rPr lang="en-US" dirty="0" err="1"/>
                <a:t>người</a:t>
              </a:r>
              <a:r>
                <a:rPr lang="en-US" dirty="0"/>
                <a:t> </a:t>
              </a:r>
              <a:r>
                <a:rPr lang="en-US" dirty="0" err="1"/>
                <a:t>khó</a:t>
              </a:r>
              <a:r>
                <a:rPr lang="en-US" dirty="0"/>
                <a:t> </a:t>
              </a:r>
              <a:r>
                <a:rPr lang="en-US" dirty="0" err="1"/>
                <a:t>khăn</a:t>
              </a:r>
              <a:r>
                <a:rPr lang="en-US" dirty="0"/>
                <a:t> </a:t>
              </a:r>
              <a:r>
                <a:rPr lang="en-US" dirty="0" err="1"/>
                <a:t>nếu</a:t>
              </a:r>
              <a:r>
                <a:rPr lang="en-US" dirty="0"/>
                <a:t> </a:t>
              </a:r>
              <a:r>
                <a:rPr lang="en-US" dirty="0" err="1"/>
                <a:t>họ</a:t>
              </a:r>
              <a:r>
                <a:rPr lang="en-US" dirty="0"/>
                <a:t> </a:t>
              </a:r>
              <a:r>
                <a:rPr lang="en-US" dirty="0" err="1"/>
                <a:t>là</a:t>
              </a:r>
              <a:r>
                <a:rPr lang="en-US" dirty="0"/>
                <a:t> </a:t>
              </a:r>
              <a:r>
                <a:rPr lang="en-US" dirty="0" err="1"/>
                <a:t>người</a:t>
              </a:r>
              <a:r>
                <a:rPr lang="en-US" dirty="0"/>
                <a:t> </a:t>
              </a:r>
              <a:r>
                <a:rPr lang="en-US" dirty="0" err="1"/>
                <a:t>mình</a:t>
              </a:r>
              <a:r>
                <a:rPr lang="en-US" dirty="0"/>
                <a:t> </a:t>
              </a:r>
              <a:r>
                <a:rPr lang="en-US" dirty="0" err="1"/>
                <a:t>quen</a:t>
              </a:r>
              <a:r>
                <a:rPr lang="en-US" dirty="0"/>
                <a:t> </a:t>
              </a:r>
              <a:r>
                <a:rPr lang="en-US" dirty="0" err="1"/>
                <a:t>biết</a:t>
              </a:r>
              <a:endParaRPr lang="en-US" dirty="0"/>
            </a:p>
          </p:txBody>
        </p:sp>
      </p:grpSp>
      <p:grpSp>
        <p:nvGrpSpPr>
          <p:cNvPr id="21" name="Group 20"/>
          <p:cNvGrpSpPr/>
          <p:nvPr/>
        </p:nvGrpSpPr>
        <p:grpSpPr>
          <a:xfrm>
            <a:off x="4017064" y="487852"/>
            <a:ext cx="3089031" cy="3906455"/>
            <a:chOff x="874587" y="2585495"/>
            <a:chExt cx="3089031" cy="3906455"/>
          </a:xfrm>
        </p:grpSpPr>
        <p:grpSp>
          <p:nvGrpSpPr>
            <p:cNvPr id="5" name="Group 4"/>
            <p:cNvGrpSpPr/>
            <p:nvPr/>
          </p:nvGrpSpPr>
          <p:grpSpPr>
            <a:xfrm>
              <a:off x="1712057" y="3491543"/>
              <a:ext cx="2167554" cy="3000407"/>
              <a:chOff x="1712057" y="3491543"/>
              <a:chExt cx="2167554" cy="3000407"/>
            </a:xfrm>
          </p:grpSpPr>
          <p:pic>
            <p:nvPicPr>
              <p:cNvPr id="11" name="Picture 10"/>
              <p:cNvPicPr>
                <a:picLocks noChangeAspect="1"/>
              </p:cNvPicPr>
              <p:nvPr/>
            </p:nvPicPr>
            <p:blipFill rotWithShape="1">
              <a:blip r:embed="rId5">
                <a:extLst>
                  <a:ext uri="{BEBA8EAE-BF5A-486C-A8C5-ECC9F3942E4B}">
                    <a14:imgProps xmlns:a14="http://schemas.microsoft.com/office/drawing/2010/main">
                      <a14:imgLayer r:embed="rId4">
                        <a14:imgEffect>
                          <a14:backgroundRemoval t="31556" b="89000" l="7724" r="24322"/>
                        </a14:imgEffect>
                      </a14:imgLayer>
                    </a14:imgProps>
                  </a:ext>
                  <a:ext uri="{28A0092B-C50C-407E-A947-70E740481C1C}">
                    <a14:useLocalDpi xmlns:a14="http://schemas.microsoft.com/office/drawing/2010/main" val="0"/>
                  </a:ext>
                </a:extLst>
              </a:blip>
              <a:srcRect l="5656" t="32024" r="73590" b="4574"/>
              <a:stretch/>
            </p:blipFill>
            <p:spPr>
              <a:xfrm>
                <a:off x="1712057" y="3491543"/>
                <a:ext cx="2167554" cy="3000407"/>
              </a:xfrm>
              <a:prstGeom prst="rect">
                <a:avLst/>
              </a:prstGeom>
            </p:spPr>
          </p:pic>
          <p:sp>
            <p:nvSpPr>
              <p:cNvPr id="9" name="Flowchart: Terminator 8"/>
              <p:cNvSpPr/>
              <p:nvPr/>
            </p:nvSpPr>
            <p:spPr>
              <a:xfrm>
                <a:off x="2266886" y="5919725"/>
                <a:ext cx="1162114" cy="512589"/>
              </a:xfrm>
              <a:prstGeom prst="flowChartTerminator">
                <a:avLst/>
              </a:prstGeom>
              <a:solidFill>
                <a:srgbClr val="E0F1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00B050"/>
                    </a:solidFill>
                    <a:latin typeface="#9Slide07 SVNAppleberry" panose="02040603050506020204" pitchFamily="18" charset="0"/>
                  </a:rPr>
                  <a:t>Hùng</a:t>
                </a:r>
                <a:r>
                  <a:rPr lang="en-US" sz="2400" dirty="0">
                    <a:solidFill>
                      <a:srgbClr val="00B050"/>
                    </a:solidFill>
                    <a:latin typeface="#9Slide07 SVNAppleberry" panose="02040603050506020204" pitchFamily="18" charset="0"/>
                  </a:rPr>
                  <a:t> </a:t>
                </a:r>
              </a:p>
            </p:txBody>
          </p:sp>
        </p:grpSp>
        <p:sp>
          <p:nvSpPr>
            <p:cNvPr id="15" name="Rounded Rectangular Callout 14"/>
            <p:cNvSpPr/>
            <p:nvPr/>
          </p:nvSpPr>
          <p:spPr>
            <a:xfrm>
              <a:off x="1007231" y="2585495"/>
              <a:ext cx="2956387" cy="1372926"/>
            </a:xfrm>
            <a:custGeom>
              <a:avLst/>
              <a:gdLst>
                <a:gd name="connsiteX0" fmla="*/ 0 w 2823745"/>
                <a:gd name="connsiteY0" fmla="*/ 173441 h 1040625"/>
                <a:gd name="connsiteX1" fmla="*/ 173441 w 2823745"/>
                <a:gd name="connsiteY1" fmla="*/ 0 h 1040625"/>
                <a:gd name="connsiteX2" fmla="*/ 470624 w 2823745"/>
                <a:gd name="connsiteY2" fmla="*/ 0 h 1040625"/>
                <a:gd name="connsiteX3" fmla="*/ 470624 w 2823745"/>
                <a:gd name="connsiteY3" fmla="*/ 0 h 1040625"/>
                <a:gd name="connsiteX4" fmla="*/ 1176560 w 2823745"/>
                <a:gd name="connsiteY4" fmla="*/ 0 h 1040625"/>
                <a:gd name="connsiteX5" fmla="*/ 2650304 w 2823745"/>
                <a:gd name="connsiteY5" fmla="*/ 0 h 1040625"/>
                <a:gd name="connsiteX6" fmla="*/ 2823745 w 2823745"/>
                <a:gd name="connsiteY6" fmla="*/ 173441 h 1040625"/>
                <a:gd name="connsiteX7" fmla="*/ 2823745 w 2823745"/>
                <a:gd name="connsiteY7" fmla="*/ 607031 h 1040625"/>
                <a:gd name="connsiteX8" fmla="*/ 2823745 w 2823745"/>
                <a:gd name="connsiteY8" fmla="*/ 607031 h 1040625"/>
                <a:gd name="connsiteX9" fmla="*/ 2823745 w 2823745"/>
                <a:gd name="connsiteY9" fmla="*/ 867188 h 1040625"/>
                <a:gd name="connsiteX10" fmla="*/ 2823745 w 2823745"/>
                <a:gd name="connsiteY10" fmla="*/ 867184 h 1040625"/>
                <a:gd name="connsiteX11" fmla="*/ 2650304 w 2823745"/>
                <a:gd name="connsiteY11" fmla="*/ 1040625 h 1040625"/>
                <a:gd name="connsiteX12" fmla="*/ 1176560 w 2823745"/>
                <a:gd name="connsiteY12" fmla="*/ 1040625 h 1040625"/>
                <a:gd name="connsiteX13" fmla="*/ 823602 w 2823745"/>
                <a:gd name="connsiteY13" fmla="*/ 1170703 h 1040625"/>
                <a:gd name="connsiteX14" fmla="*/ 470624 w 2823745"/>
                <a:gd name="connsiteY14" fmla="*/ 1040625 h 1040625"/>
                <a:gd name="connsiteX15" fmla="*/ 173441 w 2823745"/>
                <a:gd name="connsiteY15" fmla="*/ 1040625 h 1040625"/>
                <a:gd name="connsiteX16" fmla="*/ 0 w 2823745"/>
                <a:gd name="connsiteY16" fmla="*/ 867184 h 1040625"/>
                <a:gd name="connsiteX17" fmla="*/ 0 w 2823745"/>
                <a:gd name="connsiteY17" fmla="*/ 867188 h 1040625"/>
                <a:gd name="connsiteX18" fmla="*/ 0 w 2823745"/>
                <a:gd name="connsiteY18" fmla="*/ 607031 h 1040625"/>
                <a:gd name="connsiteX19" fmla="*/ 0 w 2823745"/>
                <a:gd name="connsiteY19" fmla="*/ 607031 h 1040625"/>
                <a:gd name="connsiteX20" fmla="*/ 0 w 2823745"/>
                <a:gd name="connsiteY20" fmla="*/ 173441 h 1040625"/>
                <a:gd name="connsiteX0" fmla="*/ 0 w 2823745"/>
                <a:gd name="connsiteY0" fmla="*/ 173441 h 1170703"/>
                <a:gd name="connsiteX1" fmla="*/ 173441 w 2823745"/>
                <a:gd name="connsiteY1" fmla="*/ 0 h 1170703"/>
                <a:gd name="connsiteX2" fmla="*/ 470624 w 2823745"/>
                <a:gd name="connsiteY2" fmla="*/ 0 h 1170703"/>
                <a:gd name="connsiteX3" fmla="*/ 470624 w 2823745"/>
                <a:gd name="connsiteY3" fmla="*/ 0 h 1170703"/>
                <a:gd name="connsiteX4" fmla="*/ 1176560 w 2823745"/>
                <a:gd name="connsiteY4" fmla="*/ 0 h 1170703"/>
                <a:gd name="connsiteX5" fmla="*/ 2650304 w 2823745"/>
                <a:gd name="connsiteY5" fmla="*/ 0 h 1170703"/>
                <a:gd name="connsiteX6" fmla="*/ 2823745 w 2823745"/>
                <a:gd name="connsiteY6" fmla="*/ 173441 h 1170703"/>
                <a:gd name="connsiteX7" fmla="*/ 2823745 w 2823745"/>
                <a:gd name="connsiteY7" fmla="*/ 607031 h 1170703"/>
                <a:gd name="connsiteX8" fmla="*/ 2823745 w 2823745"/>
                <a:gd name="connsiteY8" fmla="*/ 607031 h 1170703"/>
                <a:gd name="connsiteX9" fmla="*/ 2823745 w 2823745"/>
                <a:gd name="connsiteY9" fmla="*/ 867188 h 1170703"/>
                <a:gd name="connsiteX10" fmla="*/ 2823745 w 2823745"/>
                <a:gd name="connsiteY10" fmla="*/ 867184 h 1170703"/>
                <a:gd name="connsiteX11" fmla="*/ 2650304 w 2823745"/>
                <a:gd name="connsiteY11" fmla="*/ 1040625 h 1170703"/>
                <a:gd name="connsiteX12" fmla="*/ 1176560 w 2823745"/>
                <a:gd name="connsiteY12" fmla="*/ 1040625 h 1170703"/>
                <a:gd name="connsiteX13" fmla="*/ 823602 w 2823745"/>
                <a:gd name="connsiteY13" fmla="*/ 1170703 h 1170703"/>
                <a:gd name="connsiteX14" fmla="*/ 470624 w 2823745"/>
                <a:gd name="connsiteY14" fmla="*/ 1040625 h 1170703"/>
                <a:gd name="connsiteX15" fmla="*/ 173441 w 2823745"/>
                <a:gd name="connsiteY15" fmla="*/ 1040625 h 1170703"/>
                <a:gd name="connsiteX16" fmla="*/ 0 w 2823745"/>
                <a:gd name="connsiteY16" fmla="*/ 867184 h 1170703"/>
                <a:gd name="connsiteX17" fmla="*/ 0 w 2823745"/>
                <a:gd name="connsiteY17" fmla="*/ 867188 h 1170703"/>
                <a:gd name="connsiteX18" fmla="*/ 0 w 2823745"/>
                <a:gd name="connsiteY18" fmla="*/ 607031 h 1170703"/>
                <a:gd name="connsiteX19" fmla="*/ 0 w 2823745"/>
                <a:gd name="connsiteY19" fmla="*/ 607031 h 1170703"/>
                <a:gd name="connsiteX20" fmla="*/ 0 w 2823745"/>
                <a:gd name="connsiteY20" fmla="*/ 173441 h 1170703"/>
                <a:gd name="connsiteX0" fmla="*/ 0 w 2823745"/>
                <a:gd name="connsiteY0" fmla="*/ 173441 h 1170703"/>
                <a:gd name="connsiteX1" fmla="*/ 173441 w 2823745"/>
                <a:gd name="connsiteY1" fmla="*/ 0 h 1170703"/>
                <a:gd name="connsiteX2" fmla="*/ 470624 w 2823745"/>
                <a:gd name="connsiteY2" fmla="*/ 0 h 1170703"/>
                <a:gd name="connsiteX3" fmla="*/ 470624 w 2823745"/>
                <a:gd name="connsiteY3" fmla="*/ 0 h 1170703"/>
                <a:gd name="connsiteX4" fmla="*/ 1176560 w 2823745"/>
                <a:gd name="connsiteY4" fmla="*/ 0 h 1170703"/>
                <a:gd name="connsiteX5" fmla="*/ 2650304 w 2823745"/>
                <a:gd name="connsiteY5" fmla="*/ 0 h 1170703"/>
                <a:gd name="connsiteX6" fmla="*/ 2823745 w 2823745"/>
                <a:gd name="connsiteY6" fmla="*/ 173441 h 1170703"/>
                <a:gd name="connsiteX7" fmla="*/ 2823745 w 2823745"/>
                <a:gd name="connsiteY7" fmla="*/ 607031 h 1170703"/>
                <a:gd name="connsiteX8" fmla="*/ 2823745 w 2823745"/>
                <a:gd name="connsiteY8" fmla="*/ 607031 h 1170703"/>
                <a:gd name="connsiteX9" fmla="*/ 2823745 w 2823745"/>
                <a:gd name="connsiteY9" fmla="*/ 867188 h 1170703"/>
                <a:gd name="connsiteX10" fmla="*/ 2823745 w 2823745"/>
                <a:gd name="connsiteY10" fmla="*/ 867184 h 1170703"/>
                <a:gd name="connsiteX11" fmla="*/ 2650304 w 2823745"/>
                <a:gd name="connsiteY11" fmla="*/ 1040625 h 1170703"/>
                <a:gd name="connsiteX12" fmla="*/ 1176560 w 2823745"/>
                <a:gd name="connsiteY12" fmla="*/ 1040625 h 1170703"/>
                <a:gd name="connsiteX13" fmla="*/ 823602 w 2823745"/>
                <a:gd name="connsiteY13" fmla="*/ 1170703 h 1170703"/>
                <a:gd name="connsiteX14" fmla="*/ 470624 w 2823745"/>
                <a:gd name="connsiteY14" fmla="*/ 1040625 h 1170703"/>
                <a:gd name="connsiteX15" fmla="*/ 173441 w 2823745"/>
                <a:gd name="connsiteY15" fmla="*/ 1040625 h 1170703"/>
                <a:gd name="connsiteX16" fmla="*/ 0 w 2823745"/>
                <a:gd name="connsiteY16" fmla="*/ 867184 h 1170703"/>
                <a:gd name="connsiteX17" fmla="*/ 0 w 2823745"/>
                <a:gd name="connsiteY17" fmla="*/ 867188 h 1170703"/>
                <a:gd name="connsiteX18" fmla="*/ 0 w 2823745"/>
                <a:gd name="connsiteY18" fmla="*/ 607031 h 1170703"/>
                <a:gd name="connsiteX19" fmla="*/ 0 w 2823745"/>
                <a:gd name="connsiteY19" fmla="*/ 607031 h 1170703"/>
                <a:gd name="connsiteX20" fmla="*/ 0 w 2823745"/>
                <a:gd name="connsiteY20" fmla="*/ 173441 h 1170703"/>
                <a:gd name="connsiteX0" fmla="*/ 0 w 2823745"/>
                <a:gd name="connsiteY0" fmla="*/ 173441 h 1170703"/>
                <a:gd name="connsiteX1" fmla="*/ 173441 w 2823745"/>
                <a:gd name="connsiteY1" fmla="*/ 0 h 1170703"/>
                <a:gd name="connsiteX2" fmla="*/ 470624 w 2823745"/>
                <a:gd name="connsiteY2" fmla="*/ 0 h 1170703"/>
                <a:gd name="connsiteX3" fmla="*/ 470624 w 2823745"/>
                <a:gd name="connsiteY3" fmla="*/ 0 h 1170703"/>
                <a:gd name="connsiteX4" fmla="*/ 1176560 w 2823745"/>
                <a:gd name="connsiteY4" fmla="*/ 0 h 1170703"/>
                <a:gd name="connsiteX5" fmla="*/ 2650304 w 2823745"/>
                <a:gd name="connsiteY5" fmla="*/ 0 h 1170703"/>
                <a:gd name="connsiteX6" fmla="*/ 2823745 w 2823745"/>
                <a:gd name="connsiteY6" fmla="*/ 173441 h 1170703"/>
                <a:gd name="connsiteX7" fmla="*/ 2823745 w 2823745"/>
                <a:gd name="connsiteY7" fmla="*/ 607031 h 1170703"/>
                <a:gd name="connsiteX8" fmla="*/ 2823745 w 2823745"/>
                <a:gd name="connsiteY8" fmla="*/ 607031 h 1170703"/>
                <a:gd name="connsiteX9" fmla="*/ 2823745 w 2823745"/>
                <a:gd name="connsiteY9" fmla="*/ 867188 h 1170703"/>
                <a:gd name="connsiteX10" fmla="*/ 2823745 w 2823745"/>
                <a:gd name="connsiteY10" fmla="*/ 867184 h 1170703"/>
                <a:gd name="connsiteX11" fmla="*/ 2650304 w 2823745"/>
                <a:gd name="connsiteY11" fmla="*/ 1040625 h 1170703"/>
                <a:gd name="connsiteX12" fmla="*/ 1176560 w 2823745"/>
                <a:gd name="connsiteY12" fmla="*/ 1040625 h 1170703"/>
                <a:gd name="connsiteX13" fmla="*/ 823602 w 2823745"/>
                <a:gd name="connsiteY13" fmla="*/ 1170703 h 1170703"/>
                <a:gd name="connsiteX14" fmla="*/ 470624 w 2823745"/>
                <a:gd name="connsiteY14" fmla="*/ 1040625 h 1170703"/>
                <a:gd name="connsiteX15" fmla="*/ 173441 w 2823745"/>
                <a:gd name="connsiteY15" fmla="*/ 1040625 h 1170703"/>
                <a:gd name="connsiteX16" fmla="*/ 0 w 2823745"/>
                <a:gd name="connsiteY16" fmla="*/ 867184 h 1170703"/>
                <a:gd name="connsiteX17" fmla="*/ 0 w 2823745"/>
                <a:gd name="connsiteY17" fmla="*/ 867188 h 1170703"/>
                <a:gd name="connsiteX18" fmla="*/ 0 w 2823745"/>
                <a:gd name="connsiteY18" fmla="*/ 607031 h 1170703"/>
                <a:gd name="connsiteX19" fmla="*/ 0 w 2823745"/>
                <a:gd name="connsiteY19" fmla="*/ 607031 h 1170703"/>
                <a:gd name="connsiteX20" fmla="*/ 0 w 2823745"/>
                <a:gd name="connsiteY20" fmla="*/ 173441 h 1170703"/>
                <a:gd name="connsiteX0" fmla="*/ 0 w 2823745"/>
                <a:gd name="connsiteY0" fmla="*/ 173441 h 1170703"/>
                <a:gd name="connsiteX1" fmla="*/ 173441 w 2823745"/>
                <a:gd name="connsiteY1" fmla="*/ 0 h 1170703"/>
                <a:gd name="connsiteX2" fmla="*/ 470624 w 2823745"/>
                <a:gd name="connsiteY2" fmla="*/ 0 h 1170703"/>
                <a:gd name="connsiteX3" fmla="*/ 470624 w 2823745"/>
                <a:gd name="connsiteY3" fmla="*/ 0 h 1170703"/>
                <a:gd name="connsiteX4" fmla="*/ 1176560 w 2823745"/>
                <a:gd name="connsiteY4" fmla="*/ 0 h 1170703"/>
                <a:gd name="connsiteX5" fmla="*/ 2650304 w 2823745"/>
                <a:gd name="connsiteY5" fmla="*/ 0 h 1170703"/>
                <a:gd name="connsiteX6" fmla="*/ 2823745 w 2823745"/>
                <a:gd name="connsiteY6" fmla="*/ 173441 h 1170703"/>
                <a:gd name="connsiteX7" fmla="*/ 2823745 w 2823745"/>
                <a:gd name="connsiteY7" fmla="*/ 607031 h 1170703"/>
                <a:gd name="connsiteX8" fmla="*/ 2823745 w 2823745"/>
                <a:gd name="connsiteY8" fmla="*/ 607031 h 1170703"/>
                <a:gd name="connsiteX9" fmla="*/ 2823745 w 2823745"/>
                <a:gd name="connsiteY9" fmla="*/ 867188 h 1170703"/>
                <a:gd name="connsiteX10" fmla="*/ 2823745 w 2823745"/>
                <a:gd name="connsiteY10" fmla="*/ 867184 h 1170703"/>
                <a:gd name="connsiteX11" fmla="*/ 2650304 w 2823745"/>
                <a:gd name="connsiteY11" fmla="*/ 1040625 h 1170703"/>
                <a:gd name="connsiteX12" fmla="*/ 1176560 w 2823745"/>
                <a:gd name="connsiteY12" fmla="*/ 1040625 h 1170703"/>
                <a:gd name="connsiteX13" fmla="*/ 823602 w 2823745"/>
                <a:gd name="connsiteY13" fmla="*/ 1170703 h 1170703"/>
                <a:gd name="connsiteX14" fmla="*/ 470624 w 2823745"/>
                <a:gd name="connsiteY14" fmla="*/ 1040625 h 1170703"/>
                <a:gd name="connsiteX15" fmla="*/ 173441 w 2823745"/>
                <a:gd name="connsiteY15" fmla="*/ 1040625 h 1170703"/>
                <a:gd name="connsiteX16" fmla="*/ 0 w 2823745"/>
                <a:gd name="connsiteY16" fmla="*/ 867184 h 1170703"/>
                <a:gd name="connsiteX17" fmla="*/ 0 w 2823745"/>
                <a:gd name="connsiteY17" fmla="*/ 867188 h 1170703"/>
                <a:gd name="connsiteX18" fmla="*/ 0 w 2823745"/>
                <a:gd name="connsiteY18" fmla="*/ 607031 h 1170703"/>
                <a:gd name="connsiteX19" fmla="*/ 0 w 2823745"/>
                <a:gd name="connsiteY19" fmla="*/ 607031 h 1170703"/>
                <a:gd name="connsiteX20" fmla="*/ 0 w 2823745"/>
                <a:gd name="connsiteY20" fmla="*/ 173441 h 1170703"/>
                <a:gd name="connsiteX0" fmla="*/ 0 w 2823745"/>
                <a:gd name="connsiteY0" fmla="*/ 173441 h 1170703"/>
                <a:gd name="connsiteX1" fmla="*/ 173441 w 2823745"/>
                <a:gd name="connsiteY1" fmla="*/ 0 h 1170703"/>
                <a:gd name="connsiteX2" fmla="*/ 470624 w 2823745"/>
                <a:gd name="connsiteY2" fmla="*/ 0 h 1170703"/>
                <a:gd name="connsiteX3" fmla="*/ 470624 w 2823745"/>
                <a:gd name="connsiteY3" fmla="*/ 0 h 1170703"/>
                <a:gd name="connsiteX4" fmla="*/ 1176560 w 2823745"/>
                <a:gd name="connsiteY4" fmla="*/ 0 h 1170703"/>
                <a:gd name="connsiteX5" fmla="*/ 2650304 w 2823745"/>
                <a:gd name="connsiteY5" fmla="*/ 0 h 1170703"/>
                <a:gd name="connsiteX6" fmla="*/ 2823745 w 2823745"/>
                <a:gd name="connsiteY6" fmla="*/ 173441 h 1170703"/>
                <a:gd name="connsiteX7" fmla="*/ 2823745 w 2823745"/>
                <a:gd name="connsiteY7" fmla="*/ 607031 h 1170703"/>
                <a:gd name="connsiteX8" fmla="*/ 2823745 w 2823745"/>
                <a:gd name="connsiteY8" fmla="*/ 607031 h 1170703"/>
                <a:gd name="connsiteX9" fmla="*/ 2823745 w 2823745"/>
                <a:gd name="connsiteY9" fmla="*/ 867188 h 1170703"/>
                <a:gd name="connsiteX10" fmla="*/ 2823745 w 2823745"/>
                <a:gd name="connsiteY10" fmla="*/ 867184 h 1170703"/>
                <a:gd name="connsiteX11" fmla="*/ 2650304 w 2823745"/>
                <a:gd name="connsiteY11" fmla="*/ 1040625 h 1170703"/>
                <a:gd name="connsiteX12" fmla="*/ 1176560 w 2823745"/>
                <a:gd name="connsiteY12" fmla="*/ 1040625 h 1170703"/>
                <a:gd name="connsiteX13" fmla="*/ 823602 w 2823745"/>
                <a:gd name="connsiteY13" fmla="*/ 1170703 h 1170703"/>
                <a:gd name="connsiteX14" fmla="*/ 470624 w 2823745"/>
                <a:gd name="connsiteY14" fmla="*/ 1040625 h 1170703"/>
                <a:gd name="connsiteX15" fmla="*/ 173441 w 2823745"/>
                <a:gd name="connsiteY15" fmla="*/ 1040625 h 1170703"/>
                <a:gd name="connsiteX16" fmla="*/ 0 w 2823745"/>
                <a:gd name="connsiteY16" fmla="*/ 867184 h 1170703"/>
                <a:gd name="connsiteX17" fmla="*/ 0 w 2823745"/>
                <a:gd name="connsiteY17" fmla="*/ 867188 h 1170703"/>
                <a:gd name="connsiteX18" fmla="*/ 0 w 2823745"/>
                <a:gd name="connsiteY18" fmla="*/ 607031 h 1170703"/>
                <a:gd name="connsiteX19" fmla="*/ 0 w 2823745"/>
                <a:gd name="connsiteY19" fmla="*/ 607031 h 1170703"/>
                <a:gd name="connsiteX20" fmla="*/ 0 w 2823745"/>
                <a:gd name="connsiteY20" fmla="*/ 173441 h 1170703"/>
                <a:gd name="connsiteX0" fmla="*/ 0 w 2823745"/>
                <a:gd name="connsiteY0" fmla="*/ 173441 h 1170703"/>
                <a:gd name="connsiteX1" fmla="*/ 173441 w 2823745"/>
                <a:gd name="connsiteY1" fmla="*/ 0 h 1170703"/>
                <a:gd name="connsiteX2" fmla="*/ 470624 w 2823745"/>
                <a:gd name="connsiteY2" fmla="*/ 0 h 1170703"/>
                <a:gd name="connsiteX3" fmla="*/ 470624 w 2823745"/>
                <a:gd name="connsiteY3" fmla="*/ 0 h 1170703"/>
                <a:gd name="connsiteX4" fmla="*/ 1176560 w 2823745"/>
                <a:gd name="connsiteY4" fmla="*/ 0 h 1170703"/>
                <a:gd name="connsiteX5" fmla="*/ 2650304 w 2823745"/>
                <a:gd name="connsiteY5" fmla="*/ 0 h 1170703"/>
                <a:gd name="connsiteX6" fmla="*/ 2823745 w 2823745"/>
                <a:gd name="connsiteY6" fmla="*/ 173441 h 1170703"/>
                <a:gd name="connsiteX7" fmla="*/ 2823745 w 2823745"/>
                <a:gd name="connsiteY7" fmla="*/ 607031 h 1170703"/>
                <a:gd name="connsiteX8" fmla="*/ 2823745 w 2823745"/>
                <a:gd name="connsiteY8" fmla="*/ 607031 h 1170703"/>
                <a:gd name="connsiteX9" fmla="*/ 2823745 w 2823745"/>
                <a:gd name="connsiteY9" fmla="*/ 867188 h 1170703"/>
                <a:gd name="connsiteX10" fmla="*/ 2823745 w 2823745"/>
                <a:gd name="connsiteY10" fmla="*/ 867184 h 1170703"/>
                <a:gd name="connsiteX11" fmla="*/ 2650304 w 2823745"/>
                <a:gd name="connsiteY11" fmla="*/ 1040625 h 1170703"/>
                <a:gd name="connsiteX12" fmla="*/ 1176560 w 2823745"/>
                <a:gd name="connsiteY12" fmla="*/ 1040625 h 1170703"/>
                <a:gd name="connsiteX13" fmla="*/ 823602 w 2823745"/>
                <a:gd name="connsiteY13" fmla="*/ 1170703 h 1170703"/>
                <a:gd name="connsiteX14" fmla="*/ 470624 w 2823745"/>
                <a:gd name="connsiteY14" fmla="*/ 1040625 h 1170703"/>
                <a:gd name="connsiteX15" fmla="*/ 173441 w 2823745"/>
                <a:gd name="connsiteY15" fmla="*/ 1040625 h 1170703"/>
                <a:gd name="connsiteX16" fmla="*/ 0 w 2823745"/>
                <a:gd name="connsiteY16" fmla="*/ 867184 h 1170703"/>
                <a:gd name="connsiteX17" fmla="*/ 0 w 2823745"/>
                <a:gd name="connsiteY17" fmla="*/ 867188 h 1170703"/>
                <a:gd name="connsiteX18" fmla="*/ 0 w 2823745"/>
                <a:gd name="connsiteY18" fmla="*/ 607031 h 1170703"/>
                <a:gd name="connsiteX19" fmla="*/ 0 w 2823745"/>
                <a:gd name="connsiteY19" fmla="*/ 607031 h 1170703"/>
                <a:gd name="connsiteX20" fmla="*/ 0 w 2823745"/>
                <a:gd name="connsiteY20" fmla="*/ 173441 h 1170703"/>
                <a:gd name="connsiteX0" fmla="*/ 0 w 2823745"/>
                <a:gd name="connsiteY0" fmla="*/ 173441 h 1170703"/>
                <a:gd name="connsiteX1" fmla="*/ 173441 w 2823745"/>
                <a:gd name="connsiteY1" fmla="*/ 0 h 1170703"/>
                <a:gd name="connsiteX2" fmla="*/ 470624 w 2823745"/>
                <a:gd name="connsiteY2" fmla="*/ 0 h 1170703"/>
                <a:gd name="connsiteX3" fmla="*/ 470624 w 2823745"/>
                <a:gd name="connsiteY3" fmla="*/ 0 h 1170703"/>
                <a:gd name="connsiteX4" fmla="*/ 1176560 w 2823745"/>
                <a:gd name="connsiteY4" fmla="*/ 0 h 1170703"/>
                <a:gd name="connsiteX5" fmla="*/ 2650304 w 2823745"/>
                <a:gd name="connsiteY5" fmla="*/ 0 h 1170703"/>
                <a:gd name="connsiteX6" fmla="*/ 2823745 w 2823745"/>
                <a:gd name="connsiteY6" fmla="*/ 173441 h 1170703"/>
                <a:gd name="connsiteX7" fmla="*/ 2823745 w 2823745"/>
                <a:gd name="connsiteY7" fmla="*/ 607031 h 1170703"/>
                <a:gd name="connsiteX8" fmla="*/ 2823745 w 2823745"/>
                <a:gd name="connsiteY8" fmla="*/ 607031 h 1170703"/>
                <a:gd name="connsiteX9" fmla="*/ 2823745 w 2823745"/>
                <a:gd name="connsiteY9" fmla="*/ 867188 h 1170703"/>
                <a:gd name="connsiteX10" fmla="*/ 2823745 w 2823745"/>
                <a:gd name="connsiteY10" fmla="*/ 867184 h 1170703"/>
                <a:gd name="connsiteX11" fmla="*/ 2650304 w 2823745"/>
                <a:gd name="connsiteY11" fmla="*/ 1040625 h 1170703"/>
                <a:gd name="connsiteX12" fmla="*/ 1176560 w 2823745"/>
                <a:gd name="connsiteY12" fmla="*/ 1040625 h 1170703"/>
                <a:gd name="connsiteX13" fmla="*/ 823602 w 2823745"/>
                <a:gd name="connsiteY13" fmla="*/ 1170703 h 1170703"/>
                <a:gd name="connsiteX14" fmla="*/ 470624 w 2823745"/>
                <a:gd name="connsiteY14" fmla="*/ 1040625 h 1170703"/>
                <a:gd name="connsiteX15" fmla="*/ 173441 w 2823745"/>
                <a:gd name="connsiteY15" fmla="*/ 1040625 h 1170703"/>
                <a:gd name="connsiteX16" fmla="*/ 0 w 2823745"/>
                <a:gd name="connsiteY16" fmla="*/ 867184 h 1170703"/>
                <a:gd name="connsiteX17" fmla="*/ 0 w 2823745"/>
                <a:gd name="connsiteY17" fmla="*/ 867188 h 1170703"/>
                <a:gd name="connsiteX18" fmla="*/ 0 w 2823745"/>
                <a:gd name="connsiteY18" fmla="*/ 607031 h 1170703"/>
                <a:gd name="connsiteX19" fmla="*/ 0 w 2823745"/>
                <a:gd name="connsiteY19" fmla="*/ 607031 h 1170703"/>
                <a:gd name="connsiteX20" fmla="*/ 0 w 2823745"/>
                <a:gd name="connsiteY20" fmla="*/ 173441 h 1170703"/>
                <a:gd name="connsiteX0" fmla="*/ 0 w 2823745"/>
                <a:gd name="connsiteY0" fmla="*/ 173441 h 1170703"/>
                <a:gd name="connsiteX1" fmla="*/ 173441 w 2823745"/>
                <a:gd name="connsiteY1" fmla="*/ 0 h 1170703"/>
                <a:gd name="connsiteX2" fmla="*/ 470624 w 2823745"/>
                <a:gd name="connsiteY2" fmla="*/ 0 h 1170703"/>
                <a:gd name="connsiteX3" fmla="*/ 470624 w 2823745"/>
                <a:gd name="connsiteY3" fmla="*/ 0 h 1170703"/>
                <a:gd name="connsiteX4" fmla="*/ 1176560 w 2823745"/>
                <a:gd name="connsiteY4" fmla="*/ 0 h 1170703"/>
                <a:gd name="connsiteX5" fmla="*/ 2650304 w 2823745"/>
                <a:gd name="connsiteY5" fmla="*/ 0 h 1170703"/>
                <a:gd name="connsiteX6" fmla="*/ 2823745 w 2823745"/>
                <a:gd name="connsiteY6" fmla="*/ 173441 h 1170703"/>
                <a:gd name="connsiteX7" fmla="*/ 2823745 w 2823745"/>
                <a:gd name="connsiteY7" fmla="*/ 607031 h 1170703"/>
                <a:gd name="connsiteX8" fmla="*/ 2691860 w 2823745"/>
                <a:gd name="connsiteY8" fmla="*/ 818047 h 1170703"/>
                <a:gd name="connsiteX9" fmla="*/ 2823745 w 2823745"/>
                <a:gd name="connsiteY9" fmla="*/ 867188 h 1170703"/>
                <a:gd name="connsiteX10" fmla="*/ 2823745 w 2823745"/>
                <a:gd name="connsiteY10" fmla="*/ 867184 h 1170703"/>
                <a:gd name="connsiteX11" fmla="*/ 2650304 w 2823745"/>
                <a:gd name="connsiteY11" fmla="*/ 1040625 h 1170703"/>
                <a:gd name="connsiteX12" fmla="*/ 1176560 w 2823745"/>
                <a:gd name="connsiteY12" fmla="*/ 1040625 h 1170703"/>
                <a:gd name="connsiteX13" fmla="*/ 823602 w 2823745"/>
                <a:gd name="connsiteY13" fmla="*/ 1170703 h 1170703"/>
                <a:gd name="connsiteX14" fmla="*/ 470624 w 2823745"/>
                <a:gd name="connsiteY14" fmla="*/ 1040625 h 1170703"/>
                <a:gd name="connsiteX15" fmla="*/ 173441 w 2823745"/>
                <a:gd name="connsiteY15" fmla="*/ 1040625 h 1170703"/>
                <a:gd name="connsiteX16" fmla="*/ 0 w 2823745"/>
                <a:gd name="connsiteY16" fmla="*/ 867184 h 1170703"/>
                <a:gd name="connsiteX17" fmla="*/ 0 w 2823745"/>
                <a:gd name="connsiteY17" fmla="*/ 867188 h 1170703"/>
                <a:gd name="connsiteX18" fmla="*/ 0 w 2823745"/>
                <a:gd name="connsiteY18" fmla="*/ 607031 h 1170703"/>
                <a:gd name="connsiteX19" fmla="*/ 0 w 2823745"/>
                <a:gd name="connsiteY19" fmla="*/ 607031 h 1170703"/>
                <a:gd name="connsiteX20" fmla="*/ 0 w 2823745"/>
                <a:gd name="connsiteY20" fmla="*/ 173441 h 1170703"/>
                <a:gd name="connsiteX0" fmla="*/ 0 w 2823745"/>
                <a:gd name="connsiteY0" fmla="*/ 173441 h 1170703"/>
                <a:gd name="connsiteX1" fmla="*/ 173441 w 2823745"/>
                <a:gd name="connsiteY1" fmla="*/ 0 h 1170703"/>
                <a:gd name="connsiteX2" fmla="*/ 470624 w 2823745"/>
                <a:gd name="connsiteY2" fmla="*/ 0 h 1170703"/>
                <a:gd name="connsiteX3" fmla="*/ 470624 w 2823745"/>
                <a:gd name="connsiteY3" fmla="*/ 0 h 1170703"/>
                <a:gd name="connsiteX4" fmla="*/ 1176560 w 2823745"/>
                <a:gd name="connsiteY4" fmla="*/ 0 h 1170703"/>
                <a:gd name="connsiteX5" fmla="*/ 2650304 w 2823745"/>
                <a:gd name="connsiteY5" fmla="*/ 0 h 1170703"/>
                <a:gd name="connsiteX6" fmla="*/ 2823745 w 2823745"/>
                <a:gd name="connsiteY6" fmla="*/ 173441 h 1170703"/>
                <a:gd name="connsiteX7" fmla="*/ 2823745 w 2823745"/>
                <a:gd name="connsiteY7" fmla="*/ 607031 h 1170703"/>
                <a:gd name="connsiteX8" fmla="*/ 2691860 w 2823745"/>
                <a:gd name="connsiteY8" fmla="*/ 818047 h 1170703"/>
                <a:gd name="connsiteX9" fmla="*/ 2823745 w 2823745"/>
                <a:gd name="connsiteY9" fmla="*/ 867188 h 1170703"/>
                <a:gd name="connsiteX10" fmla="*/ 2823745 w 2823745"/>
                <a:gd name="connsiteY10" fmla="*/ 867184 h 1170703"/>
                <a:gd name="connsiteX11" fmla="*/ 2650304 w 2823745"/>
                <a:gd name="connsiteY11" fmla="*/ 1040625 h 1170703"/>
                <a:gd name="connsiteX12" fmla="*/ 1176560 w 2823745"/>
                <a:gd name="connsiteY12" fmla="*/ 1040625 h 1170703"/>
                <a:gd name="connsiteX13" fmla="*/ 823602 w 2823745"/>
                <a:gd name="connsiteY13" fmla="*/ 1170703 h 1170703"/>
                <a:gd name="connsiteX14" fmla="*/ 470624 w 2823745"/>
                <a:gd name="connsiteY14" fmla="*/ 1040625 h 1170703"/>
                <a:gd name="connsiteX15" fmla="*/ 173441 w 2823745"/>
                <a:gd name="connsiteY15" fmla="*/ 1040625 h 1170703"/>
                <a:gd name="connsiteX16" fmla="*/ 0 w 2823745"/>
                <a:gd name="connsiteY16" fmla="*/ 867184 h 1170703"/>
                <a:gd name="connsiteX17" fmla="*/ 0 w 2823745"/>
                <a:gd name="connsiteY17" fmla="*/ 867188 h 1170703"/>
                <a:gd name="connsiteX18" fmla="*/ 0 w 2823745"/>
                <a:gd name="connsiteY18" fmla="*/ 607031 h 1170703"/>
                <a:gd name="connsiteX19" fmla="*/ 0 w 2823745"/>
                <a:gd name="connsiteY19" fmla="*/ 607031 h 1170703"/>
                <a:gd name="connsiteX20" fmla="*/ 0 w 2823745"/>
                <a:gd name="connsiteY20" fmla="*/ 173441 h 1170703"/>
                <a:gd name="connsiteX0" fmla="*/ 0 w 2823745"/>
                <a:gd name="connsiteY0" fmla="*/ 173441 h 1170703"/>
                <a:gd name="connsiteX1" fmla="*/ 173441 w 2823745"/>
                <a:gd name="connsiteY1" fmla="*/ 0 h 1170703"/>
                <a:gd name="connsiteX2" fmla="*/ 470624 w 2823745"/>
                <a:gd name="connsiteY2" fmla="*/ 0 h 1170703"/>
                <a:gd name="connsiteX3" fmla="*/ 470624 w 2823745"/>
                <a:gd name="connsiteY3" fmla="*/ 0 h 1170703"/>
                <a:gd name="connsiteX4" fmla="*/ 1176560 w 2823745"/>
                <a:gd name="connsiteY4" fmla="*/ 0 h 1170703"/>
                <a:gd name="connsiteX5" fmla="*/ 2650304 w 2823745"/>
                <a:gd name="connsiteY5" fmla="*/ 0 h 1170703"/>
                <a:gd name="connsiteX6" fmla="*/ 2823745 w 2823745"/>
                <a:gd name="connsiteY6" fmla="*/ 173441 h 1170703"/>
                <a:gd name="connsiteX7" fmla="*/ 2823745 w 2823745"/>
                <a:gd name="connsiteY7" fmla="*/ 607031 h 1170703"/>
                <a:gd name="connsiteX8" fmla="*/ 2691860 w 2823745"/>
                <a:gd name="connsiteY8" fmla="*/ 818047 h 1170703"/>
                <a:gd name="connsiteX9" fmla="*/ 2823745 w 2823745"/>
                <a:gd name="connsiteY9" fmla="*/ 867188 h 1170703"/>
                <a:gd name="connsiteX10" fmla="*/ 2823745 w 2823745"/>
                <a:gd name="connsiteY10" fmla="*/ 867184 h 1170703"/>
                <a:gd name="connsiteX11" fmla="*/ 2650304 w 2823745"/>
                <a:gd name="connsiteY11" fmla="*/ 1040625 h 1170703"/>
                <a:gd name="connsiteX12" fmla="*/ 1176560 w 2823745"/>
                <a:gd name="connsiteY12" fmla="*/ 1040625 h 1170703"/>
                <a:gd name="connsiteX13" fmla="*/ 823602 w 2823745"/>
                <a:gd name="connsiteY13" fmla="*/ 1170703 h 1170703"/>
                <a:gd name="connsiteX14" fmla="*/ 470624 w 2823745"/>
                <a:gd name="connsiteY14" fmla="*/ 1040625 h 1170703"/>
                <a:gd name="connsiteX15" fmla="*/ 173441 w 2823745"/>
                <a:gd name="connsiteY15" fmla="*/ 1040625 h 1170703"/>
                <a:gd name="connsiteX16" fmla="*/ 0 w 2823745"/>
                <a:gd name="connsiteY16" fmla="*/ 867184 h 1170703"/>
                <a:gd name="connsiteX17" fmla="*/ 0 w 2823745"/>
                <a:gd name="connsiteY17" fmla="*/ 867188 h 1170703"/>
                <a:gd name="connsiteX18" fmla="*/ 0 w 2823745"/>
                <a:gd name="connsiteY18" fmla="*/ 607031 h 1170703"/>
                <a:gd name="connsiteX19" fmla="*/ 0 w 2823745"/>
                <a:gd name="connsiteY19" fmla="*/ 607031 h 1170703"/>
                <a:gd name="connsiteX20" fmla="*/ 0 w 2823745"/>
                <a:gd name="connsiteY20" fmla="*/ 173441 h 1170703"/>
                <a:gd name="connsiteX0" fmla="*/ 0 w 2823745"/>
                <a:gd name="connsiteY0" fmla="*/ 173441 h 1170703"/>
                <a:gd name="connsiteX1" fmla="*/ 173441 w 2823745"/>
                <a:gd name="connsiteY1" fmla="*/ 0 h 1170703"/>
                <a:gd name="connsiteX2" fmla="*/ 470624 w 2823745"/>
                <a:gd name="connsiteY2" fmla="*/ 0 h 1170703"/>
                <a:gd name="connsiteX3" fmla="*/ 470624 w 2823745"/>
                <a:gd name="connsiteY3" fmla="*/ 0 h 1170703"/>
                <a:gd name="connsiteX4" fmla="*/ 1176560 w 2823745"/>
                <a:gd name="connsiteY4" fmla="*/ 0 h 1170703"/>
                <a:gd name="connsiteX5" fmla="*/ 2650304 w 2823745"/>
                <a:gd name="connsiteY5" fmla="*/ 0 h 1170703"/>
                <a:gd name="connsiteX6" fmla="*/ 2823745 w 2823745"/>
                <a:gd name="connsiteY6" fmla="*/ 173441 h 1170703"/>
                <a:gd name="connsiteX7" fmla="*/ 2823745 w 2823745"/>
                <a:gd name="connsiteY7" fmla="*/ 607031 h 1170703"/>
                <a:gd name="connsiteX8" fmla="*/ 2691860 w 2823745"/>
                <a:gd name="connsiteY8" fmla="*/ 818047 h 1170703"/>
                <a:gd name="connsiteX9" fmla="*/ 2823745 w 2823745"/>
                <a:gd name="connsiteY9" fmla="*/ 867188 h 1170703"/>
                <a:gd name="connsiteX10" fmla="*/ 2823745 w 2823745"/>
                <a:gd name="connsiteY10" fmla="*/ 867184 h 1170703"/>
                <a:gd name="connsiteX11" fmla="*/ 2650304 w 2823745"/>
                <a:gd name="connsiteY11" fmla="*/ 1040625 h 1170703"/>
                <a:gd name="connsiteX12" fmla="*/ 1176560 w 2823745"/>
                <a:gd name="connsiteY12" fmla="*/ 1040625 h 1170703"/>
                <a:gd name="connsiteX13" fmla="*/ 823602 w 2823745"/>
                <a:gd name="connsiteY13" fmla="*/ 1170703 h 1170703"/>
                <a:gd name="connsiteX14" fmla="*/ 470624 w 2823745"/>
                <a:gd name="connsiteY14" fmla="*/ 1040625 h 1170703"/>
                <a:gd name="connsiteX15" fmla="*/ 173441 w 2823745"/>
                <a:gd name="connsiteY15" fmla="*/ 1040625 h 1170703"/>
                <a:gd name="connsiteX16" fmla="*/ 0 w 2823745"/>
                <a:gd name="connsiteY16" fmla="*/ 867184 h 1170703"/>
                <a:gd name="connsiteX17" fmla="*/ 0 w 2823745"/>
                <a:gd name="connsiteY17" fmla="*/ 867188 h 1170703"/>
                <a:gd name="connsiteX18" fmla="*/ 0 w 2823745"/>
                <a:gd name="connsiteY18" fmla="*/ 607031 h 1170703"/>
                <a:gd name="connsiteX19" fmla="*/ 0 w 2823745"/>
                <a:gd name="connsiteY19" fmla="*/ 607031 h 1170703"/>
                <a:gd name="connsiteX20" fmla="*/ 0 w 2823745"/>
                <a:gd name="connsiteY20" fmla="*/ 173441 h 1170703"/>
                <a:gd name="connsiteX0" fmla="*/ 0 w 2823745"/>
                <a:gd name="connsiteY0" fmla="*/ 173441 h 1170703"/>
                <a:gd name="connsiteX1" fmla="*/ 173441 w 2823745"/>
                <a:gd name="connsiteY1" fmla="*/ 0 h 1170703"/>
                <a:gd name="connsiteX2" fmla="*/ 470624 w 2823745"/>
                <a:gd name="connsiteY2" fmla="*/ 0 h 1170703"/>
                <a:gd name="connsiteX3" fmla="*/ 470624 w 2823745"/>
                <a:gd name="connsiteY3" fmla="*/ 0 h 1170703"/>
                <a:gd name="connsiteX4" fmla="*/ 1176560 w 2823745"/>
                <a:gd name="connsiteY4" fmla="*/ 0 h 1170703"/>
                <a:gd name="connsiteX5" fmla="*/ 2650304 w 2823745"/>
                <a:gd name="connsiteY5" fmla="*/ 0 h 1170703"/>
                <a:gd name="connsiteX6" fmla="*/ 2823745 w 2823745"/>
                <a:gd name="connsiteY6" fmla="*/ 173441 h 1170703"/>
                <a:gd name="connsiteX7" fmla="*/ 2823745 w 2823745"/>
                <a:gd name="connsiteY7" fmla="*/ 607031 h 1170703"/>
                <a:gd name="connsiteX8" fmla="*/ 2691860 w 2823745"/>
                <a:gd name="connsiteY8" fmla="*/ 818047 h 1170703"/>
                <a:gd name="connsiteX9" fmla="*/ 2823745 w 2823745"/>
                <a:gd name="connsiteY9" fmla="*/ 867188 h 1170703"/>
                <a:gd name="connsiteX10" fmla="*/ 2823745 w 2823745"/>
                <a:gd name="connsiteY10" fmla="*/ 867184 h 1170703"/>
                <a:gd name="connsiteX11" fmla="*/ 2650304 w 2823745"/>
                <a:gd name="connsiteY11" fmla="*/ 1040625 h 1170703"/>
                <a:gd name="connsiteX12" fmla="*/ 1176560 w 2823745"/>
                <a:gd name="connsiteY12" fmla="*/ 1040625 h 1170703"/>
                <a:gd name="connsiteX13" fmla="*/ 823602 w 2823745"/>
                <a:gd name="connsiteY13" fmla="*/ 1170703 h 1170703"/>
                <a:gd name="connsiteX14" fmla="*/ 470624 w 2823745"/>
                <a:gd name="connsiteY14" fmla="*/ 1040625 h 1170703"/>
                <a:gd name="connsiteX15" fmla="*/ 173441 w 2823745"/>
                <a:gd name="connsiteY15" fmla="*/ 1040625 h 1170703"/>
                <a:gd name="connsiteX16" fmla="*/ 0 w 2823745"/>
                <a:gd name="connsiteY16" fmla="*/ 867184 h 1170703"/>
                <a:gd name="connsiteX17" fmla="*/ 0 w 2823745"/>
                <a:gd name="connsiteY17" fmla="*/ 867188 h 1170703"/>
                <a:gd name="connsiteX18" fmla="*/ 0 w 2823745"/>
                <a:gd name="connsiteY18" fmla="*/ 607031 h 1170703"/>
                <a:gd name="connsiteX19" fmla="*/ 0 w 2823745"/>
                <a:gd name="connsiteY19" fmla="*/ 607031 h 1170703"/>
                <a:gd name="connsiteX20" fmla="*/ 0 w 2823745"/>
                <a:gd name="connsiteY20" fmla="*/ 173441 h 1170703"/>
                <a:gd name="connsiteX0" fmla="*/ 0 w 2823745"/>
                <a:gd name="connsiteY0" fmla="*/ 173441 h 1170703"/>
                <a:gd name="connsiteX1" fmla="*/ 173441 w 2823745"/>
                <a:gd name="connsiteY1" fmla="*/ 0 h 1170703"/>
                <a:gd name="connsiteX2" fmla="*/ 470624 w 2823745"/>
                <a:gd name="connsiteY2" fmla="*/ 0 h 1170703"/>
                <a:gd name="connsiteX3" fmla="*/ 470624 w 2823745"/>
                <a:gd name="connsiteY3" fmla="*/ 0 h 1170703"/>
                <a:gd name="connsiteX4" fmla="*/ 1176560 w 2823745"/>
                <a:gd name="connsiteY4" fmla="*/ 0 h 1170703"/>
                <a:gd name="connsiteX5" fmla="*/ 2650304 w 2823745"/>
                <a:gd name="connsiteY5" fmla="*/ 0 h 1170703"/>
                <a:gd name="connsiteX6" fmla="*/ 2823745 w 2823745"/>
                <a:gd name="connsiteY6" fmla="*/ 173441 h 1170703"/>
                <a:gd name="connsiteX7" fmla="*/ 2823745 w 2823745"/>
                <a:gd name="connsiteY7" fmla="*/ 607031 h 1170703"/>
                <a:gd name="connsiteX8" fmla="*/ 2691860 w 2823745"/>
                <a:gd name="connsiteY8" fmla="*/ 818047 h 1170703"/>
                <a:gd name="connsiteX9" fmla="*/ 2823745 w 2823745"/>
                <a:gd name="connsiteY9" fmla="*/ 867188 h 1170703"/>
                <a:gd name="connsiteX10" fmla="*/ 2823745 w 2823745"/>
                <a:gd name="connsiteY10" fmla="*/ 867184 h 1170703"/>
                <a:gd name="connsiteX11" fmla="*/ 2650304 w 2823745"/>
                <a:gd name="connsiteY11" fmla="*/ 1040625 h 1170703"/>
                <a:gd name="connsiteX12" fmla="*/ 1176560 w 2823745"/>
                <a:gd name="connsiteY12" fmla="*/ 1040625 h 1170703"/>
                <a:gd name="connsiteX13" fmla="*/ 823602 w 2823745"/>
                <a:gd name="connsiteY13" fmla="*/ 1170703 h 1170703"/>
                <a:gd name="connsiteX14" fmla="*/ 470624 w 2823745"/>
                <a:gd name="connsiteY14" fmla="*/ 1040625 h 1170703"/>
                <a:gd name="connsiteX15" fmla="*/ 173441 w 2823745"/>
                <a:gd name="connsiteY15" fmla="*/ 1040625 h 1170703"/>
                <a:gd name="connsiteX16" fmla="*/ 0 w 2823745"/>
                <a:gd name="connsiteY16" fmla="*/ 867184 h 1170703"/>
                <a:gd name="connsiteX17" fmla="*/ 0 w 2823745"/>
                <a:gd name="connsiteY17" fmla="*/ 867188 h 1170703"/>
                <a:gd name="connsiteX18" fmla="*/ 0 w 2823745"/>
                <a:gd name="connsiteY18" fmla="*/ 607031 h 1170703"/>
                <a:gd name="connsiteX19" fmla="*/ 0 w 2823745"/>
                <a:gd name="connsiteY19" fmla="*/ 607031 h 1170703"/>
                <a:gd name="connsiteX20" fmla="*/ 0 w 2823745"/>
                <a:gd name="connsiteY20" fmla="*/ 173441 h 1170703"/>
                <a:gd name="connsiteX0" fmla="*/ 35170 w 2823745"/>
                <a:gd name="connsiteY0" fmla="*/ 199818 h 1170703"/>
                <a:gd name="connsiteX1" fmla="*/ 173441 w 2823745"/>
                <a:gd name="connsiteY1" fmla="*/ 0 h 1170703"/>
                <a:gd name="connsiteX2" fmla="*/ 470624 w 2823745"/>
                <a:gd name="connsiteY2" fmla="*/ 0 h 1170703"/>
                <a:gd name="connsiteX3" fmla="*/ 470624 w 2823745"/>
                <a:gd name="connsiteY3" fmla="*/ 0 h 1170703"/>
                <a:gd name="connsiteX4" fmla="*/ 1176560 w 2823745"/>
                <a:gd name="connsiteY4" fmla="*/ 0 h 1170703"/>
                <a:gd name="connsiteX5" fmla="*/ 2650304 w 2823745"/>
                <a:gd name="connsiteY5" fmla="*/ 0 h 1170703"/>
                <a:gd name="connsiteX6" fmla="*/ 2823745 w 2823745"/>
                <a:gd name="connsiteY6" fmla="*/ 173441 h 1170703"/>
                <a:gd name="connsiteX7" fmla="*/ 2823745 w 2823745"/>
                <a:gd name="connsiteY7" fmla="*/ 607031 h 1170703"/>
                <a:gd name="connsiteX8" fmla="*/ 2691860 w 2823745"/>
                <a:gd name="connsiteY8" fmla="*/ 818047 h 1170703"/>
                <a:gd name="connsiteX9" fmla="*/ 2823745 w 2823745"/>
                <a:gd name="connsiteY9" fmla="*/ 867188 h 1170703"/>
                <a:gd name="connsiteX10" fmla="*/ 2823745 w 2823745"/>
                <a:gd name="connsiteY10" fmla="*/ 867184 h 1170703"/>
                <a:gd name="connsiteX11" fmla="*/ 2650304 w 2823745"/>
                <a:gd name="connsiteY11" fmla="*/ 1040625 h 1170703"/>
                <a:gd name="connsiteX12" fmla="*/ 1176560 w 2823745"/>
                <a:gd name="connsiteY12" fmla="*/ 1040625 h 1170703"/>
                <a:gd name="connsiteX13" fmla="*/ 823602 w 2823745"/>
                <a:gd name="connsiteY13" fmla="*/ 1170703 h 1170703"/>
                <a:gd name="connsiteX14" fmla="*/ 470624 w 2823745"/>
                <a:gd name="connsiteY14" fmla="*/ 1040625 h 1170703"/>
                <a:gd name="connsiteX15" fmla="*/ 173441 w 2823745"/>
                <a:gd name="connsiteY15" fmla="*/ 1040625 h 1170703"/>
                <a:gd name="connsiteX16" fmla="*/ 0 w 2823745"/>
                <a:gd name="connsiteY16" fmla="*/ 867184 h 1170703"/>
                <a:gd name="connsiteX17" fmla="*/ 0 w 2823745"/>
                <a:gd name="connsiteY17" fmla="*/ 867188 h 1170703"/>
                <a:gd name="connsiteX18" fmla="*/ 0 w 2823745"/>
                <a:gd name="connsiteY18" fmla="*/ 607031 h 1170703"/>
                <a:gd name="connsiteX19" fmla="*/ 0 w 2823745"/>
                <a:gd name="connsiteY19" fmla="*/ 607031 h 1170703"/>
                <a:gd name="connsiteX20" fmla="*/ 35170 w 2823745"/>
                <a:gd name="connsiteY20" fmla="*/ 199818 h 1170703"/>
                <a:gd name="connsiteX0" fmla="*/ 35170 w 2823745"/>
                <a:gd name="connsiteY0" fmla="*/ 199818 h 1170703"/>
                <a:gd name="connsiteX1" fmla="*/ 173441 w 2823745"/>
                <a:gd name="connsiteY1" fmla="*/ 0 h 1170703"/>
                <a:gd name="connsiteX2" fmla="*/ 470624 w 2823745"/>
                <a:gd name="connsiteY2" fmla="*/ 0 h 1170703"/>
                <a:gd name="connsiteX3" fmla="*/ 470624 w 2823745"/>
                <a:gd name="connsiteY3" fmla="*/ 0 h 1170703"/>
                <a:gd name="connsiteX4" fmla="*/ 1176560 w 2823745"/>
                <a:gd name="connsiteY4" fmla="*/ 0 h 1170703"/>
                <a:gd name="connsiteX5" fmla="*/ 2650304 w 2823745"/>
                <a:gd name="connsiteY5" fmla="*/ 0 h 1170703"/>
                <a:gd name="connsiteX6" fmla="*/ 2823745 w 2823745"/>
                <a:gd name="connsiteY6" fmla="*/ 173441 h 1170703"/>
                <a:gd name="connsiteX7" fmla="*/ 2823745 w 2823745"/>
                <a:gd name="connsiteY7" fmla="*/ 607031 h 1170703"/>
                <a:gd name="connsiteX8" fmla="*/ 2691860 w 2823745"/>
                <a:gd name="connsiteY8" fmla="*/ 818047 h 1170703"/>
                <a:gd name="connsiteX9" fmla="*/ 2823745 w 2823745"/>
                <a:gd name="connsiteY9" fmla="*/ 867188 h 1170703"/>
                <a:gd name="connsiteX10" fmla="*/ 2823745 w 2823745"/>
                <a:gd name="connsiteY10" fmla="*/ 867184 h 1170703"/>
                <a:gd name="connsiteX11" fmla="*/ 2650304 w 2823745"/>
                <a:gd name="connsiteY11" fmla="*/ 1040625 h 1170703"/>
                <a:gd name="connsiteX12" fmla="*/ 1176560 w 2823745"/>
                <a:gd name="connsiteY12" fmla="*/ 1040625 h 1170703"/>
                <a:gd name="connsiteX13" fmla="*/ 823602 w 2823745"/>
                <a:gd name="connsiteY13" fmla="*/ 1170703 h 1170703"/>
                <a:gd name="connsiteX14" fmla="*/ 470624 w 2823745"/>
                <a:gd name="connsiteY14" fmla="*/ 1040625 h 1170703"/>
                <a:gd name="connsiteX15" fmla="*/ 173441 w 2823745"/>
                <a:gd name="connsiteY15" fmla="*/ 1040625 h 1170703"/>
                <a:gd name="connsiteX16" fmla="*/ 0 w 2823745"/>
                <a:gd name="connsiteY16" fmla="*/ 867184 h 1170703"/>
                <a:gd name="connsiteX17" fmla="*/ 0 w 2823745"/>
                <a:gd name="connsiteY17" fmla="*/ 867188 h 1170703"/>
                <a:gd name="connsiteX18" fmla="*/ 0 w 2823745"/>
                <a:gd name="connsiteY18" fmla="*/ 607031 h 1170703"/>
                <a:gd name="connsiteX19" fmla="*/ 0 w 2823745"/>
                <a:gd name="connsiteY19" fmla="*/ 607031 h 1170703"/>
                <a:gd name="connsiteX20" fmla="*/ 35170 w 2823745"/>
                <a:gd name="connsiteY20" fmla="*/ 199818 h 1170703"/>
                <a:gd name="connsiteX0" fmla="*/ 35170 w 2823745"/>
                <a:gd name="connsiteY0" fmla="*/ 199818 h 1372926"/>
                <a:gd name="connsiteX1" fmla="*/ 173441 w 2823745"/>
                <a:gd name="connsiteY1" fmla="*/ 0 h 1372926"/>
                <a:gd name="connsiteX2" fmla="*/ 470624 w 2823745"/>
                <a:gd name="connsiteY2" fmla="*/ 0 h 1372926"/>
                <a:gd name="connsiteX3" fmla="*/ 470624 w 2823745"/>
                <a:gd name="connsiteY3" fmla="*/ 0 h 1372926"/>
                <a:gd name="connsiteX4" fmla="*/ 1176560 w 2823745"/>
                <a:gd name="connsiteY4" fmla="*/ 0 h 1372926"/>
                <a:gd name="connsiteX5" fmla="*/ 2650304 w 2823745"/>
                <a:gd name="connsiteY5" fmla="*/ 0 h 1372926"/>
                <a:gd name="connsiteX6" fmla="*/ 2823745 w 2823745"/>
                <a:gd name="connsiteY6" fmla="*/ 173441 h 1372926"/>
                <a:gd name="connsiteX7" fmla="*/ 2823745 w 2823745"/>
                <a:gd name="connsiteY7" fmla="*/ 607031 h 1372926"/>
                <a:gd name="connsiteX8" fmla="*/ 2691860 w 2823745"/>
                <a:gd name="connsiteY8" fmla="*/ 818047 h 1372926"/>
                <a:gd name="connsiteX9" fmla="*/ 2823745 w 2823745"/>
                <a:gd name="connsiteY9" fmla="*/ 867188 h 1372926"/>
                <a:gd name="connsiteX10" fmla="*/ 2823745 w 2823745"/>
                <a:gd name="connsiteY10" fmla="*/ 867184 h 1372926"/>
                <a:gd name="connsiteX11" fmla="*/ 2650304 w 2823745"/>
                <a:gd name="connsiteY11" fmla="*/ 1040625 h 1372926"/>
                <a:gd name="connsiteX12" fmla="*/ 1176560 w 2823745"/>
                <a:gd name="connsiteY12" fmla="*/ 1040625 h 1372926"/>
                <a:gd name="connsiteX13" fmla="*/ 1069786 w 2823745"/>
                <a:gd name="connsiteY13" fmla="*/ 1372926 h 1372926"/>
                <a:gd name="connsiteX14" fmla="*/ 470624 w 2823745"/>
                <a:gd name="connsiteY14" fmla="*/ 1040625 h 1372926"/>
                <a:gd name="connsiteX15" fmla="*/ 173441 w 2823745"/>
                <a:gd name="connsiteY15" fmla="*/ 1040625 h 1372926"/>
                <a:gd name="connsiteX16" fmla="*/ 0 w 2823745"/>
                <a:gd name="connsiteY16" fmla="*/ 867184 h 1372926"/>
                <a:gd name="connsiteX17" fmla="*/ 0 w 2823745"/>
                <a:gd name="connsiteY17" fmla="*/ 867188 h 1372926"/>
                <a:gd name="connsiteX18" fmla="*/ 0 w 2823745"/>
                <a:gd name="connsiteY18" fmla="*/ 607031 h 1372926"/>
                <a:gd name="connsiteX19" fmla="*/ 0 w 2823745"/>
                <a:gd name="connsiteY19" fmla="*/ 607031 h 1372926"/>
                <a:gd name="connsiteX20" fmla="*/ 35170 w 2823745"/>
                <a:gd name="connsiteY20" fmla="*/ 199818 h 1372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823745" h="1372926">
                  <a:moveTo>
                    <a:pt x="35170" y="199818"/>
                  </a:moveTo>
                  <a:cubicBezTo>
                    <a:pt x="35170" y="104029"/>
                    <a:pt x="77652" y="0"/>
                    <a:pt x="173441" y="0"/>
                  </a:cubicBezTo>
                  <a:cubicBezTo>
                    <a:pt x="272502" y="0"/>
                    <a:pt x="362771" y="140677"/>
                    <a:pt x="470624" y="0"/>
                  </a:cubicBezTo>
                  <a:lnTo>
                    <a:pt x="470624" y="0"/>
                  </a:lnTo>
                  <a:cubicBezTo>
                    <a:pt x="705936" y="0"/>
                    <a:pt x="791779" y="79131"/>
                    <a:pt x="1176560" y="0"/>
                  </a:cubicBezTo>
                  <a:cubicBezTo>
                    <a:pt x="1676600" y="87923"/>
                    <a:pt x="2211810" y="96715"/>
                    <a:pt x="2650304" y="0"/>
                  </a:cubicBezTo>
                  <a:cubicBezTo>
                    <a:pt x="2746093" y="0"/>
                    <a:pt x="2823745" y="77652"/>
                    <a:pt x="2823745" y="173441"/>
                  </a:cubicBezTo>
                  <a:cubicBezTo>
                    <a:pt x="2674276" y="414686"/>
                    <a:pt x="2709445" y="550424"/>
                    <a:pt x="2823745" y="607031"/>
                  </a:cubicBezTo>
                  <a:lnTo>
                    <a:pt x="2691860" y="818047"/>
                  </a:lnTo>
                  <a:lnTo>
                    <a:pt x="2823745" y="867188"/>
                  </a:lnTo>
                  <a:lnTo>
                    <a:pt x="2823745" y="867184"/>
                  </a:lnTo>
                  <a:cubicBezTo>
                    <a:pt x="2665483" y="971765"/>
                    <a:pt x="2746093" y="1040625"/>
                    <a:pt x="2650304" y="1040625"/>
                  </a:cubicBezTo>
                  <a:cubicBezTo>
                    <a:pt x="2159056" y="1040625"/>
                    <a:pt x="1641431" y="917532"/>
                    <a:pt x="1176560" y="1040625"/>
                  </a:cubicBezTo>
                  <a:lnTo>
                    <a:pt x="1069786" y="1372926"/>
                  </a:lnTo>
                  <a:cubicBezTo>
                    <a:pt x="952127" y="1329567"/>
                    <a:pt x="649829" y="943307"/>
                    <a:pt x="470624" y="1040625"/>
                  </a:cubicBezTo>
                  <a:lnTo>
                    <a:pt x="173441" y="1040625"/>
                  </a:lnTo>
                  <a:cubicBezTo>
                    <a:pt x="191952" y="891156"/>
                    <a:pt x="0" y="962973"/>
                    <a:pt x="0" y="867184"/>
                  </a:cubicBezTo>
                  <a:lnTo>
                    <a:pt x="0" y="867188"/>
                  </a:lnTo>
                  <a:cubicBezTo>
                    <a:pt x="0" y="780469"/>
                    <a:pt x="158262" y="693750"/>
                    <a:pt x="0" y="607031"/>
                  </a:cubicBezTo>
                  <a:lnTo>
                    <a:pt x="0" y="607031"/>
                  </a:lnTo>
                  <a:cubicBezTo>
                    <a:pt x="11723" y="471293"/>
                    <a:pt x="137747" y="379517"/>
                    <a:pt x="35170" y="199818"/>
                  </a:cubicBezTo>
                  <a:close/>
                </a:path>
              </a:pathLst>
            </a:custGeom>
            <a:solidFill>
              <a:schemeClr val="bg1">
                <a:lumMod val="95000"/>
              </a:schemeClr>
            </a:solidFill>
            <a:ln w="381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tx1"/>
                </a:solidFill>
              </a:endParaRPr>
            </a:p>
          </p:txBody>
        </p:sp>
        <p:sp>
          <p:nvSpPr>
            <p:cNvPr id="19" name="Rectangle 18"/>
            <p:cNvSpPr/>
            <p:nvPr/>
          </p:nvSpPr>
          <p:spPr>
            <a:xfrm>
              <a:off x="874587" y="2669792"/>
              <a:ext cx="3089031" cy="923330"/>
            </a:xfrm>
            <a:prstGeom prst="rect">
              <a:avLst/>
            </a:prstGeom>
          </p:spPr>
          <p:txBody>
            <a:bodyPr wrap="square">
              <a:spAutoFit/>
            </a:bodyPr>
            <a:lstStyle/>
            <a:p>
              <a:pPr algn="ctr"/>
              <a:r>
                <a:rPr lang="en-US" dirty="0" err="1"/>
                <a:t>Trên</a:t>
              </a:r>
              <a:r>
                <a:rPr lang="en-US" dirty="0"/>
                <a:t> </a:t>
              </a:r>
              <a:r>
                <a:rPr lang="en-US" dirty="0" err="1"/>
                <a:t>các</a:t>
              </a:r>
              <a:r>
                <a:rPr lang="en-US" dirty="0"/>
                <a:t> </a:t>
              </a:r>
              <a:r>
                <a:rPr lang="en-US" dirty="0" err="1"/>
                <a:t>phương</a:t>
              </a:r>
              <a:r>
                <a:rPr lang="en-US" dirty="0"/>
                <a:t> </a:t>
              </a:r>
              <a:r>
                <a:rPr lang="en-US" dirty="0" err="1"/>
                <a:t>tiện</a:t>
              </a:r>
              <a:r>
                <a:rPr lang="en-US" dirty="0"/>
                <a:t> </a:t>
              </a:r>
              <a:r>
                <a:rPr lang="en-US" dirty="0" err="1"/>
                <a:t>công</a:t>
              </a:r>
              <a:r>
                <a:rPr lang="en-US" dirty="0"/>
                <a:t> </a:t>
              </a:r>
              <a:r>
                <a:rPr lang="en-US" dirty="0" err="1"/>
                <a:t>cộng</a:t>
              </a:r>
              <a:r>
                <a:rPr lang="en-US" dirty="0"/>
                <a:t>, </a:t>
              </a:r>
              <a:r>
                <a:rPr lang="en-US" dirty="0" err="1"/>
                <a:t>cần</a:t>
              </a:r>
              <a:r>
                <a:rPr lang="en-US" dirty="0"/>
                <a:t> </a:t>
              </a:r>
              <a:r>
                <a:rPr lang="en-US" dirty="0" err="1"/>
                <a:t>nhường</a:t>
              </a:r>
              <a:r>
                <a:rPr lang="en-US" dirty="0"/>
                <a:t> </a:t>
              </a:r>
              <a:r>
                <a:rPr lang="en-US" dirty="0" err="1"/>
                <a:t>chỗ</a:t>
              </a:r>
              <a:r>
                <a:rPr lang="en-US" dirty="0"/>
                <a:t> </a:t>
              </a:r>
              <a:r>
                <a:rPr lang="en-US" dirty="0" err="1"/>
                <a:t>cho</a:t>
              </a:r>
              <a:r>
                <a:rPr lang="en-US" dirty="0"/>
                <a:t> </a:t>
              </a:r>
              <a:r>
                <a:rPr lang="en-US" dirty="0" err="1"/>
                <a:t>người</a:t>
              </a:r>
              <a:r>
                <a:rPr lang="en-US" dirty="0"/>
                <a:t> </a:t>
              </a:r>
              <a:r>
                <a:rPr lang="en-US" dirty="0" err="1"/>
                <a:t>khuyết</a:t>
              </a:r>
              <a:r>
                <a:rPr lang="en-US" dirty="0"/>
                <a:t> </a:t>
              </a:r>
              <a:r>
                <a:rPr lang="en-US" dirty="0" err="1"/>
                <a:t>tật</a:t>
              </a:r>
              <a:endParaRPr lang="en-US" dirty="0"/>
            </a:p>
          </p:txBody>
        </p:sp>
      </p:grpSp>
      <p:grpSp>
        <p:nvGrpSpPr>
          <p:cNvPr id="23" name="Group 22"/>
          <p:cNvGrpSpPr/>
          <p:nvPr/>
        </p:nvGrpSpPr>
        <p:grpSpPr>
          <a:xfrm>
            <a:off x="9411338" y="2490872"/>
            <a:ext cx="3182758" cy="3991445"/>
            <a:chOff x="9009242" y="2571401"/>
            <a:chExt cx="3182758" cy="3991445"/>
          </a:xfrm>
        </p:grpSpPr>
        <p:grpSp>
          <p:nvGrpSpPr>
            <p:cNvPr id="2" name="Group 1"/>
            <p:cNvGrpSpPr/>
            <p:nvPr/>
          </p:nvGrpSpPr>
          <p:grpSpPr>
            <a:xfrm>
              <a:off x="9009242" y="3158305"/>
              <a:ext cx="3182758" cy="3404541"/>
              <a:chOff x="9009242" y="3158305"/>
              <a:chExt cx="3182758" cy="3404541"/>
            </a:xfrm>
          </p:grpSpPr>
          <p:pic>
            <p:nvPicPr>
              <p:cNvPr id="14" name="Picture 13"/>
              <p:cNvPicPr>
                <a:picLocks noChangeAspect="1"/>
              </p:cNvPicPr>
              <p:nvPr/>
            </p:nvPicPr>
            <p:blipFill rotWithShape="1">
              <a:blip r:embed="rId6">
                <a:extLst>
                  <a:ext uri="{BEBA8EAE-BF5A-486C-A8C5-ECC9F3942E4B}">
                    <a14:imgProps xmlns:a14="http://schemas.microsoft.com/office/drawing/2010/main">
                      <a14:imgLayer r:embed="rId4">
                        <a14:imgEffect>
                          <a14:backgroundRemoval t="31671" b="91424" l="71525" r="96836"/>
                        </a14:imgEffect>
                      </a14:imgLayer>
                    </a14:imgProps>
                  </a:ext>
                  <a:ext uri="{28A0092B-C50C-407E-A947-70E740481C1C}">
                    <a14:useLocalDpi xmlns:a14="http://schemas.microsoft.com/office/drawing/2010/main" val="0"/>
                  </a:ext>
                </a:extLst>
              </a:blip>
              <a:srcRect l="68361" t="24202" b="1107"/>
              <a:stretch/>
            </p:blipFill>
            <p:spPr>
              <a:xfrm>
                <a:off x="9009242" y="3158305"/>
                <a:ext cx="3182758" cy="3404541"/>
              </a:xfrm>
              <a:prstGeom prst="rect">
                <a:avLst/>
              </a:prstGeom>
            </p:spPr>
          </p:pic>
          <p:sp>
            <p:nvSpPr>
              <p:cNvPr id="12" name="Flowchart: Terminator 11"/>
              <p:cNvSpPr/>
              <p:nvPr/>
            </p:nvSpPr>
            <p:spPr>
              <a:xfrm>
                <a:off x="9574226" y="5857172"/>
                <a:ext cx="1057896" cy="512589"/>
              </a:xfrm>
              <a:prstGeom prst="flowChartTerminator">
                <a:avLst/>
              </a:prstGeom>
              <a:solidFill>
                <a:srgbClr val="E0F1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00B050"/>
                    </a:solidFill>
                    <a:latin typeface="#9Slide07 SVNAppleberry" panose="02040603050506020204" pitchFamily="18" charset="0"/>
                  </a:rPr>
                  <a:t>Huyền</a:t>
                </a:r>
                <a:r>
                  <a:rPr lang="en-US" sz="2400" dirty="0">
                    <a:solidFill>
                      <a:srgbClr val="00B050"/>
                    </a:solidFill>
                    <a:latin typeface="#9Slide07 SVNAppleberry" panose="02040603050506020204" pitchFamily="18" charset="0"/>
                  </a:rPr>
                  <a:t> </a:t>
                </a:r>
              </a:p>
            </p:txBody>
          </p:sp>
        </p:grpSp>
        <p:sp>
          <p:nvSpPr>
            <p:cNvPr id="17" name="Rounded Rectangular Callout 16"/>
            <p:cNvSpPr/>
            <p:nvPr/>
          </p:nvSpPr>
          <p:spPr>
            <a:xfrm>
              <a:off x="9131700" y="2571401"/>
              <a:ext cx="2098124" cy="1120111"/>
            </a:xfrm>
            <a:custGeom>
              <a:avLst/>
              <a:gdLst>
                <a:gd name="connsiteX0" fmla="*/ 0 w 2546750"/>
                <a:gd name="connsiteY0" fmla="*/ 173441 h 1040625"/>
                <a:gd name="connsiteX1" fmla="*/ 173441 w 2546750"/>
                <a:gd name="connsiteY1" fmla="*/ 0 h 1040625"/>
                <a:gd name="connsiteX2" fmla="*/ 424458 w 2546750"/>
                <a:gd name="connsiteY2" fmla="*/ 0 h 1040625"/>
                <a:gd name="connsiteX3" fmla="*/ 424458 w 2546750"/>
                <a:gd name="connsiteY3" fmla="*/ 0 h 1040625"/>
                <a:gd name="connsiteX4" fmla="*/ 1061146 w 2546750"/>
                <a:gd name="connsiteY4" fmla="*/ 0 h 1040625"/>
                <a:gd name="connsiteX5" fmla="*/ 2373309 w 2546750"/>
                <a:gd name="connsiteY5" fmla="*/ 0 h 1040625"/>
                <a:gd name="connsiteX6" fmla="*/ 2546750 w 2546750"/>
                <a:gd name="connsiteY6" fmla="*/ 173441 h 1040625"/>
                <a:gd name="connsiteX7" fmla="*/ 2546750 w 2546750"/>
                <a:gd name="connsiteY7" fmla="*/ 607031 h 1040625"/>
                <a:gd name="connsiteX8" fmla="*/ 2546750 w 2546750"/>
                <a:gd name="connsiteY8" fmla="*/ 607031 h 1040625"/>
                <a:gd name="connsiteX9" fmla="*/ 2546750 w 2546750"/>
                <a:gd name="connsiteY9" fmla="*/ 867188 h 1040625"/>
                <a:gd name="connsiteX10" fmla="*/ 2546750 w 2546750"/>
                <a:gd name="connsiteY10" fmla="*/ 867184 h 1040625"/>
                <a:gd name="connsiteX11" fmla="*/ 2373309 w 2546750"/>
                <a:gd name="connsiteY11" fmla="*/ 1040625 h 1040625"/>
                <a:gd name="connsiteX12" fmla="*/ 1061146 w 2546750"/>
                <a:gd name="connsiteY12" fmla="*/ 1040625 h 1040625"/>
                <a:gd name="connsiteX13" fmla="*/ 742811 w 2546750"/>
                <a:gd name="connsiteY13" fmla="*/ 1170703 h 1040625"/>
                <a:gd name="connsiteX14" fmla="*/ 424458 w 2546750"/>
                <a:gd name="connsiteY14" fmla="*/ 1040625 h 1040625"/>
                <a:gd name="connsiteX15" fmla="*/ 173441 w 2546750"/>
                <a:gd name="connsiteY15" fmla="*/ 1040625 h 1040625"/>
                <a:gd name="connsiteX16" fmla="*/ 0 w 2546750"/>
                <a:gd name="connsiteY16" fmla="*/ 867184 h 1040625"/>
                <a:gd name="connsiteX17" fmla="*/ 0 w 2546750"/>
                <a:gd name="connsiteY17" fmla="*/ 867188 h 1040625"/>
                <a:gd name="connsiteX18" fmla="*/ 0 w 2546750"/>
                <a:gd name="connsiteY18" fmla="*/ 607031 h 1040625"/>
                <a:gd name="connsiteX19" fmla="*/ 0 w 2546750"/>
                <a:gd name="connsiteY19" fmla="*/ 607031 h 1040625"/>
                <a:gd name="connsiteX20" fmla="*/ 0 w 2546750"/>
                <a:gd name="connsiteY20" fmla="*/ 173441 h 1040625"/>
                <a:gd name="connsiteX0" fmla="*/ 0 w 2546750"/>
                <a:gd name="connsiteY0" fmla="*/ 173441 h 1170703"/>
                <a:gd name="connsiteX1" fmla="*/ 173441 w 2546750"/>
                <a:gd name="connsiteY1" fmla="*/ 0 h 1170703"/>
                <a:gd name="connsiteX2" fmla="*/ 424458 w 2546750"/>
                <a:gd name="connsiteY2" fmla="*/ 0 h 1170703"/>
                <a:gd name="connsiteX3" fmla="*/ 424458 w 2546750"/>
                <a:gd name="connsiteY3" fmla="*/ 0 h 1170703"/>
                <a:gd name="connsiteX4" fmla="*/ 1061146 w 2546750"/>
                <a:gd name="connsiteY4" fmla="*/ 0 h 1170703"/>
                <a:gd name="connsiteX5" fmla="*/ 2373309 w 2546750"/>
                <a:gd name="connsiteY5" fmla="*/ 0 h 1170703"/>
                <a:gd name="connsiteX6" fmla="*/ 2546750 w 2546750"/>
                <a:gd name="connsiteY6" fmla="*/ 173441 h 1170703"/>
                <a:gd name="connsiteX7" fmla="*/ 2546750 w 2546750"/>
                <a:gd name="connsiteY7" fmla="*/ 607031 h 1170703"/>
                <a:gd name="connsiteX8" fmla="*/ 2546750 w 2546750"/>
                <a:gd name="connsiteY8" fmla="*/ 607031 h 1170703"/>
                <a:gd name="connsiteX9" fmla="*/ 2546750 w 2546750"/>
                <a:gd name="connsiteY9" fmla="*/ 867188 h 1170703"/>
                <a:gd name="connsiteX10" fmla="*/ 2546750 w 2546750"/>
                <a:gd name="connsiteY10" fmla="*/ 867184 h 1170703"/>
                <a:gd name="connsiteX11" fmla="*/ 2373309 w 2546750"/>
                <a:gd name="connsiteY11" fmla="*/ 1040625 h 1170703"/>
                <a:gd name="connsiteX12" fmla="*/ 1061146 w 2546750"/>
                <a:gd name="connsiteY12" fmla="*/ 1040625 h 1170703"/>
                <a:gd name="connsiteX13" fmla="*/ 742811 w 2546750"/>
                <a:gd name="connsiteY13" fmla="*/ 1170703 h 1170703"/>
                <a:gd name="connsiteX14" fmla="*/ 424458 w 2546750"/>
                <a:gd name="connsiteY14" fmla="*/ 1040625 h 1170703"/>
                <a:gd name="connsiteX15" fmla="*/ 173441 w 2546750"/>
                <a:gd name="connsiteY15" fmla="*/ 1040625 h 1170703"/>
                <a:gd name="connsiteX16" fmla="*/ 0 w 2546750"/>
                <a:gd name="connsiteY16" fmla="*/ 867184 h 1170703"/>
                <a:gd name="connsiteX17" fmla="*/ 0 w 2546750"/>
                <a:gd name="connsiteY17" fmla="*/ 867188 h 1170703"/>
                <a:gd name="connsiteX18" fmla="*/ 0 w 2546750"/>
                <a:gd name="connsiteY18" fmla="*/ 607031 h 1170703"/>
                <a:gd name="connsiteX19" fmla="*/ 0 w 2546750"/>
                <a:gd name="connsiteY19" fmla="*/ 607031 h 1170703"/>
                <a:gd name="connsiteX20" fmla="*/ 0 w 2546750"/>
                <a:gd name="connsiteY20" fmla="*/ 173441 h 1170703"/>
                <a:gd name="connsiteX0" fmla="*/ 0 w 2546750"/>
                <a:gd name="connsiteY0" fmla="*/ 173441 h 1170703"/>
                <a:gd name="connsiteX1" fmla="*/ 173441 w 2546750"/>
                <a:gd name="connsiteY1" fmla="*/ 0 h 1170703"/>
                <a:gd name="connsiteX2" fmla="*/ 424458 w 2546750"/>
                <a:gd name="connsiteY2" fmla="*/ 0 h 1170703"/>
                <a:gd name="connsiteX3" fmla="*/ 424458 w 2546750"/>
                <a:gd name="connsiteY3" fmla="*/ 0 h 1170703"/>
                <a:gd name="connsiteX4" fmla="*/ 1061146 w 2546750"/>
                <a:gd name="connsiteY4" fmla="*/ 0 h 1170703"/>
                <a:gd name="connsiteX5" fmla="*/ 2373309 w 2546750"/>
                <a:gd name="connsiteY5" fmla="*/ 0 h 1170703"/>
                <a:gd name="connsiteX6" fmla="*/ 2546750 w 2546750"/>
                <a:gd name="connsiteY6" fmla="*/ 173441 h 1170703"/>
                <a:gd name="connsiteX7" fmla="*/ 2546750 w 2546750"/>
                <a:gd name="connsiteY7" fmla="*/ 607031 h 1170703"/>
                <a:gd name="connsiteX8" fmla="*/ 2546750 w 2546750"/>
                <a:gd name="connsiteY8" fmla="*/ 607031 h 1170703"/>
                <a:gd name="connsiteX9" fmla="*/ 2546750 w 2546750"/>
                <a:gd name="connsiteY9" fmla="*/ 867188 h 1170703"/>
                <a:gd name="connsiteX10" fmla="*/ 2546750 w 2546750"/>
                <a:gd name="connsiteY10" fmla="*/ 867184 h 1170703"/>
                <a:gd name="connsiteX11" fmla="*/ 2373309 w 2546750"/>
                <a:gd name="connsiteY11" fmla="*/ 1040625 h 1170703"/>
                <a:gd name="connsiteX12" fmla="*/ 1061146 w 2546750"/>
                <a:gd name="connsiteY12" fmla="*/ 1040625 h 1170703"/>
                <a:gd name="connsiteX13" fmla="*/ 742811 w 2546750"/>
                <a:gd name="connsiteY13" fmla="*/ 1170703 h 1170703"/>
                <a:gd name="connsiteX14" fmla="*/ 424458 w 2546750"/>
                <a:gd name="connsiteY14" fmla="*/ 1040625 h 1170703"/>
                <a:gd name="connsiteX15" fmla="*/ 173441 w 2546750"/>
                <a:gd name="connsiteY15" fmla="*/ 1040625 h 1170703"/>
                <a:gd name="connsiteX16" fmla="*/ 0 w 2546750"/>
                <a:gd name="connsiteY16" fmla="*/ 867184 h 1170703"/>
                <a:gd name="connsiteX17" fmla="*/ 0 w 2546750"/>
                <a:gd name="connsiteY17" fmla="*/ 867188 h 1170703"/>
                <a:gd name="connsiteX18" fmla="*/ 0 w 2546750"/>
                <a:gd name="connsiteY18" fmla="*/ 607031 h 1170703"/>
                <a:gd name="connsiteX19" fmla="*/ 0 w 2546750"/>
                <a:gd name="connsiteY19" fmla="*/ 607031 h 1170703"/>
                <a:gd name="connsiteX20" fmla="*/ 0 w 2546750"/>
                <a:gd name="connsiteY20" fmla="*/ 173441 h 1170703"/>
                <a:gd name="connsiteX0" fmla="*/ 0 w 2585826"/>
                <a:gd name="connsiteY0" fmla="*/ 173441 h 1170703"/>
                <a:gd name="connsiteX1" fmla="*/ 173441 w 2585826"/>
                <a:gd name="connsiteY1" fmla="*/ 0 h 1170703"/>
                <a:gd name="connsiteX2" fmla="*/ 424458 w 2585826"/>
                <a:gd name="connsiteY2" fmla="*/ 0 h 1170703"/>
                <a:gd name="connsiteX3" fmla="*/ 424458 w 2585826"/>
                <a:gd name="connsiteY3" fmla="*/ 0 h 1170703"/>
                <a:gd name="connsiteX4" fmla="*/ 1061146 w 2585826"/>
                <a:gd name="connsiteY4" fmla="*/ 0 h 1170703"/>
                <a:gd name="connsiteX5" fmla="*/ 2373309 w 2585826"/>
                <a:gd name="connsiteY5" fmla="*/ 0 h 1170703"/>
                <a:gd name="connsiteX6" fmla="*/ 2546750 w 2585826"/>
                <a:gd name="connsiteY6" fmla="*/ 173441 h 1170703"/>
                <a:gd name="connsiteX7" fmla="*/ 2546750 w 2585826"/>
                <a:gd name="connsiteY7" fmla="*/ 607031 h 1170703"/>
                <a:gd name="connsiteX8" fmla="*/ 2546750 w 2585826"/>
                <a:gd name="connsiteY8" fmla="*/ 607031 h 1170703"/>
                <a:gd name="connsiteX9" fmla="*/ 2546750 w 2585826"/>
                <a:gd name="connsiteY9" fmla="*/ 867188 h 1170703"/>
                <a:gd name="connsiteX10" fmla="*/ 2546750 w 2585826"/>
                <a:gd name="connsiteY10" fmla="*/ 867184 h 1170703"/>
                <a:gd name="connsiteX11" fmla="*/ 2373309 w 2585826"/>
                <a:gd name="connsiteY11" fmla="*/ 1040625 h 1170703"/>
                <a:gd name="connsiteX12" fmla="*/ 1061146 w 2585826"/>
                <a:gd name="connsiteY12" fmla="*/ 1040625 h 1170703"/>
                <a:gd name="connsiteX13" fmla="*/ 742811 w 2585826"/>
                <a:gd name="connsiteY13" fmla="*/ 1170703 h 1170703"/>
                <a:gd name="connsiteX14" fmla="*/ 424458 w 2585826"/>
                <a:gd name="connsiteY14" fmla="*/ 1040625 h 1170703"/>
                <a:gd name="connsiteX15" fmla="*/ 173441 w 2585826"/>
                <a:gd name="connsiteY15" fmla="*/ 1040625 h 1170703"/>
                <a:gd name="connsiteX16" fmla="*/ 0 w 2585826"/>
                <a:gd name="connsiteY16" fmla="*/ 867184 h 1170703"/>
                <a:gd name="connsiteX17" fmla="*/ 0 w 2585826"/>
                <a:gd name="connsiteY17" fmla="*/ 867188 h 1170703"/>
                <a:gd name="connsiteX18" fmla="*/ 0 w 2585826"/>
                <a:gd name="connsiteY18" fmla="*/ 607031 h 1170703"/>
                <a:gd name="connsiteX19" fmla="*/ 0 w 2585826"/>
                <a:gd name="connsiteY19" fmla="*/ 607031 h 1170703"/>
                <a:gd name="connsiteX20" fmla="*/ 0 w 2585826"/>
                <a:gd name="connsiteY20" fmla="*/ 173441 h 1170703"/>
                <a:gd name="connsiteX0" fmla="*/ 0 w 2585826"/>
                <a:gd name="connsiteY0" fmla="*/ 173441 h 1170703"/>
                <a:gd name="connsiteX1" fmla="*/ 173441 w 2585826"/>
                <a:gd name="connsiteY1" fmla="*/ 0 h 1170703"/>
                <a:gd name="connsiteX2" fmla="*/ 424458 w 2585826"/>
                <a:gd name="connsiteY2" fmla="*/ 0 h 1170703"/>
                <a:gd name="connsiteX3" fmla="*/ 459627 w 2585826"/>
                <a:gd name="connsiteY3" fmla="*/ 35169 h 1170703"/>
                <a:gd name="connsiteX4" fmla="*/ 1061146 w 2585826"/>
                <a:gd name="connsiteY4" fmla="*/ 0 h 1170703"/>
                <a:gd name="connsiteX5" fmla="*/ 2373309 w 2585826"/>
                <a:gd name="connsiteY5" fmla="*/ 0 h 1170703"/>
                <a:gd name="connsiteX6" fmla="*/ 2546750 w 2585826"/>
                <a:gd name="connsiteY6" fmla="*/ 173441 h 1170703"/>
                <a:gd name="connsiteX7" fmla="*/ 2546750 w 2585826"/>
                <a:gd name="connsiteY7" fmla="*/ 607031 h 1170703"/>
                <a:gd name="connsiteX8" fmla="*/ 2546750 w 2585826"/>
                <a:gd name="connsiteY8" fmla="*/ 607031 h 1170703"/>
                <a:gd name="connsiteX9" fmla="*/ 2546750 w 2585826"/>
                <a:gd name="connsiteY9" fmla="*/ 867188 h 1170703"/>
                <a:gd name="connsiteX10" fmla="*/ 2546750 w 2585826"/>
                <a:gd name="connsiteY10" fmla="*/ 867184 h 1170703"/>
                <a:gd name="connsiteX11" fmla="*/ 2373309 w 2585826"/>
                <a:gd name="connsiteY11" fmla="*/ 1040625 h 1170703"/>
                <a:gd name="connsiteX12" fmla="*/ 1061146 w 2585826"/>
                <a:gd name="connsiteY12" fmla="*/ 1040625 h 1170703"/>
                <a:gd name="connsiteX13" fmla="*/ 742811 w 2585826"/>
                <a:gd name="connsiteY13" fmla="*/ 1170703 h 1170703"/>
                <a:gd name="connsiteX14" fmla="*/ 424458 w 2585826"/>
                <a:gd name="connsiteY14" fmla="*/ 1040625 h 1170703"/>
                <a:gd name="connsiteX15" fmla="*/ 173441 w 2585826"/>
                <a:gd name="connsiteY15" fmla="*/ 1040625 h 1170703"/>
                <a:gd name="connsiteX16" fmla="*/ 0 w 2585826"/>
                <a:gd name="connsiteY16" fmla="*/ 867184 h 1170703"/>
                <a:gd name="connsiteX17" fmla="*/ 0 w 2585826"/>
                <a:gd name="connsiteY17" fmla="*/ 867188 h 1170703"/>
                <a:gd name="connsiteX18" fmla="*/ 0 w 2585826"/>
                <a:gd name="connsiteY18" fmla="*/ 607031 h 1170703"/>
                <a:gd name="connsiteX19" fmla="*/ 0 w 2585826"/>
                <a:gd name="connsiteY19" fmla="*/ 607031 h 1170703"/>
                <a:gd name="connsiteX20" fmla="*/ 0 w 2585826"/>
                <a:gd name="connsiteY20" fmla="*/ 173441 h 1170703"/>
                <a:gd name="connsiteX0" fmla="*/ 0 w 2585826"/>
                <a:gd name="connsiteY0" fmla="*/ 173441 h 1170703"/>
                <a:gd name="connsiteX1" fmla="*/ 173441 w 2585826"/>
                <a:gd name="connsiteY1" fmla="*/ 0 h 1170703"/>
                <a:gd name="connsiteX2" fmla="*/ 424458 w 2585826"/>
                <a:gd name="connsiteY2" fmla="*/ 0 h 1170703"/>
                <a:gd name="connsiteX3" fmla="*/ 459627 w 2585826"/>
                <a:gd name="connsiteY3" fmla="*/ 35169 h 1170703"/>
                <a:gd name="connsiteX4" fmla="*/ 1061146 w 2585826"/>
                <a:gd name="connsiteY4" fmla="*/ 0 h 1170703"/>
                <a:gd name="connsiteX5" fmla="*/ 2373309 w 2585826"/>
                <a:gd name="connsiteY5" fmla="*/ 0 h 1170703"/>
                <a:gd name="connsiteX6" fmla="*/ 2546750 w 2585826"/>
                <a:gd name="connsiteY6" fmla="*/ 173441 h 1170703"/>
                <a:gd name="connsiteX7" fmla="*/ 2546750 w 2585826"/>
                <a:gd name="connsiteY7" fmla="*/ 607031 h 1170703"/>
                <a:gd name="connsiteX8" fmla="*/ 2546750 w 2585826"/>
                <a:gd name="connsiteY8" fmla="*/ 607031 h 1170703"/>
                <a:gd name="connsiteX9" fmla="*/ 2546750 w 2585826"/>
                <a:gd name="connsiteY9" fmla="*/ 867188 h 1170703"/>
                <a:gd name="connsiteX10" fmla="*/ 2546750 w 2585826"/>
                <a:gd name="connsiteY10" fmla="*/ 867184 h 1170703"/>
                <a:gd name="connsiteX11" fmla="*/ 2373309 w 2585826"/>
                <a:gd name="connsiteY11" fmla="*/ 1040625 h 1170703"/>
                <a:gd name="connsiteX12" fmla="*/ 1061146 w 2585826"/>
                <a:gd name="connsiteY12" fmla="*/ 1040625 h 1170703"/>
                <a:gd name="connsiteX13" fmla="*/ 742811 w 2585826"/>
                <a:gd name="connsiteY13" fmla="*/ 1170703 h 1170703"/>
                <a:gd name="connsiteX14" fmla="*/ 424458 w 2585826"/>
                <a:gd name="connsiteY14" fmla="*/ 1040625 h 1170703"/>
                <a:gd name="connsiteX15" fmla="*/ 173441 w 2585826"/>
                <a:gd name="connsiteY15" fmla="*/ 1040625 h 1170703"/>
                <a:gd name="connsiteX16" fmla="*/ 0 w 2585826"/>
                <a:gd name="connsiteY16" fmla="*/ 867184 h 1170703"/>
                <a:gd name="connsiteX17" fmla="*/ 0 w 2585826"/>
                <a:gd name="connsiteY17" fmla="*/ 867188 h 1170703"/>
                <a:gd name="connsiteX18" fmla="*/ 0 w 2585826"/>
                <a:gd name="connsiteY18" fmla="*/ 607031 h 1170703"/>
                <a:gd name="connsiteX19" fmla="*/ 0 w 2585826"/>
                <a:gd name="connsiteY19" fmla="*/ 607031 h 1170703"/>
                <a:gd name="connsiteX20" fmla="*/ 0 w 2585826"/>
                <a:gd name="connsiteY20" fmla="*/ 173441 h 1170703"/>
                <a:gd name="connsiteX0" fmla="*/ 0 w 2585826"/>
                <a:gd name="connsiteY0" fmla="*/ 173441 h 1170703"/>
                <a:gd name="connsiteX1" fmla="*/ 173441 w 2585826"/>
                <a:gd name="connsiteY1" fmla="*/ 0 h 1170703"/>
                <a:gd name="connsiteX2" fmla="*/ 424458 w 2585826"/>
                <a:gd name="connsiteY2" fmla="*/ 0 h 1170703"/>
                <a:gd name="connsiteX3" fmla="*/ 459627 w 2585826"/>
                <a:gd name="connsiteY3" fmla="*/ 35169 h 1170703"/>
                <a:gd name="connsiteX4" fmla="*/ 1061146 w 2585826"/>
                <a:gd name="connsiteY4" fmla="*/ 0 h 1170703"/>
                <a:gd name="connsiteX5" fmla="*/ 2373309 w 2585826"/>
                <a:gd name="connsiteY5" fmla="*/ 0 h 1170703"/>
                <a:gd name="connsiteX6" fmla="*/ 2546750 w 2585826"/>
                <a:gd name="connsiteY6" fmla="*/ 173441 h 1170703"/>
                <a:gd name="connsiteX7" fmla="*/ 2546750 w 2585826"/>
                <a:gd name="connsiteY7" fmla="*/ 607031 h 1170703"/>
                <a:gd name="connsiteX8" fmla="*/ 2546750 w 2585826"/>
                <a:gd name="connsiteY8" fmla="*/ 607031 h 1170703"/>
                <a:gd name="connsiteX9" fmla="*/ 2546750 w 2585826"/>
                <a:gd name="connsiteY9" fmla="*/ 867188 h 1170703"/>
                <a:gd name="connsiteX10" fmla="*/ 2546750 w 2585826"/>
                <a:gd name="connsiteY10" fmla="*/ 867184 h 1170703"/>
                <a:gd name="connsiteX11" fmla="*/ 2373309 w 2585826"/>
                <a:gd name="connsiteY11" fmla="*/ 1040625 h 1170703"/>
                <a:gd name="connsiteX12" fmla="*/ 1061146 w 2585826"/>
                <a:gd name="connsiteY12" fmla="*/ 1040625 h 1170703"/>
                <a:gd name="connsiteX13" fmla="*/ 742811 w 2585826"/>
                <a:gd name="connsiteY13" fmla="*/ 1170703 h 1170703"/>
                <a:gd name="connsiteX14" fmla="*/ 424458 w 2585826"/>
                <a:gd name="connsiteY14" fmla="*/ 1040625 h 1170703"/>
                <a:gd name="connsiteX15" fmla="*/ 173441 w 2585826"/>
                <a:gd name="connsiteY15" fmla="*/ 1040625 h 1170703"/>
                <a:gd name="connsiteX16" fmla="*/ 0 w 2585826"/>
                <a:gd name="connsiteY16" fmla="*/ 867184 h 1170703"/>
                <a:gd name="connsiteX17" fmla="*/ 0 w 2585826"/>
                <a:gd name="connsiteY17" fmla="*/ 867188 h 1170703"/>
                <a:gd name="connsiteX18" fmla="*/ 0 w 2585826"/>
                <a:gd name="connsiteY18" fmla="*/ 607031 h 1170703"/>
                <a:gd name="connsiteX19" fmla="*/ 0 w 2585826"/>
                <a:gd name="connsiteY19" fmla="*/ 607031 h 1170703"/>
                <a:gd name="connsiteX20" fmla="*/ 0 w 2585826"/>
                <a:gd name="connsiteY20" fmla="*/ 173441 h 1170703"/>
                <a:gd name="connsiteX0" fmla="*/ 0 w 2585826"/>
                <a:gd name="connsiteY0" fmla="*/ 173441 h 1170703"/>
                <a:gd name="connsiteX1" fmla="*/ 173441 w 2585826"/>
                <a:gd name="connsiteY1" fmla="*/ 0 h 1170703"/>
                <a:gd name="connsiteX2" fmla="*/ 424458 w 2585826"/>
                <a:gd name="connsiteY2" fmla="*/ 0 h 1170703"/>
                <a:gd name="connsiteX3" fmla="*/ 459627 w 2585826"/>
                <a:gd name="connsiteY3" fmla="*/ 35169 h 1170703"/>
                <a:gd name="connsiteX4" fmla="*/ 1061146 w 2585826"/>
                <a:gd name="connsiteY4" fmla="*/ 0 h 1170703"/>
                <a:gd name="connsiteX5" fmla="*/ 2373309 w 2585826"/>
                <a:gd name="connsiteY5" fmla="*/ 0 h 1170703"/>
                <a:gd name="connsiteX6" fmla="*/ 2546750 w 2585826"/>
                <a:gd name="connsiteY6" fmla="*/ 173441 h 1170703"/>
                <a:gd name="connsiteX7" fmla="*/ 2546750 w 2585826"/>
                <a:gd name="connsiteY7" fmla="*/ 607031 h 1170703"/>
                <a:gd name="connsiteX8" fmla="*/ 2546750 w 2585826"/>
                <a:gd name="connsiteY8" fmla="*/ 607031 h 1170703"/>
                <a:gd name="connsiteX9" fmla="*/ 2546750 w 2585826"/>
                <a:gd name="connsiteY9" fmla="*/ 867188 h 1170703"/>
                <a:gd name="connsiteX10" fmla="*/ 2546750 w 2585826"/>
                <a:gd name="connsiteY10" fmla="*/ 867184 h 1170703"/>
                <a:gd name="connsiteX11" fmla="*/ 2373309 w 2585826"/>
                <a:gd name="connsiteY11" fmla="*/ 1040625 h 1170703"/>
                <a:gd name="connsiteX12" fmla="*/ 1061146 w 2585826"/>
                <a:gd name="connsiteY12" fmla="*/ 1040625 h 1170703"/>
                <a:gd name="connsiteX13" fmla="*/ 742811 w 2585826"/>
                <a:gd name="connsiteY13" fmla="*/ 1170703 h 1170703"/>
                <a:gd name="connsiteX14" fmla="*/ 424458 w 2585826"/>
                <a:gd name="connsiteY14" fmla="*/ 1040625 h 1170703"/>
                <a:gd name="connsiteX15" fmla="*/ 173441 w 2585826"/>
                <a:gd name="connsiteY15" fmla="*/ 1040625 h 1170703"/>
                <a:gd name="connsiteX16" fmla="*/ 0 w 2585826"/>
                <a:gd name="connsiteY16" fmla="*/ 867184 h 1170703"/>
                <a:gd name="connsiteX17" fmla="*/ 0 w 2585826"/>
                <a:gd name="connsiteY17" fmla="*/ 867188 h 1170703"/>
                <a:gd name="connsiteX18" fmla="*/ 0 w 2585826"/>
                <a:gd name="connsiteY18" fmla="*/ 607031 h 1170703"/>
                <a:gd name="connsiteX19" fmla="*/ 0 w 2585826"/>
                <a:gd name="connsiteY19" fmla="*/ 607031 h 1170703"/>
                <a:gd name="connsiteX20" fmla="*/ 0 w 2585826"/>
                <a:gd name="connsiteY20" fmla="*/ 173441 h 1170703"/>
                <a:gd name="connsiteX0" fmla="*/ 0 w 2585826"/>
                <a:gd name="connsiteY0" fmla="*/ 173441 h 1302588"/>
                <a:gd name="connsiteX1" fmla="*/ 173441 w 2585826"/>
                <a:gd name="connsiteY1" fmla="*/ 0 h 1302588"/>
                <a:gd name="connsiteX2" fmla="*/ 424458 w 2585826"/>
                <a:gd name="connsiteY2" fmla="*/ 0 h 1302588"/>
                <a:gd name="connsiteX3" fmla="*/ 459627 w 2585826"/>
                <a:gd name="connsiteY3" fmla="*/ 35169 h 1302588"/>
                <a:gd name="connsiteX4" fmla="*/ 1061146 w 2585826"/>
                <a:gd name="connsiteY4" fmla="*/ 0 h 1302588"/>
                <a:gd name="connsiteX5" fmla="*/ 2373309 w 2585826"/>
                <a:gd name="connsiteY5" fmla="*/ 0 h 1302588"/>
                <a:gd name="connsiteX6" fmla="*/ 2546750 w 2585826"/>
                <a:gd name="connsiteY6" fmla="*/ 173441 h 1302588"/>
                <a:gd name="connsiteX7" fmla="*/ 2546750 w 2585826"/>
                <a:gd name="connsiteY7" fmla="*/ 607031 h 1302588"/>
                <a:gd name="connsiteX8" fmla="*/ 2546750 w 2585826"/>
                <a:gd name="connsiteY8" fmla="*/ 607031 h 1302588"/>
                <a:gd name="connsiteX9" fmla="*/ 2546750 w 2585826"/>
                <a:gd name="connsiteY9" fmla="*/ 867188 h 1302588"/>
                <a:gd name="connsiteX10" fmla="*/ 2546750 w 2585826"/>
                <a:gd name="connsiteY10" fmla="*/ 867184 h 1302588"/>
                <a:gd name="connsiteX11" fmla="*/ 2373309 w 2585826"/>
                <a:gd name="connsiteY11" fmla="*/ 1040625 h 1302588"/>
                <a:gd name="connsiteX12" fmla="*/ 1061146 w 2585826"/>
                <a:gd name="connsiteY12" fmla="*/ 1040625 h 1302588"/>
                <a:gd name="connsiteX13" fmla="*/ 883488 w 2585826"/>
                <a:gd name="connsiteY13" fmla="*/ 1302588 h 1302588"/>
                <a:gd name="connsiteX14" fmla="*/ 424458 w 2585826"/>
                <a:gd name="connsiteY14" fmla="*/ 1040625 h 1302588"/>
                <a:gd name="connsiteX15" fmla="*/ 173441 w 2585826"/>
                <a:gd name="connsiteY15" fmla="*/ 1040625 h 1302588"/>
                <a:gd name="connsiteX16" fmla="*/ 0 w 2585826"/>
                <a:gd name="connsiteY16" fmla="*/ 867184 h 1302588"/>
                <a:gd name="connsiteX17" fmla="*/ 0 w 2585826"/>
                <a:gd name="connsiteY17" fmla="*/ 867188 h 1302588"/>
                <a:gd name="connsiteX18" fmla="*/ 0 w 2585826"/>
                <a:gd name="connsiteY18" fmla="*/ 607031 h 1302588"/>
                <a:gd name="connsiteX19" fmla="*/ 0 w 2585826"/>
                <a:gd name="connsiteY19" fmla="*/ 607031 h 1302588"/>
                <a:gd name="connsiteX20" fmla="*/ 0 w 2585826"/>
                <a:gd name="connsiteY20" fmla="*/ 173441 h 1302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85826" h="1302588">
                  <a:moveTo>
                    <a:pt x="0" y="173441"/>
                  </a:moveTo>
                  <a:cubicBezTo>
                    <a:pt x="0" y="77652"/>
                    <a:pt x="77652" y="0"/>
                    <a:pt x="173441" y="0"/>
                  </a:cubicBezTo>
                  <a:lnTo>
                    <a:pt x="424458" y="0"/>
                  </a:lnTo>
                  <a:lnTo>
                    <a:pt x="459627" y="35169"/>
                  </a:lnTo>
                  <a:cubicBezTo>
                    <a:pt x="475495" y="128954"/>
                    <a:pt x="860640" y="11723"/>
                    <a:pt x="1061146" y="0"/>
                  </a:cubicBezTo>
                  <a:cubicBezTo>
                    <a:pt x="1551288" y="149469"/>
                    <a:pt x="1935921" y="0"/>
                    <a:pt x="2373309" y="0"/>
                  </a:cubicBezTo>
                  <a:cubicBezTo>
                    <a:pt x="2469098" y="0"/>
                    <a:pt x="2546750" y="77652"/>
                    <a:pt x="2546750" y="173441"/>
                  </a:cubicBezTo>
                  <a:cubicBezTo>
                    <a:pt x="2546750" y="317971"/>
                    <a:pt x="2634673" y="550424"/>
                    <a:pt x="2546750" y="607031"/>
                  </a:cubicBezTo>
                  <a:lnTo>
                    <a:pt x="2546750" y="607031"/>
                  </a:lnTo>
                  <a:lnTo>
                    <a:pt x="2546750" y="867188"/>
                  </a:lnTo>
                  <a:lnTo>
                    <a:pt x="2546750" y="867184"/>
                  </a:lnTo>
                  <a:cubicBezTo>
                    <a:pt x="2546750" y="962973"/>
                    <a:pt x="2469098" y="1040625"/>
                    <a:pt x="2373309" y="1040625"/>
                  </a:cubicBezTo>
                  <a:cubicBezTo>
                    <a:pt x="1935921" y="1040625"/>
                    <a:pt x="1604042" y="952702"/>
                    <a:pt x="1061146" y="1040625"/>
                  </a:cubicBezTo>
                  <a:lnTo>
                    <a:pt x="883488" y="1302588"/>
                  </a:lnTo>
                  <a:cubicBezTo>
                    <a:pt x="777370" y="1259229"/>
                    <a:pt x="697630" y="987269"/>
                    <a:pt x="424458" y="1040625"/>
                  </a:cubicBezTo>
                  <a:lnTo>
                    <a:pt x="173441" y="1040625"/>
                  </a:lnTo>
                  <a:cubicBezTo>
                    <a:pt x="77652" y="1040625"/>
                    <a:pt x="0" y="962973"/>
                    <a:pt x="0" y="867184"/>
                  </a:cubicBezTo>
                  <a:lnTo>
                    <a:pt x="0" y="867188"/>
                  </a:lnTo>
                  <a:cubicBezTo>
                    <a:pt x="0" y="780469"/>
                    <a:pt x="96716" y="693750"/>
                    <a:pt x="0" y="607031"/>
                  </a:cubicBezTo>
                  <a:lnTo>
                    <a:pt x="0" y="607031"/>
                  </a:lnTo>
                  <a:lnTo>
                    <a:pt x="0" y="173441"/>
                  </a:lnTo>
                  <a:close/>
                </a:path>
              </a:pathLst>
            </a:custGeom>
            <a:solidFill>
              <a:schemeClr val="accent6">
                <a:lumMod val="20000"/>
                <a:lumOff val="80000"/>
              </a:schemeClr>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tx1"/>
                </a:solidFill>
              </a:endParaRPr>
            </a:p>
          </p:txBody>
        </p:sp>
        <p:sp>
          <p:nvSpPr>
            <p:cNvPr id="20" name="Rectangle 19"/>
            <p:cNvSpPr/>
            <p:nvPr/>
          </p:nvSpPr>
          <p:spPr>
            <a:xfrm>
              <a:off x="9191340" y="2731146"/>
              <a:ext cx="2038484" cy="646331"/>
            </a:xfrm>
            <a:prstGeom prst="rect">
              <a:avLst/>
            </a:prstGeom>
          </p:spPr>
          <p:txBody>
            <a:bodyPr wrap="square">
              <a:spAutoFit/>
            </a:bodyPr>
            <a:lstStyle/>
            <a:p>
              <a:pPr algn="ctr"/>
              <a:r>
                <a:rPr lang="en-US" dirty="0" err="1"/>
                <a:t>Nên</a:t>
              </a:r>
              <a:r>
                <a:rPr lang="en-US" dirty="0"/>
                <a:t> </a:t>
              </a:r>
              <a:r>
                <a:rPr lang="en-US" dirty="0" err="1"/>
                <a:t>rủ</a:t>
              </a:r>
              <a:r>
                <a:rPr lang="en-US" dirty="0"/>
                <a:t> </a:t>
              </a:r>
              <a:r>
                <a:rPr lang="en-US" dirty="0" err="1"/>
                <a:t>bạn</a:t>
              </a:r>
              <a:r>
                <a:rPr lang="en-US" dirty="0"/>
                <a:t> </a:t>
              </a:r>
              <a:r>
                <a:rPr lang="en-US" dirty="0" err="1"/>
                <a:t>khuyết</a:t>
              </a:r>
              <a:r>
                <a:rPr lang="en-US" dirty="0"/>
                <a:t> </a:t>
              </a:r>
              <a:r>
                <a:rPr lang="en-US" dirty="0" err="1"/>
                <a:t>tật</a:t>
              </a:r>
              <a:r>
                <a:rPr lang="en-US" dirty="0"/>
                <a:t> </a:t>
              </a:r>
              <a:r>
                <a:rPr lang="en-US" dirty="0" err="1"/>
                <a:t>cùng</a:t>
              </a:r>
              <a:r>
                <a:rPr lang="en-US" dirty="0"/>
                <a:t> </a:t>
              </a:r>
              <a:r>
                <a:rPr lang="en-US" dirty="0" err="1"/>
                <a:t>chơi</a:t>
              </a:r>
              <a:endParaRPr lang="en-US" dirty="0"/>
            </a:p>
          </p:txBody>
        </p:sp>
      </p:grpSp>
      <p:grpSp>
        <p:nvGrpSpPr>
          <p:cNvPr id="30" name="Group 29"/>
          <p:cNvGrpSpPr/>
          <p:nvPr/>
        </p:nvGrpSpPr>
        <p:grpSpPr>
          <a:xfrm>
            <a:off x="237579" y="972099"/>
            <a:ext cx="3160212" cy="4179959"/>
            <a:chOff x="2488267" y="2499229"/>
            <a:chExt cx="2960033" cy="3824268"/>
          </a:xfrm>
        </p:grpSpPr>
        <p:sp>
          <p:nvSpPr>
            <p:cNvPr id="31" name="Rounded Rectangular Callout 10"/>
            <p:cNvSpPr/>
            <p:nvPr/>
          </p:nvSpPr>
          <p:spPr>
            <a:xfrm>
              <a:off x="2488267" y="2499229"/>
              <a:ext cx="2959045" cy="1320883"/>
            </a:xfrm>
            <a:custGeom>
              <a:avLst/>
              <a:gdLst>
                <a:gd name="connsiteX0" fmla="*/ 0 w 3044758"/>
                <a:gd name="connsiteY0" fmla="*/ 163005 h 978012"/>
                <a:gd name="connsiteX1" fmla="*/ 163005 w 3044758"/>
                <a:gd name="connsiteY1" fmla="*/ 0 h 978012"/>
                <a:gd name="connsiteX2" fmla="*/ 1776109 w 3044758"/>
                <a:gd name="connsiteY2" fmla="*/ 0 h 978012"/>
                <a:gd name="connsiteX3" fmla="*/ 1776109 w 3044758"/>
                <a:gd name="connsiteY3" fmla="*/ 0 h 978012"/>
                <a:gd name="connsiteX4" fmla="*/ 2537298 w 3044758"/>
                <a:gd name="connsiteY4" fmla="*/ 0 h 978012"/>
                <a:gd name="connsiteX5" fmla="*/ 2881753 w 3044758"/>
                <a:gd name="connsiteY5" fmla="*/ 0 h 978012"/>
                <a:gd name="connsiteX6" fmla="*/ 3044758 w 3044758"/>
                <a:gd name="connsiteY6" fmla="*/ 163005 h 978012"/>
                <a:gd name="connsiteX7" fmla="*/ 3044758 w 3044758"/>
                <a:gd name="connsiteY7" fmla="*/ 570507 h 978012"/>
                <a:gd name="connsiteX8" fmla="*/ 3044758 w 3044758"/>
                <a:gd name="connsiteY8" fmla="*/ 570507 h 978012"/>
                <a:gd name="connsiteX9" fmla="*/ 3044758 w 3044758"/>
                <a:gd name="connsiteY9" fmla="*/ 815010 h 978012"/>
                <a:gd name="connsiteX10" fmla="*/ 3044758 w 3044758"/>
                <a:gd name="connsiteY10" fmla="*/ 815007 h 978012"/>
                <a:gd name="connsiteX11" fmla="*/ 2881753 w 3044758"/>
                <a:gd name="connsiteY11" fmla="*/ 978012 h 978012"/>
                <a:gd name="connsiteX12" fmla="*/ 2537298 w 3044758"/>
                <a:gd name="connsiteY12" fmla="*/ 978012 h 978012"/>
                <a:gd name="connsiteX13" fmla="*/ 2022298 w 3044758"/>
                <a:gd name="connsiteY13" fmla="*/ 1320883 h 978012"/>
                <a:gd name="connsiteX14" fmla="*/ 1776109 w 3044758"/>
                <a:gd name="connsiteY14" fmla="*/ 978012 h 978012"/>
                <a:gd name="connsiteX15" fmla="*/ 163005 w 3044758"/>
                <a:gd name="connsiteY15" fmla="*/ 978012 h 978012"/>
                <a:gd name="connsiteX16" fmla="*/ 0 w 3044758"/>
                <a:gd name="connsiteY16" fmla="*/ 815007 h 978012"/>
                <a:gd name="connsiteX17" fmla="*/ 0 w 3044758"/>
                <a:gd name="connsiteY17" fmla="*/ 815010 h 978012"/>
                <a:gd name="connsiteX18" fmla="*/ 0 w 3044758"/>
                <a:gd name="connsiteY18" fmla="*/ 570507 h 978012"/>
                <a:gd name="connsiteX19" fmla="*/ 0 w 3044758"/>
                <a:gd name="connsiteY19" fmla="*/ 570507 h 978012"/>
                <a:gd name="connsiteX20" fmla="*/ 0 w 3044758"/>
                <a:gd name="connsiteY20" fmla="*/ 163005 h 978012"/>
                <a:gd name="connsiteX0" fmla="*/ 66430 w 3111188"/>
                <a:gd name="connsiteY0" fmla="*/ 163005 h 1320883"/>
                <a:gd name="connsiteX1" fmla="*/ 229435 w 3111188"/>
                <a:gd name="connsiteY1" fmla="*/ 0 h 1320883"/>
                <a:gd name="connsiteX2" fmla="*/ 1842539 w 3111188"/>
                <a:gd name="connsiteY2" fmla="*/ 0 h 1320883"/>
                <a:gd name="connsiteX3" fmla="*/ 1842539 w 3111188"/>
                <a:gd name="connsiteY3" fmla="*/ 0 h 1320883"/>
                <a:gd name="connsiteX4" fmla="*/ 2603728 w 3111188"/>
                <a:gd name="connsiteY4" fmla="*/ 0 h 1320883"/>
                <a:gd name="connsiteX5" fmla="*/ 2948183 w 3111188"/>
                <a:gd name="connsiteY5" fmla="*/ 0 h 1320883"/>
                <a:gd name="connsiteX6" fmla="*/ 3111188 w 3111188"/>
                <a:gd name="connsiteY6" fmla="*/ 163005 h 1320883"/>
                <a:gd name="connsiteX7" fmla="*/ 3111188 w 3111188"/>
                <a:gd name="connsiteY7" fmla="*/ 570507 h 1320883"/>
                <a:gd name="connsiteX8" fmla="*/ 3111188 w 3111188"/>
                <a:gd name="connsiteY8" fmla="*/ 570507 h 1320883"/>
                <a:gd name="connsiteX9" fmla="*/ 3111188 w 3111188"/>
                <a:gd name="connsiteY9" fmla="*/ 815010 h 1320883"/>
                <a:gd name="connsiteX10" fmla="*/ 3111188 w 3111188"/>
                <a:gd name="connsiteY10" fmla="*/ 815007 h 1320883"/>
                <a:gd name="connsiteX11" fmla="*/ 2948183 w 3111188"/>
                <a:gd name="connsiteY11" fmla="*/ 978012 h 1320883"/>
                <a:gd name="connsiteX12" fmla="*/ 2603728 w 3111188"/>
                <a:gd name="connsiteY12" fmla="*/ 978012 h 1320883"/>
                <a:gd name="connsiteX13" fmla="*/ 2088728 w 3111188"/>
                <a:gd name="connsiteY13" fmla="*/ 1320883 h 1320883"/>
                <a:gd name="connsiteX14" fmla="*/ 1842539 w 3111188"/>
                <a:gd name="connsiteY14" fmla="*/ 978012 h 1320883"/>
                <a:gd name="connsiteX15" fmla="*/ 229435 w 3111188"/>
                <a:gd name="connsiteY15" fmla="*/ 978012 h 1320883"/>
                <a:gd name="connsiteX16" fmla="*/ 66430 w 3111188"/>
                <a:gd name="connsiteY16" fmla="*/ 815007 h 1320883"/>
                <a:gd name="connsiteX17" fmla="*/ 66430 w 3111188"/>
                <a:gd name="connsiteY17" fmla="*/ 815010 h 1320883"/>
                <a:gd name="connsiteX18" fmla="*/ 66430 w 3111188"/>
                <a:gd name="connsiteY18" fmla="*/ 570507 h 1320883"/>
                <a:gd name="connsiteX19" fmla="*/ 66430 w 3111188"/>
                <a:gd name="connsiteY19" fmla="*/ 570507 h 1320883"/>
                <a:gd name="connsiteX20" fmla="*/ 66430 w 3111188"/>
                <a:gd name="connsiteY20" fmla="*/ 163005 h 1320883"/>
                <a:gd name="connsiteX0" fmla="*/ 66430 w 3111188"/>
                <a:gd name="connsiteY0" fmla="*/ 163005 h 1320883"/>
                <a:gd name="connsiteX1" fmla="*/ 229435 w 3111188"/>
                <a:gd name="connsiteY1" fmla="*/ 0 h 1320883"/>
                <a:gd name="connsiteX2" fmla="*/ 1842539 w 3111188"/>
                <a:gd name="connsiteY2" fmla="*/ 0 h 1320883"/>
                <a:gd name="connsiteX3" fmla="*/ 1842539 w 3111188"/>
                <a:gd name="connsiteY3" fmla="*/ 0 h 1320883"/>
                <a:gd name="connsiteX4" fmla="*/ 2603728 w 3111188"/>
                <a:gd name="connsiteY4" fmla="*/ 0 h 1320883"/>
                <a:gd name="connsiteX5" fmla="*/ 2948183 w 3111188"/>
                <a:gd name="connsiteY5" fmla="*/ 0 h 1320883"/>
                <a:gd name="connsiteX6" fmla="*/ 3111188 w 3111188"/>
                <a:gd name="connsiteY6" fmla="*/ 163005 h 1320883"/>
                <a:gd name="connsiteX7" fmla="*/ 3111188 w 3111188"/>
                <a:gd name="connsiteY7" fmla="*/ 570507 h 1320883"/>
                <a:gd name="connsiteX8" fmla="*/ 3111188 w 3111188"/>
                <a:gd name="connsiteY8" fmla="*/ 570507 h 1320883"/>
                <a:gd name="connsiteX9" fmla="*/ 3111188 w 3111188"/>
                <a:gd name="connsiteY9" fmla="*/ 815010 h 1320883"/>
                <a:gd name="connsiteX10" fmla="*/ 3111188 w 3111188"/>
                <a:gd name="connsiteY10" fmla="*/ 815007 h 1320883"/>
                <a:gd name="connsiteX11" fmla="*/ 2948183 w 3111188"/>
                <a:gd name="connsiteY11" fmla="*/ 978012 h 1320883"/>
                <a:gd name="connsiteX12" fmla="*/ 2603728 w 3111188"/>
                <a:gd name="connsiteY12" fmla="*/ 978012 h 1320883"/>
                <a:gd name="connsiteX13" fmla="*/ 2088728 w 3111188"/>
                <a:gd name="connsiteY13" fmla="*/ 1320883 h 1320883"/>
                <a:gd name="connsiteX14" fmla="*/ 1842539 w 3111188"/>
                <a:gd name="connsiteY14" fmla="*/ 978012 h 1320883"/>
                <a:gd name="connsiteX15" fmla="*/ 229435 w 3111188"/>
                <a:gd name="connsiteY15" fmla="*/ 978012 h 1320883"/>
                <a:gd name="connsiteX16" fmla="*/ 66430 w 3111188"/>
                <a:gd name="connsiteY16" fmla="*/ 815007 h 1320883"/>
                <a:gd name="connsiteX17" fmla="*/ 66430 w 3111188"/>
                <a:gd name="connsiteY17" fmla="*/ 815010 h 1320883"/>
                <a:gd name="connsiteX18" fmla="*/ 66430 w 3111188"/>
                <a:gd name="connsiteY18" fmla="*/ 570507 h 1320883"/>
                <a:gd name="connsiteX19" fmla="*/ 66430 w 3111188"/>
                <a:gd name="connsiteY19" fmla="*/ 570507 h 1320883"/>
                <a:gd name="connsiteX20" fmla="*/ 66430 w 3111188"/>
                <a:gd name="connsiteY20" fmla="*/ 163005 h 1320883"/>
                <a:gd name="connsiteX0" fmla="*/ 66430 w 3111188"/>
                <a:gd name="connsiteY0" fmla="*/ 163005 h 1320883"/>
                <a:gd name="connsiteX1" fmla="*/ 229435 w 3111188"/>
                <a:gd name="connsiteY1" fmla="*/ 0 h 1320883"/>
                <a:gd name="connsiteX2" fmla="*/ 1842539 w 3111188"/>
                <a:gd name="connsiteY2" fmla="*/ 0 h 1320883"/>
                <a:gd name="connsiteX3" fmla="*/ 1842539 w 3111188"/>
                <a:gd name="connsiteY3" fmla="*/ 0 h 1320883"/>
                <a:gd name="connsiteX4" fmla="*/ 2603728 w 3111188"/>
                <a:gd name="connsiteY4" fmla="*/ 0 h 1320883"/>
                <a:gd name="connsiteX5" fmla="*/ 2948183 w 3111188"/>
                <a:gd name="connsiteY5" fmla="*/ 0 h 1320883"/>
                <a:gd name="connsiteX6" fmla="*/ 3111188 w 3111188"/>
                <a:gd name="connsiteY6" fmla="*/ 163005 h 1320883"/>
                <a:gd name="connsiteX7" fmla="*/ 3111188 w 3111188"/>
                <a:gd name="connsiteY7" fmla="*/ 570507 h 1320883"/>
                <a:gd name="connsiteX8" fmla="*/ 3111188 w 3111188"/>
                <a:gd name="connsiteY8" fmla="*/ 570507 h 1320883"/>
                <a:gd name="connsiteX9" fmla="*/ 3111188 w 3111188"/>
                <a:gd name="connsiteY9" fmla="*/ 815010 h 1320883"/>
                <a:gd name="connsiteX10" fmla="*/ 3111188 w 3111188"/>
                <a:gd name="connsiteY10" fmla="*/ 815007 h 1320883"/>
                <a:gd name="connsiteX11" fmla="*/ 2948183 w 3111188"/>
                <a:gd name="connsiteY11" fmla="*/ 978012 h 1320883"/>
                <a:gd name="connsiteX12" fmla="*/ 2603728 w 3111188"/>
                <a:gd name="connsiteY12" fmla="*/ 978012 h 1320883"/>
                <a:gd name="connsiteX13" fmla="*/ 2088728 w 3111188"/>
                <a:gd name="connsiteY13" fmla="*/ 1320883 h 1320883"/>
                <a:gd name="connsiteX14" fmla="*/ 1842539 w 3111188"/>
                <a:gd name="connsiteY14" fmla="*/ 978012 h 1320883"/>
                <a:gd name="connsiteX15" fmla="*/ 229435 w 3111188"/>
                <a:gd name="connsiteY15" fmla="*/ 978012 h 1320883"/>
                <a:gd name="connsiteX16" fmla="*/ 66430 w 3111188"/>
                <a:gd name="connsiteY16" fmla="*/ 815007 h 1320883"/>
                <a:gd name="connsiteX17" fmla="*/ 66430 w 3111188"/>
                <a:gd name="connsiteY17" fmla="*/ 815010 h 1320883"/>
                <a:gd name="connsiteX18" fmla="*/ 66430 w 3111188"/>
                <a:gd name="connsiteY18" fmla="*/ 570507 h 1320883"/>
                <a:gd name="connsiteX19" fmla="*/ 66430 w 3111188"/>
                <a:gd name="connsiteY19" fmla="*/ 570507 h 1320883"/>
                <a:gd name="connsiteX20" fmla="*/ 66430 w 3111188"/>
                <a:gd name="connsiteY20" fmla="*/ 163005 h 1320883"/>
                <a:gd name="connsiteX0" fmla="*/ 66430 w 3111188"/>
                <a:gd name="connsiteY0" fmla="*/ 163005 h 1320883"/>
                <a:gd name="connsiteX1" fmla="*/ 229435 w 3111188"/>
                <a:gd name="connsiteY1" fmla="*/ 0 h 1320883"/>
                <a:gd name="connsiteX2" fmla="*/ 1842539 w 3111188"/>
                <a:gd name="connsiteY2" fmla="*/ 0 h 1320883"/>
                <a:gd name="connsiteX3" fmla="*/ 1842539 w 3111188"/>
                <a:gd name="connsiteY3" fmla="*/ 0 h 1320883"/>
                <a:gd name="connsiteX4" fmla="*/ 2603728 w 3111188"/>
                <a:gd name="connsiteY4" fmla="*/ 0 h 1320883"/>
                <a:gd name="connsiteX5" fmla="*/ 2948183 w 3111188"/>
                <a:gd name="connsiteY5" fmla="*/ 0 h 1320883"/>
                <a:gd name="connsiteX6" fmla="*/ 3111188 w 3111188"/>
                <a:gd name="connsiteY6" fmla="*/ 163005 h 1320883"/>
                <a:gd name="connsiteX7" fmla="*/ 3111188 w 3111188"/>
                <a:gd name="connsiteY7" fmla="*/ 570507 h 1320883"/>
                <a:gd name="connsiteX8" fmla="*/ 3111188 w 3111188"/>
                <a:gd name="connsiteY8" fmla="*/ 570507 h 1320883"/>
                <a:gd name="connsiteX9" fmla="*/ 3111188 w 3111188"/>
                <a:gd name="connsiteY9" fmla="*/ 815010 h 1320883"/>
                <a:gd name="connsiteX10" fmla="*/ 3111188 w 3111188"/>
                <a:gd name="connsiteY10" fmla="*/ 815007 h 1320883"/>
                <a:gd name="connsiteX11" fmla="*/ 2948183 w 3111188"/>
                <a:gd name="connsiteY11" fmla="*/ 978012 h 1320883"/>
                <a:gd name="connsiteX12" fmla="*/ 2603728 w 3111188"/>
                <a:gd name="connsiteY12" fmla="*/ 978012 h 1320883"/>
                <a:gd name="connsiteX13" fmla="*/ 2088728 w 3111188"/>
                <a:gd name="connsiteY13" fmla="*/ 1320883 h 1320883"/>
                <a:gd name="connsiteX14" fmla="*/ 1842539 w 3111188"/>
                <a:gd name="connsiteY14" fmla="*/ 978012 h 1320883"/>
                <a:gd name="connsiteX15" fmla="*/ 229435 w 3111188"/>
                <a:gd name="connsiteY15" fmla="*/ 978012 h 1320883"/>
                <a:gd name="connsiteX16" fmla="*/ 66430 w 3111188"/>
                <a:gd name="connsiteY16" fmla="*/ 815007 h 1320883"/>
                <a:gd name="connsiteX17" fmla="*/ 66430 w 3111188"/>
                <a:gd name="connsiteY17" fmla="*/ 815010 h 1320883"/>
                <a:gd name="connsiteX18" fmla="*/ 66430 w 3111188"/>
                <a:gd name="connsiteY18" fmla="*/ 570507 h 1320883"/>
                <a:gd name="connsiteX19" fmla="*/ 66430 w 3111188"/>
                <a:gd name="connsiteY19" fmla="*/ 570507 h 1320883"/>
                <a:gd name="connsiteX20" fmla="*/ 66430 w 3111188"/>
                <a:gd name="connsiteY20" fmla="*/ 163005 h 1320883"/>
                <a:gd name="connsiteX0" fmla="*/ 66430 w 3111188"/>
                <a:gd name="connsiteY0" fmla="*/ 163005 h 1320883"/>
                <a:gd name="connsiteX1" fmla="*/ 229435 w 3111188"/>
                <a:gd name="connsiteY1" fmla="*/ 0 h 1320883"/>
                <a:gd name="connsiteX2" fmla="*/ 1842539 w 3111188"/>
                <a:gd name="connsiteY2" fmla="*/ 0 h 1320883"/>
                <a:gd name="connsiteX3" fmla="*/ 1842539 w 3111188"/>
                <a:gd name="connsiteY3" fmla="*/ 0 h 1320883"/>
                <a:gd name="connsiteX4" fmla="*/ 2603728 w 3111188"/>
                <a:gd name="connsiteY4" fmla="*/ 0 h 1320883"/>
                <a:gd name="connsiteX5" fmla="*/ 2948183 w 3111188"/>
                <a:gd name="connsiteY5" fmla="*/ 0 h 1320883"/>
                <a:gd name="connsiteX6" fmla="*/ 3111188 w 3111188"/>
                <a:gd name="connsiteY6" fmla="*/ 163005 h 1320883"/>
                <a:gd name="connsiteX7" fmla="*/ 3111188 w 3111188"/>
                <a:gd name="connsiteY7" fmla="*/ 570507 h 1320883"/>
                <a:gd name="connsiteX8" fmla="*/ 3111188 w 3111188"/>
                <a:gd name="connsiteY8" fmla="*/ 570507 h 1320883"/>
                <a:gd name="connsiteX9" fmla="*/ 3111188 w 3111188"/>
                <a:gd name="connsiteY9" fmla="*/ 815010 h 1320883"/>
                <a:gd name="connsiteX10" fmla="*/ 3111188 w 3111188"/>
                <a:gd name="connsiteY10" fmla="*/ 815007 h 1320883"/>
                <a:gd name="connsiteX11" fmla="*/ 2948183 w 3111188"/>
                <a:gd name="connsiteY11" fmla="*/ 978012 h 1320883"/>
                <a:gd name="connsiteX12" fmla="*/ 2603728 w 3111188"/>
                <a:gd name="connsiteY12" fmla="*/ 978012 h 1320883"/>
                <a:gd name="connsiteX13" fmla="*/ 2088728 w 3111188"/>
                <a:gd name="connsiteY13" fmla="*/ 1320883 h 1320883"/>
                <a:gd name="connsiteX14" fmla="*/ 1842539 w 3111188"/>
                <a:gd name="connsiteY14" fmla="*/ 978012 h 1320883"/>
                <a:gd name="connsiteX15" fmla="*/ 229435 w 3111188"/>
                <a:gd name="connsiteY15" fmla="*/ 978012 h 1320883"/>
                <a:gd name="connsiteX16" fmla="*/ 66430 w 3111188"/>
                <a:gd name="connsiteY16" fmla="*/ 815007 h 1320883"/>
                <a:gd name="connsiteX17" fmla="*/ 66430 w 3111188"/>
                <a:gd name="connsiteY17" fmla="*/ 815010 h 1320883"/>
                <a:gd name="connsiteX18" fmla="*/ 66430 w 3111188"/>
                <a:gd name="connsiteY18" fmla="*/ 570507 h 1320883"/>
                <a:gd name="connsiteX19" fmla="*/ 66430 w 3111188"/>
                <a:gd name="connsiteY19" fmla="*/ 570507 h 1320883"/>
                <a:gd name="connsiteX20" fmla="*/ 66430 w 3111188"/>
                <a:gd name="connsiteY20" fmla="*/ 163005 h 1320883"/>
                <a:gd name="connsiteX0" fmla="*/ 66430 w 3111188"/>
                <a:gd name="connsiteY0" fmla="*/ 163005 h 1320883"/>
                <a:gd name="connsiteX1" fmla="*/ 229435 w 3111188"/>
                <a:gd name="connsiteY1" fmla="*/ 0 h 1320883"/>
                <a:gd name="connsiteX2" fmla="*/ 1842539 w 3111188"/>
                <a:gd name="connsiteY2" fmla="*/ 0 h 1320883"/>
                <a:gd name="connsiteX3" fmla="*/ 1842539 w 3111188"/>
                <a:gd name="connsiteY3" fmla="*/ 0 h 1320883"/>
                <a:gd name="connsiteX4" fmla="*/ 2603728 w 3111188"/>
                <a:gd name="connsiteY4" fmla="*/ 0 h 1320883"/>
                <a:gd name="connsiteX5" fmla="*/ 2948183 w 3111188"/>
                <a:gd name="connsiteY5" fmla="*/ 0 h 1320883"/>
                <a:gd name="connsiteX6" fmla="*/ 3111188 w 3111188"/>
                <a:gd name="connsiteY6" fmla="*/ 163005 h 1320883"/>
                <a:gd name="connsiteX7" fmla="*/ 3111188 w 3111188"/>
                <a:gd name="connsiteY7" fmla="*/ 570507 h 1320883"/>
                <a:gd name="connsiteX8" fmla="*/ 3111188 w 3111188"/>
                <a:gd name="connsiteY8" fmla="*/ 570507 h 1320883"/>
                <a:gd name="connsiteX9" fmla="*/ 3111188 w 3111188"/>
                <a:gd name="connsiteY9" fmla="*/ 815010 h 1320883"/>
                <a:gd name="connsiteX10" fmla="*/ 3111188 w 3111188"/>
                <a:gd name="connsiteY10" fmla="*/ 815007 h 1320883"/>
                <a:gd name="connsiteX11" fmla="*/ 2948183 w 3111188"/>
                <a:gd name="connsiteY11" fmla="*/ 978012 h 1320883"/>
                <a:gd name="connsiteX12" fmla="*/ 2603728 w 3111188"/>
                <a:gd name="connsiteY12" fmla="*/ 978012 h 1320883"/>
                <a:gd name="connsiteX13" fmla="*/ 2088728 w 3111188"/>
                <a:gd name="connsiteY13" fmla="*/ 1320883 h 1320883"/>
                <a:gd name="connsiteX14" fmla="*/ 1842539 w 3111188"/>
                <a:gd name="connsiteY14" fmla="*/ 978012 h 1320883"/>
                <a:gd name="connsiteX15" fmla="*/ 229435 w 3111188"/>
                <a:gd name="connsiteY15" fmla="*/ 978012 h 1320883"/>
                <a:gd name="connsiteX16" fmla="*/ 66430 w 3111188"/>
                <a:gd name="connsiteY16" fmla="*/ 815007 h 1320883"/>
                <a:gd name="connsiteX17" fmla="*/ 66430 w 3111188"/>
                <a:gd name="connsiteY17" fmla="*/ 815010 h 1320883"/>
                <a:gd name="connsiteX18" fmla="*/ 66430 w 3111188"/>
                <a:gd name="connsiteY18" fmla="*/ 570507 h 1320883"/>
                <a:gd name="connsiteX19" fmla="*/ 66430 w 3111188"/>
                <a:gd name="connsiteY19" fmla="*/ 570507 h 1320883"/>
                <a:gd name="connsiteX20" fmla="*/ 66430 w 3111188"/>
                <a:gd name="connsiteY20" fmla="*/ 163005 h 1320883"/>
                <a:gd name="connsiteX0" fmla="*/ 66430 w 3111188"/>
                <a:gd name="connsiteY0" fmla="*/ 163005 h 1320883"/>
                <a:gd name="connsiteX1" fmla="*/ 229435 w 3111188"/>
                <a:gd name="connsiteY1" fmla="*/ 0 h 1320883"/>
                <a:gd name="connsiteX2" fmla="*/ 1842539 w 3111188"/>
                <a:gd name="connsiteY2" fmla="*/ 0 h 1320883"/>
                <a:gd name="connsiteX3" fmla="*/ 1842539 w 3111188"/>
                <a:gd name="connsiteY3" fmla="*/ 0 h 1320883"/>
                <a:gd name="connsiteX4" fmla="*/ 2603728 w 3111188"/>
                <a:gd name="connsiteY4" fmla="*/ 0 h 1320883"/>
                <a:gd name="connsiteX5" fmla="*/ 2948183 w 3111188"/>
                <a:gd name="connsiteY5" fmla="*/ 0 h 1320883"/>
                <a:gd name="connsiteX6" fmla="*/ 3111188 w 3111188"/>
                <a:gd name="connsiteY6" fmla="*/ 163005 h 1320883"/>
                <a:gd name="connsiteX7" fmla="*/ 3111188 w 3111188"/>
                <a:gd name="connsiteY7" fmla="*/ 570507 h 1320883"/>
                <a:gd name="connsiteX8" fmla="*/ 3111188 w 3111188"/>
                <a:gd name="connsiteY8" fmla="*/ 570507 h 1320883"/>
                <a:gd name="connsiteX9" fmla="*/ 3111188 w 3111188"/>
                <a:gd name="connsiteY9" fmla="*/ 815010 h 1320883"/>
                <a:gd name="connsiteX10" fmla="*/ 3111188 w 3111188"/>
                <a:gd name="connsiteY10" fmla="*/ 815007 h 1320883"/>
                <a:gd name="connsiteX11" fmla="*/ 2948183 w 3111188"/>
                <a:gd name="connsiteY11" fmla="*/ 978012 h 1320883"/>
                <a:gd name="connsiteX12" fmla="*/ 2603728 w 3111188"/>
                <a:gd name="connsiteY12" fmla="*/ 978012 h 1320883"/>
                <a:gd name="connsiteX13" fmla="*/ 2088728 w 3111188"/>
                <a:gd name="connsiteY13" fmla="*/ 1320883 h 1320883"/>
                <a:gd name="connsiteX14" fmla="*/ 1842539 w 3111188"/>
                <a:gd name="connsiteY14" fmla="*/ 978012 h 1320883"/>
                <a:gd name="connsiteX15" fmla="*/ 229435 w 3111188"/>
                <a:gd name="connsiteY15" fmla="*/ 978012 h 1320883"/>
                <a:gd name="connsiteX16" fmla="*/ 66430 w 3111188"/>
                <a:gd name="connsiteY16" fmla="*/ 815007 h 1320883"/>
                <a:gd name="connsiteX17" fmla="*/ 66430 w 3111188"/>
                <a:gd name="connsiteY17" fmla="*/ 815010 h 1320883"/>
                <a:gd name="connsiteX18" fmla="*/ 66430 w 3111188"/>
                <a:gd name="connsiteY18" fmla="*/ 570507 h 1320883"/>
                <a:gd name="connsiteX19" fmla="*/ 66430 w 3111188"/>
                <a:gd name="connsiteY19" fmla="*/ 570507 h 1320883"/>
                <a:gd name="connsiteX20" fmla="*/ 66430 w 3111188"/>
                <a:gd name="connsiteY20" fmla="*/ 163005 h 1320883"/>
                <a:gd name="connsiteX0" fmla="*/ 66430 w 3111188"/>
                <a:gd name="connsiteY0" fmla="*/ 163005 h 1320883"/>
                <a:gd name="connsiteX1" fmla="*/ 229435 w 3111188"/>
                <a:gd name="connsiteY1" fmla="*/ 0 h 1320883"/>
                <a:gd name="connsiteX2" fmla="*/ 1842539 w 3111188"/>
                <a:gd name="connsiteY2" fmla="*/ 0 h 1320883"/>
                <a:gd name="connsiteX3" fmla="*/ 1842539 w 3111188"/>
                <a:gd name="connsiteY3" fmla="*/ 0 h 1320883"/>
                <a:gd name="connsiteX4" fmla="*/ 2603728 w 3111188"/>
                <a:gd name="connsiteY4" fmla="*/ 0 h 1320883"/>
                <a:gd name="connsiteX5" fmla="*/ 2948183 w 3111188"/>
                <a:gd name="connsiteY5" fmla="*/ 0 h 1320883"/>
                <a:gd name="connsiteX6" fmla="*/ 3111188 w 3111188"/>
                <a:gd name="connsiteY6" fmla="*/ 163005 h 1320883"/>
                <a:gd name="connsiteX7" fmla="*/ 3111188 w 3111188"/>
                <a:gd name="connsiteY7" fmla="*/ 570507 h 1320883"/>
                <a:gd name="connsiteX8" fmla="*/ 3111188 w 3111188"/>
                <a:gd name="connsiteY8" fmla="*/ 570507 h 1320883"/>
                <a:gd name="connsiteX9" fmla="*/ 3111188 w 3111188"/>
                <a:gd name="connsiteY9" fmla="*/ 815010 h 1320883"/>
                <a:gd name="connsiteX10" fmla="*/ 3111188 w 3111188"/>
                <a:gd name="connsiteY10" fmla="*/ 815007 h 1320883"/>
                <a:gd name="connsiteX11" fmla="*/ 2948183 w 3111188"/>
                <a:gd name="connsiteY11" fmla="*/ 978012 h 1320883"/>
                <a:gd name="connsiteX12" fmla="*/ 2603728 w 3111188"/>
                <a:gd name="connsiteY12" fmla="*/ 978012 h 1320883"/>
                <a:gd name="connsiteX13" fmla="*/ 2088728 w 3111188"/>
                <a:gd name="connsiteY13" fmla="*/ 1320883 h 1320883"/>
                <a:gd name="connsiteX14" fmla="*/ 1842539 w 3111188"/>
                <a:gd name="connsiteY14" fmla="*/ 978012 h 1320883"/>
                <a:gd name="connsiteX15" fmla="*/ 229435 w 3111188"/>
                <a:gd name="connsiteY15" fmla="*/ 978012 h 1320883"/>
                <a:gd name="connsiteX16" fmla="*/ 66430 w 3111188"/>
                <a:gd name="connsiteY16" fmla="*/ 815007 h 1320883"/>
                <a:gd name="connsiteX17" fmla="*/ 66430 w 3111188"/>
                <a:gd name="connsiteY17" fmla="*/ 815010 h 1320883"/>
                <a:gd name="connsiteX18" fmla="*/ 66430 w 3111188"/>
                <a:gd name="connsiteY18" fmla="*/ 570507 h 1320883"/>
                <a:gd name="connsiteX19" fmla="*/ 66430 w 3111188"/>
                <a:gd name="connsiteY19" fmla="*/ 570507 h 1320883"/>
                <a:gd name="connsiteX20" fmla="*/ 66430 w 3111188"/>
                <a:gd name="connsiteY20" fmla="*/ 163005 h 1320883"/>
                <a:gd name="connsiteX0" fmla="*/ 66430 w 3111188"/>
                <a:gd name="connsiteY0" fmla="*/ 163005 h 1320883"/>
                <a:gd name="connsiteX1" fmla="*/ 229435 w 3111188"/>
                <a:gd name="connsiteY1" fmla="*/ 0 h 1320883"/>
                <a:gd name="connsiteX2" fmla="*/ 1842539 w 3111188"/>
                <a:gd name="connsiteY2" fmla="*/ 0 h 1320883"/>
                <a:gd name="connsiteX3" fmla="*/ 1842539 w 3111188"/>
                <a:gd name="connsiteY3" fmla="*/ 0 h 1320883"/>
                <a:gd name="connsiteX4" fmla="*/ 2603728 w 3111188"/>
                <a:gd name="connsiteY4" fmla="*/ 0 h 1320883"/>
                <a:gd name="connsiteX5" fmla="*/ 2948183 w 3111188"/>
                <a:gd name="connsiteY5" fmla="*/ 0 h 1320883"/>
                <a:gd name="connsiteX6" fmla="*/ 3111188 w 3111188"/>
                <a:gd name="connsiteY6" fmla="*/ 163005 h 1320883"/>
                <a:gd name="connsiteX7" fmla="*/ 3111188 w 3111188"/>
                <a:gd name="connsiteY7" fmla="*/ 570507 h 1320883"/>
                <a:gd name="connsiteX8" fmla="*/ 3111188 w 3111188"/>
                <a:gd name="connsiteY8" fmla="*/ 570507 h 1320883"/>
                <a:gd name="connsiteX9" fmla="*/ 3111188 w 3111188"/>
                <a:gd name="connsiteY9" fmla="*/ 815010 h 1320883"/>
                <a:gd name="connsiteX10" fmla="*/ 3111188 w 3111188"/>
                <a:gd name="connsiteY10" fmla="*/ 815007 h 1320883"/>
                <a:gd name="connsiteX11" fmla="*/ 2948183 w 3111188"/>
                <a:gd name="connsiteY11" fmla="*/ 978012 h 1320883"/>
                <a:gd name="connsiteX12" fmla="*/ 2603728 w 3111188"/>
                <a:gd name="connsiteY12" fmla="*/ 978012 h 1320883"/>
                <a:gd name="connsiteX13" fmla="*/ 2088728 w 3111188"/>
                <a:gd name="connsiteY13" fmla="*/ 1320883 h 1320883"/>
                <a:gd name="connsiteX14" fmla="*/ 1842539 w 3111188"/>
                <a:gd name="connsiteY14" fmla="*/ 978012 h 1320883"/>
                <a:gd name="connsiteX15" fmla="*/ 229435 w 3111188"/>
                <a:gd name="connsiteY15" fmla="*/ 978012 h 1320883"/>
                <a:gd name="connsiteX16" fmla="*/ 66430 w 3111188"/>
                <a:gd name="connsiteY16" fmla="*/ 815007 h 1320883"/>
                <a:gd name="connsiteX17" fmla="*/ 66430 w 3111188"/>
                <a:gd name="connsiteY17" fmla="*/ 815010 h 1320883"/>
                <a:gd name="connsiteX18" fmla="*/ 66430 w 3111188"/>
                <a:gd name="connsiteY18" fmla="*/ 570507 h 1320883"/>
                <a:gd name="connsiteX19" fmla="*/ 66430 w 3111188"/>
                <a:gd name="connsiteY19" fmla="*/ 570507 h 1320883"/>
                <a:gd name="connsiteX20" fmla="*/ 66430 w 3111188"/>
                <a:gd name="connsiteY20" fmla="*/ 163005 h 1320883"/>
                <a:gd name="connsiteX0" fmla="*/ 66430 w 3111188"/>
                <a:gd name="connsiteY0" fmla="*/ 163005 h 1320883"/>
                <a:gd name="connsiteX1" fmla="*/ 229435 w 3111188"/>
                <a:gd name="connsiteY1" fmla="*/ 0 h 1320883"/>
                <a:gd name="connsiteX2" fmla="*/ 1842539 w 3111188"/>
                <a:gd name="connsiteY2" fmla="*/ 0 h 1320883"/>
                <a:gd name="connsiteX3" fmla="*/ 1842539 w 3111188"/>
                <a:gd name="connsiteY3" fmla="*/ 0 h 1320883"/>
                <a:gd name="connsiteX4" fmla="*/ 2603728 w 3111188"/>
                <a:gd name="connsiteY4" fmla="*/ 0 h 1320883"/>
                <a:gd name="connsiteX5" fmla="*/ 2948183 w 3111188"/>
                <a:gd name="connsiteY5" fmla="*/ 0 h 1320883"/>
                <a:gd name="connsiteX6" fmla="*/ 3111188 w 3111188"/>
                <a:gd name="connsiteY6" fmla="*/ 163005 h 1320883"/>
                <a:gd name="connsiteX7" fmla="*/ 3111188 w 3111188"/>
                <a:gd name="connsiteY7" fmla="*/ 570507 h 1320883"/>
                <a:gd name="connsiteX8" fmla="*/ 3111188 w 3111188"/>
                <a:gd name="connsiteY8" fmla="*/ 570507 h 1320883"/>
                <a:gd name="connsiteX9" fmla="*/ 3111188 w 3111188"/>
                <a:gd name="connsiteY9" fmla="*/ 815010 h 1320883"/>
                <a:gd name="connsiteX10" fmla="*/ 3111188 w 3111188"/>
                <a:gd name="connsiteY10" fmla="*/ 815007 h 1320883"/>
                <a:gd name="connsiteX11" fmla="*/ 2948183 w 3111188"/>
                <a:gd name="connsiteY11" fmla="*/ 978012 h 1320883"/>
                <a:gd name="connsiteX12" fmla="*/ 2603728 w 3111188"/>
                <a:gd name="connsiteY12" fmla="*/ 978012 h 1320883"/>
                <a:gd name="connsiteX13" fmla="*/ 2088728 w 3111188"/>
                <a:gd name="connsiteY13" fmla="*/ 1320883 h 1320883"/>
                <a:gd name="connsiteX14" fmla="*/ 1842539 w 3111188"/>
                <a:gd name="connsiteY14" fmla="*/ 978012 h 1320883"/>
                <a:gd name="connsiteX15" fmla="*/ 229435 w 3111188"/>
                <a:gd name="connsiteY15" fmla="*/ 978012 h 1320883"/>
                <a:gd name="connsiteX16" fmla="*/ 66430 w 3111188"/>
                <a:gd name="connsiteY16" fmla="*/ 815007 h 1320883"/>
                <a:gd name="connsiteX17" fmla="*/ 66430 w 3111188"/>
                <a:gd name="connsiteY17" fmla="*/ 815010 h 1320883"/>
                <a:gd name="connsiteX18" fmla="*/ 66430 w 3111188"/>
                <a:gd name="connsiteY18" fmla="*/ 570507 h 1320883"/>
                <a:gd name="connsiteX19" fmla="*/ 66430 w 3111188"/>
                <a:gd name="connsiteY19" fmla="*/ 570507 h 1320883"/>
                <a:gd name="connsiteX20" fmla="*/ 66430 w 3111188"/>
                <a:gd name="connsiteY20" fmla="*/ 163005 h 13208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111188" h="1320883">
                  <a:moveTo>
                    <a:pt x="66430" y="163005"/>
                  </a:moveTo>
                  <a:cubicBezTo>
                    <a:pt x="66430" y="72980"/>
                    <a:pt x="139410" y="0"/>
                    <a:pt x="229435" y="0"/>
                  </a:cubicBezTo>
                  <a:cubicBezTo>
                    <a:pt x="767136" y="0"/>
                    <a:pt x="742130" y="87923"/>
                    <a:pt x="1842539" y="0"/>
                  </a:cubicBezTo>
                  <a:lnTo>
                    <a:pt x="1842539" y="0"/>
                  </a:lnTo>
                  <a:cubicBezTo>
                    <a:pt x="2096269" y="0"/>
                    <a:pt x="2033475" y="96715"/>
                    <a:pt x="2603728" y="0"/>
                  </a:cubicBezTo>
                  <a:lnTo>
                    <a:pt x="2948183" y="0"/>
                  </a:lnTo>
                  <a:cubicBezTo>
                    <a:pt x="3038208" y="0"/>
                    <a:pt x="3111188" y="72980"/>
                    <a:pt x="3111188" y="163005"/>
                  </a:cubicBezTo>
                  <a:cubicBezTo>
                    <a:pt x="2926550" y="483478"/>
                    <a:pt x="3111188" y="434673"/>
                    <a:pt x="3111188" y="570507"/>
                  </a:cubicBezTo>
                  <a:lnTo>
                    <a:pt x="3111188" y="570507"/>
                  </a:lnTo>
                  <a:lnTo>
                    <a:pt x="3111188" y="815010"/>
                  </a:lnTo>
                  <a:lnTo>
                    <a:pt x="3111188" y="815007"/>
                  </a:lnTo>
                  <a:cubicBezTo>
                    <a:pt x="2794664" y="852279"/>
                    <a:pt x="3038208" y="978012"/>
                    <a:pt x="2948183" y="978012"/>
                  </a:cubicBezTo>
                  <a:lnTo>
                    <a:pt x="2603728" y="978012"/>
                  </a:lnTo>
                  <a:cubicBezTo>
                    <a:pt x="2194669" y="1004379"/>
                    <a:pt x="2260395" y="1206593"/>
                    <a:pt x="2088728" y="1320883"/>
                  </a:cubicBezTo>
                  <a:cubicBezTo>
                    <a:pt x="2006665" y="1206593"/>
                    <a:pt x="2126825" y="986794"/>
                    <a:pt x="1842539" y="978012"/>
                  </a:cubicBezTo>
                  <a:cubicBezTo>
                    <a:pt x="1058654" y="872504"/>
                    <a:pt x="520951" y="872504"/>
                    <a:pt x="229435" y="978012"/>
                  </a:cubicBezTo>
                  <a:cubicBezTo>
                    <a:pt x="139410" y="978012"/>
                    <a:pt x="66430" y="905032"/>
                    <a:pt x="66430" y="815007"/>
                  </a:cubicBezTo>
                  <a:lnTo>
                    <a:pt x="66430" y="815010"/>
                  </a:lnTo>
                  <a:cubicBezTo>
                    <a:pt x="66430" y="733509"/>
                    <a:pt x="-83039" y="643216"/>
                    <a:pt x="66430" y="570507"/>
                  </a:cubicBezTo>
                  <a:lnTo>
                    <a:pt x="66430" y="570507"/>
                  </a:lnTo>
                  <a:cubicBezTo>
                    <a:pt x="66430" y="434673"/>
                    <a:pt x="-30285" y="298839"/>
                    <a:pt x="66430" y="163005"/>
                  </a:cubicBezTo>
                  <a:close/>
                </a:path>
              </a:pathLst>
            </a:custGeom>
            <a:solidFill>
              <a:schemeClr val="accent2">
                <a:lumMod val="20000"/>
                <a:lumOff val="80000"/>
              </a:schemeClr>
            </a:solid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tx1"/>
                </a:solidFill>
              </a:endParaRPr>
            </a:p>
          </p:txBody>
        </p:sp>
        <p:grpSp>
          <p:nvGrpSpPr>
            <p:cNvPr id="32" name="Group 31"/>
            <p:cNvGrpSpPr/>
            <p:nvPr/>
          </p:nvGrpSpPr>
          <p:grpSpPr>
            <a:xfrm>
              <a:off x="2688813" y="3562942"/>
              <a:ext cx="2759487" cy="2760555"/>
              <a:chOff x="2688813" y="3562942"/>
              <a:chExt cx="2759487" cy="2760555"/>
            </a:xfrm>
          </p:grpSpPr>
          <p:pic>
            <p:nvPicPr>
              <p:cNvPr id="34" name="Picture 33"/>
              <p:cNvPicPr>
                <a:picLocks noChangeAspect="1"/>
              </p:cNvPicPr>
              <p:nvPr/>
            </p:nvPicPr>
            <p:blipFill rotWithShape="1">
              <a:blip r:embed="rId7">
                <a:extLst>
                  <a:ext uri="{BEBA8EAE-BF5A-486C-A8C5-ECC9F3942E4B}">
                    <a14:imgProps xmlns:a14="http://schemas.microsoft.com/office/drawing/2010/main">
                      <a14:imgLayer r:embed="rId8">
                        <a14:imgEffect>
                          <a14:backgroundRemoval t="27000" b="96111" l="7216" r="84489">
                            <a14:foregroundMark x1="65170" y1="88333" x2="70625" y2="88333"/>
                            <a14:foregroundMark x1="62784" y1="87000" x2="64773" y2="90889"/>
                            <a14:foregroundMark x1="20341" y1="39222" x2="22955" y2="85556"/>
                            <a14:foregroundMark x1="24943" y1="64333" x2="28068" y2="75556"/>
                            <a14:foregroundMark x1="23636" y1="62111" x2="15511" y2="73889"/>
                            <a14:foregroundMark x1="16534" y1="88111" x2="22102" y2="90000"/>
                            <a14:foregroundMark x1="16534" y1="67667" x2="14375" y2="75556"/>
                          </a14:backgroundRemoval>
                        </a14:imgEffect>
                      </a14:imgLayer>
                    </a14:imgProps>
                  </a:ext>
                  <a:ext uri="{28A0092B-C50C-407E-A947-70E740481C1C}">
                    <a14:useLocalDpi xmlns:a14="http://schemas.microsoft.com/office/drawing/2010/main" val="0"/>
                  </a:ext>
                </a:extLst>
              </a:blip>
              <a:srcRect l="2992" t="27216" r="62974" b="6202"/>
              <a:stretch/>
            </p:blipFill>
            <p:spPr>
              <a:xfrm>
                <a:off x="2688813" y="3562942"/>
                <a:ext cx="2759487" cy="2760555"/>
              </a:xfrm>
              <a:prstGeom prst="rect">
                <a:avLst/>
              </a:prstGeom>
            </p:spPr>
          </p:pic>
          <p:sp>
            <p:nvSpPr>
              <p:cNvPr id="35" name="Flowchart: Terminator 34"/>
              <p:cNvSpPr/>
              <p:nvPr/>
            </p:nvSpPr>
            <p:spPr>
              <a:xfrm>
                <a:off x="3618035" y="5741584"/>
                <a:ext cx="1156187" cy="512589"/>
              </a:xfrm>
              <a:prstGeom prst="flowChartTerminator">
                <a:avLst/>
              </a:prstGeom>
              <a:solidFill>
                <a:srgbClr val="E0F1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00B050"/>
                    </a:solidFill>
                    <a:latin typeface="#9Slide07 SVNAppleberry" panose="02040603050506020204" pitchFamily="18" charset="0"/>
                  </a:rPr>
                  <a:t>Trang</a:t>
                </a:r>
                <a:r>
                  <a:rPr lang="en-US" sz="2400" dirty="0">
                    <a:solidFill>
                      <a:srgbClr val="00B050"/>
                    </a:solidFill>
                    <a:latin typeface="#9Slide07 SVNAppleberry" panose="02040603050506020204" pitchFamily="18" charset="0"/>
                  </a:rPr>
                  <a:t> </a:t>
                </a:r>
              </a:p>
            </p:txBody>
          </p:sp>
        </p:grpSp>
        <p:sp>
          <p:nvSpPr>
            <p:cNvPr id="33" name="Rectangle 32"/>
            <p:cNvSpPr/>
            <p:nvPr/>
          </p:nvSpPr>
          <p:spPr>
            <a:xfrm>
              <a:off x="2522714" y="2646747"/>
              <a:ext cx="2890148" cy="646331"/>
            </a:xfrm>
            <a:prstGeom prst="rect">
              <a:avLst/>
            </a:prstGeom>
          </p:spPr>
          <p:txBody>
            <a:bodyPr wrap="square">
              <a:spAutoFit/>
            </a:bodyPr>
            <a:lstStyle/>
            <a:p>
              <a:pPr algn="ctr"/>
              <a:r>
                <a:rPr lang="en-US" dirty="0" err="1"/>
                <a:t>Cần</a:t>
              </a:r>
              <a:r>
                <a:rPr lang="en-US" dirty="0"/>
                <a:t> </a:t>
              </a:r>
              <a:r>
                <a:rPr lang="en-US" dirty="0" err="1"/>
                <a:t>động</a:t>
              </a:r>
              <a:r>
                <a:rPr lang="en-US" dirty="0"/>
                <a:t> </a:t>
              </a:r>
              <a:r>
                <a:rPr lang="en-US" dirty="0" err="1"/>
                <a:t>viên</a:t>
              </a:r>
              <a:r>
                <a:rPr lang="en-US" dirty="0"/>
                <a:t>, an </a:t>
              </a:r>
              <a:r>
                <a:rPr lang="en-US" dirty="0" err="1"/>
                <a:t>ủi</a:t>
              </a:r>
              <a:r>
                <a:rPr lang="en-US" dirty="0"/>
                <a:t> </a:t>
              </a:r>
              <a:r>
                <a:rPr lang="en-US" dirty="0" err="1"/>
                <a:t>khi</a:t>
              </a:r>
              <a:r>
                <a:rPr lang="en-US" dirty="0"/>
                <a:t> </a:t>
              </a:r>
              <a:r>
                <a:rPr lang="en-US" dirty="0" err="1"/>
                <a:t>người</a:t>
              </a:r>
              <a:r>
                <a:rPr lang="en-US" dirty="0"/>
                <a:t> </a:t>
              </a:r>
              <a:r>
                <a:rPr lang="en-US" dirty="0" err="1"/>
                <a:t>khác</a:t>
              </a:r>
              <a:r>
                <a:rPr lang="en-US" dirty="0"/>
                <a:t> </a:t>
              </a:r>
              <a:r>
                <a:rPr lang="en-US" dirty="0" err="1"/>
                <a:t>gặp</a:t>
              </a:r>
              <a:r>
                <a:rPr lang="en-US" dirty="0"/>
                <a:t> </a:t>
              </a:r>
              <a:r>
                <a:rPr lang="en-US" dirty="0" err="1"/>
                <a:t>chuyện</a:t>
              </a:r>
              <a:r>
                <a:rPr lang="en-US" dirty="0"/>
                <a:t> </a:t>
              </a:r>
              <a:r>
                <a:rPr lang="en-US" dirty="0" err="1"/>
                <a:t>buồn</a:t>
              </a:r>
              <a:endParaRPr lang="en-US" dirty="0"/>
            </a:p>
          </p:txBody>
        </p:sp>
      </p:grpSp>
      <p:grpSp>
        <p:nvGrpSpPr>
          <p:cNvPr id="36" name="Group 35"/>
          <p:cNvGrpSpPr/>
          <p:nvPr/>
        </p:nvGrpSpPr>
        <p:grpSpPr>
          <a:xfrm>
            <a:off x="2492462" y="3993744"/>
            <a:ext cx="4228313" cy="2854340"/>
            <a:chOff x="6696079" y="3726531"/>
            <a:chExt cx="4228313" cy="2854340"/>
          </a:xfrm>
        </p:grpSpPr>
        <p:sp>
          <p:nvSpPr>
            <p:cNvPr id="37" name="Rounded Rectangular Callout 11"/>
            <p:cNvSpPr/>
            <p:nvPr/>
          </p:nvSpPr>
          <p:spPr>
            <a:xfrm>
              <a:off x="8328749" y="4230019"/>
              <a:ext cx="2595643" cy="1387177"/>
            </a:xfrm>
            <a:custGeom>
              <a:avLst/>
              <a:gdLst>
                <a:gd name="connsiteX0" fmla="*/ 0 w 3334532"/>
                <a:gd name="connsiteY0" fmla="*/ 188578 h 1131447"/>
                <a:gd name="connsiteX1" fmla="*/ 188578 w 3334532"/>
                <a:gd name="connsiteY1" fmla="*/ 0 h 1131447"/>
                <a:gd name="connsiteX2" fmla="*/ 555755 w 3334532"/>
                <a:gd name="connsiteY2" fmla="*/ 0 h 1131447"/>
                <a:gd name="connsiteX3" fmla="*/ 555755 w 3334532"/>
                <a:gd name="connsiteY3" fmla="*/ 0 h 1131447"/>
                <a:gd name="connsiteX4" fmla="*/ 1389388 w 3334532"/>
                <a:gd name="connsiteY4" fmla="*/ 0 h 1131447"/>
                <a:gd name="connsiteX5" fmla="*/ 3145954 w 3334532"/>
                <a:gd name="connsiteY5" fmla="*/ 0 h 1131447"/>
                <a:gd name="connsiteX6" fmla="*/ 3334532 w 3334532"/>
                <a:gd name="connsiteY6" fmla="*/ 188578 h 1131447"/>
                <a:gd name="connsiteX7" fmla="*/ 3334532 w 3334532"/>
                <a:gd name="connsiteY7" fmla="*/ 660011 h 1131447"/>
                <a:gd name="connsiteX8" fmla="*/ 3334532 w 3334532"/>
                <a:gd name="connsiteY8" fmla="*/ 660011 h 1131447"/>
                <a:gd name="connsiteX9" fmla="*/ 3334532 w 3334532"/>
                <a:gd name="connsiteY9" fmla="*/ 942873 h 1131447"/>
                <a:gd name="connsiteX10" fmla="*/ 3334532 w 3334532"/>
                <a:gd name="connsiteY10" fmla="*/ 942869 h 1131447"/>
                <a:gd name="connsiteX11" fmla="*/ 3145954 w 3334532"/>
                <a:gd name="connsiteY11" fmla="*/ 1131447 h 1131447"/>
                <a:gd name="connsiteX12" fmla="*/ 1389388 w 3334532"/>
                <a:gd name="connsiteY12" fmla="*/ 1131447 h 1131447"/>
                <a:gd name="connsiteX13" fmla="*/ 972583 w 3334532"/>
                <a:gd name="connsiteY13" fmla="*/ 1272878 h 1131447"/>
                <a:gd name="connsiteX14" fmla="*/ 555755 w 3334532"/>
                <a:gd name="connsiteY14" fmla="*/ 1131447 h 1131447"/>
                <a:gd name="connsiteX15" fmla="*/ 188578 w 3334532"/>
                <a:gd name="connsiteY15" fmla="*/ 1131447 h 1131447"/>
                <a:gd name="connsiteX16" fmla="*/ 0 w 3334532"/>
                <a:gd name="connsiteY16" fmla="*/ 942869 h 1131447"/>
                <a:gd name="connsiteX17" fmla="*/ 0 w 3334532"/>
                <a:gd name="connsiteY17" fmla="*/ 942873 h 1131447"/>
                <a:gd name="connsiteX18" fmla="*/ 0 w 3334532"/>
                <a:gd name="connsiteY18" fmla="*/ 660011 h 1131447"/>
                <a:gd name="connsiteX19" fmla="*/ 0 w 3334532"/>
                <a:gd name="connsiteY19" fmla="*/ 660011 h 1131447"/>
                <a:gd name="connsiteX20" fmla="*/ 0 w 3334532"/>
                <a:gd name="connsiteY20" fmla="*/ 188578 h 1131447"/>
                <a:gd name="connsiteX0" fmla="*/ 0 w 3334532"/>
                <a:gd name="connsiteY0" fmla="*/ 188578 h 1272878"/>
                <a:gd name="connsiteX1" fmla="*/ 188578 w 3334532"/>
                <a:gd name="connsiteY1" fmla="*/ 0 h 1272878"/>
                <a:gd name="connsiteX2" fmla="*/ 555755 w 3334532"/>
                <a:gd name="connsiteY2" fmla="*/ 0 h 1272878"/>
                <a:gd name="connsiteX3" fmla="*/ 555755 w 3334532"/>
                <a:gd name="connsiteY3" fmla="*/ 0 h 1272878"/>
                <a:gd name="connsiteX4" fmla="*/ 1389388 w 3334532"/>
                <a:gd name="connsiteY4" fmla="*/ 0 h 1272878"/>
                <a:gd name="connsiteX5" fmla="*/ 3145954 w 3334532"/>
                <a:gd name="connsiteY5" fmla="*/ 0 h 1272878"/>
                <a:gd name="connsiteX6" fmla="*/ 3334532 w 3334532"/>
                <a:gd name="connsiteY6" fmla="*/ 188578 h 1272878"/>
                <a:gd name="connsiteX7" fmla="*/ 3334532 w 3334532"/>
                <a:gd name="connsiteY7" fmla="*/ 660011 h 1272878"/>
                <a:gd name="connsiteX8" fmla="*/ 3334532 w 3334532"/>
                <a:gd name="connsiteY8" fmla="*/ 660011 h 1272878"/>
                <a:gd name="connsiteX9" fmla="*/ 3334532 w 3334532"/>
                <a:gd name="connsiteY9" fmla="*/ 942873 h 1272878"/>
                <a:gd name="connsiteX10" fmla="*/ 3334532 w 3334532"/>
                <a:gd name="connsiteY10" fmla="*/ 942869 h 1272878"/>
                <a:gd name="connsiteX11" fmla="*/ 3145954 w 3334532"/>
                <a:gd name="connsiteY11" fmla="*/ 1131447 h 1272878"/>
                <a:gd name="connsiteX12" fmla="*/ 1389388 w 3334532"/>
                <a:gd name="connsiteY12" fmla="*/ 1131447 h 1272878"/>
                <a:gd name="connsiteX13" fmla="*/ 972583 w 3334532"/>
                <a:gd name="connsiteY13" fmla="*/ 1272878 h 1272878"/>
                <a:gd name="connsiteX14" fmla="*/ 555755 w 3334532"/>
                <a:gd name="connsiteY14" fmla="*/ 1131447 h 1272878"/>
                <a:gd name="connsiteX15" fmla="*/ 188578 w 3334532"/>
                <a:gd name="connsiteY15" fmla="*/ 1131447 h 1272878"/>
                <a:gd name="connsiteX16" fmla="*/ 0 w 3334532"/>
                <a:gd name="connsiteY16" fmla="*/ 942869 h 1272878"/>
                <a:gd name="connsiteX17" fmla="*/ 0 w 3334532"/>
                <a:gd name="connsiteY17" fmla="*/ 942873 h 1272878"/>
                <a:gd name="connsiteX18" fmla="*/ 0 w 3334532"/>
                <a:gd name="connsiteY18" fmla="*/ 660011 h 1272878"/>
                <a:gd name="connsiteX19" fmla="*/ 0 w 3334532"/>
                <a:gd name="connsiteY19" fmla="*/ 660011 h 1272878"/>
                <a:gd name="connsiteX20" fmla="*/ 0 w 3334532"/>
                <a:gd name="connsiteY20" fmla="*/ 188578 h 1272878"/>
                <a:gd name="connsiteX0" fmla="*/ 50800 w 3385332"/>
                <a:gd name="connsiteY0" fmla="*/ 188578 h 1272878"/>
                <a:gd name="connsiteX1" fmla="*/ 239378 w 3385332"/>
                <a:gd name="connsiteY1" fmla="*/ 0 h 1272878"/>
                <a:gd name="connsiteX2" fmla="*/ 606555 w 3385332"/>
                <a:gd name="connsiteY2" fmla="*/ 0 h 1272878"/>
                <a:gd name="connsiteX3" fmla="*/ 606555 w 3385332"/>
                <a:gd name="connsiteY3" fmla="*/ 0 h 1272878"/>
                <a:gd name="connsiteX4" fmla="*/ 1440188 w 3385332"/>
                <a:gd name="connsiteY4" fmla="*/ 0 h 1272878"/>
                <a:gd name="connsiteX5" fmla="*/ 3196754 w 3385332"/>
                <a:gd name="connsiteY5" fmla="*/ 0 h 1272878"/>
                <a:gd name="connsiteX6" fmla="*/ 3385332 w 3385332"/>
                <a:gd name="connsiteY6" fmla="*/ 188578 h 1272878"/>
                <a:gd name="connsiteX7" fmla="*/ 3385332 w 3385332"/>
                <a:gd name="connsiteY7" fmla="*/ 660011 h 1272878"/>
                <a:gd name="connsiteX8" fmla="*/ 3385332 w 3385332"/>
                <a:gd name="connsiteY8" fmla="*/ 660011 h 1272878"/>
                <a:gd name="connsiteX9" fmla="*/ 3385332 w 3385332"/>
                <a:gd name="connsiteY9" fmla="*/ 942873 h 1272878"/>
                <a:gd name="connsiteX10" fmla="*/ 3385332 w 3385332"/>
                <a:gd name="connsiteY10" fmla="*/ 942869 h 1272878"/>
                <a:gd name="connsiteX11" fmla="*/ 3196754 w 3385332"/>
                <a:gd name="connsiteY11" fmla="*/ 1131447 h 1272878"/>
                <a:gd name="connsiteX12" fmla="*/ 1440188 w 3385332"/>
                <a:gd name="connsiteY12" fmla="*/ 1131447 h 1272878"/>
                <a:gd name="connsiteX13" fmla="*/ 1023383 w 3385332"/>
                <a:gd name="connsiteY13" fmla="*/ 1272878 h 1272878"/>
                <a:gd name="connsiteX14" fmla="*/ 606555 w 3385332"/>
                <a:gd name="connsiteY14" fmla="*/ 1131447 h 1272878"/>
                <a:gd name="connsiteX15" fmla="*/ 239378 w 3385332"/>
                <a:gd name="connsiteY15" fmla="*/ 1131447 h 1272878"/>
                <a:gd name="connsiteX16" fmla="*/ 50800 w 3385332"/>
                <a:gd name="connsiteY16" fmla="*/ 942869 h 1272878"/>
                <a:gd name="connsiteX17" fmla="*/ 50800 w 3385332"/>
                <a:gd name="connsiteY17" fmla="*/ 942873 h 1272878"/>
                <a:gd name="connsiteX18" fmla="*/ 50800 w 3385332"/>
                <a:gd name="connsiteY18" fmla="*/ 660011 h 1272878"/>
                <a:gd name="connsiteX19" fmla="*/ 50800 w 3385332"/>
                <a:gd name="connsiteY19" fmla="*/ 660011 h 1272878"/>
                <a:gd name="connsiteX20" fmla="*/ 50800 w 3385332"/>
                <a:gd name="connsiteY20" fmla="*/ 188578 h 1272878"/>
                <a:gd name="connsiteX0" fmla="*/ 50800 w 3385332"/>
                <a:gd name="connsiteY0" fmla="*/ 188578 h 1272878"/>
                <a:gd name="connsiteX1" fmla="*/ 239378 w 3385332"/>
                <a:gd name="connsiteY1" fmla="*/ 0 h 1272878"/>
                <a:gd name="connsiteX2" fmla="*/ 606555 w 3385332"/>
                <a:gd name="connsiteY2" fmla="*/ 0 h 1272878"/>
                <a:gd name="connsiteX3" fmla="*/ 606555 w 3385332"/>
                <a:gd name="connsiteY3" fmla="*/ 0 h 1272878"/>
                <a:gd name="connsiteX4" fmla="*/ 1440188 w 3385332"/>
                <a:gd name="connsiteY4" fmla="*/ 0 h 1272878"/>
                <a:gd name="connsiteX5" fmla="*/ 3196754 w 3385332"/>
                <a:gd name="connsiteY5" fmla="*/ 0 h 1272878"/>
                <a:gd name="connsiteX6" fmla="*/ 3385332 w 3385332"/>
                <a:gd name="connsiteY6" fmla="*/ 188578 h 1272878"/>
                <a:gd name="connsiteX7" fmla="*/ 3385332 w 3385332"/>
                <a:gd name="connsiteY7" fmla="*/ 660011 h 1272878"/>
                <a:gd name="connsiteX8" fmla="*/ 3385332 w 3385332"/>
                <a:gd name="connsiteY8" fmla="*/ 660011 h 1272878"/>
                <a:gd name="connsiteX9" fmla="*/ 3385332 w 3385332"/>
                <a:gd name="connsiteY9" fmla="*/ 942873 h 1272878"/>
                <a:gd name="connsiteX10" fmla="*/ 3385332 w 3385332"/>
                <a:gd name="connsiteY10" fmla="*/ 942869 h 1272878"/>
                <a:gd name="connsiteX11" fmla="*/ 3196754 w 3385332"/>
                <a:gd name="connsiteY11" fmla="*/ 1131447 h 1272878"/>
                <a:gd name="connsiteX12" fmla="*/ 1440188 w 3385332"/>
                <a:gd name="connsiteY12" fmla="*/ 1131447 h 1272878"/>
                <a:gd name="connsiteX13" fmla="*/ 1023383 w 3385332"/>
                <a:gd name="connsiteY13" fmla="*/ 1272878 h 1272878"/>
                <a:gd name="connsiteX14" fmla="*/ 606555 w 3385332"/>
                <a:gd name="connsiteY14" fmla="*/ 1131447 h 1272878"/>
                <a:gd name="connsiteX15" fmla="*/ 239378 w 3385332"/>
                <a:gd name="connsiteY15" fmla="*/ 1131447 h 1272878"/>
                <a:gd name="connsiteX16" fmla="*/ 50800 w 3385332"/>
                <a:gd name="connsiteY16" fmla="*/ 942869 h 1272878"/>
                <a:gd name="connsiteX17" fmla="*/ 50800 w 3385332"/>
                <a:gd name="connsiteY17" fmla="*/ 942873 h 1272878"/>
                <a:gd name="connsiteX18" fmla="*/ 50800 w 3385332"/>
                <a:gd name="connsiteY18" fmla="*/ 660011 h 1272878"/>
                <a:gd name="connsiteX19" fmla="*/ 50800 w 3385332"/>
                <a:gd name="connsiteY19" fmla="*/ 660011 h 1272878"/>
                <a:gd name="connsiteX20" fmla="*/ 50800 w 3385332"/>
                <a:gd name="connsiteY20" fmla="*/ 188578 h 1272878"/>
                <a:gd name="connsiteX0" fmla="*/ 50800 w 3385332"/>
                <a:gd name="connsiteY0" fmla="*/ 188578 h 1272878"/>
                <a:gd name="connsiteX1" fmla="*/ 239378 w 3385332"/>
                <a:gd name="connsiteY1" fmla="*/ 0 h 1272878"/>
                <a:gd name="connsiteX2" fmla="*/ 606555 w 3385332"/>
                <a:gd name="connsiteY2" fmla="*/ 0 h 1272878"/>
                <a:gd name="connsiteX3" fmla="*/ 606555 w 3385332"/>
                <a:gd name="connsiteY3" fmla="*/ 0 h 1272878"/>
                <a:gd name="connsiteX4" fmla="*/ 1440188 w 3385332"/>
                <a:gd name="connsiteY4" fmla="*/ 0 h 1272878"/>
                <a:gd name="connsiteX5" fmla="*/ 3196754 w 3385332"/>
                <a:gd name="connsiteY5" fmla="*/ 0 h 1272878"/>
                <a:gd name="connsiteX6" fmla="*/ 3385332 w 3385332"/>
                <a:gd name="connsiteY6" fmla="*/ 188578 h 1272878"/>
                <a:gd name="connsiteX7" fmla="*/ 3385332 w 3385332"/>
                <a:gd name="connsiteY7" fmla="*/ 660011 h 1272878"/>
                <a:gd name="connsiteX8" fmla="*/ 3385332 w 3385332"/>
                <a:gd name="connsiteY8" fmla="*/ 660011 h 1272878"/>
                <a:gd name="connsiteX9" fmla="*/ 3385332 w 3385332"/>
                <a:gd name="connsiteY9" fmla="*/ 942873 h 1272878"/>
                <a:gd name="connsiteX10" fmla="*/ 3385332 w 3385332"/>
                <a:gd name="connsiteY10" fmla="*/ 942869 h 1272878"/>
                <a:gd name="connsiteX11" fmla="*/ 3196754 w 3385332"/>
                <a:gd name="connsiteY11" fmla="*/ 1131447 h 1272878"/>
                <a:gd name="connsiteX12" fmla="*/ 1440188 w 3385332"/>
                <a:gd name="connsiteY12" fmla="*/ 1131447 h 1272878"/>
                <a:gd name="connsiteX13" fmla="*/ 1023383 w 3385332"/>
                <a:gd name="connsiteY13" fmla="*/ 1272878 h 1272878"/>
                <a:gd name="connsiteX14" fmla="*/ 606555 w 3385332"/>
                <a:gd name="connsiteY14" fmla="*/ 1131447 h 1272878"/>
                <a:gd name="connsiteX15" fmla="*/ 239378 w 3385332"/>
                <a:gd name="connsiteY15" fmla="*/ 1131447 h 1272878"/>
                <a:gd name="connsiteX16" fmla="*/ 50800 w 3385332"/>
                <a:gd name="connsiteY16" fmla="*/ 942869 h 1272878"/>
                <a:gd name="connsiteX17" fmla="*/ 50800 w 3385332"/>
                <a:gd name="connsiteY17" fmla="*/ 942873 h 1272878"/>
                <a:gd name="connsiteX18" fmla="*/ 50800 w 3385332"/>
                <a:gd name="connsiteY18" fmla="*/ 660011 h 1272878"/>
                <a:gd name="connsiteX19" fmla="*/ 50800 w 3385332"/>
                <a:gd name="connsiteY19" fmla="*/ 660011 h 1272878"/>
                <a:gd name="connsiteX20" fmla="*/ 50800 w 3385332"/>
                <a:gd name="connsiteY20" fmla="*/ 188578 h 1272878"/>
                <a:gd name="connsiteX0" fmla="*/ 50800 w 3385332"/>
                <a:gd name="connsiteY0" fmla="*/ 188578 h 1272878"/>
                <a:gd name="connsiteX1" fmla="*/ 239378 w 3385332"/>
                <a:gd name="connsiteY1" fmla="*/ 0 h 1272878"/>
                <a:gd name="connsiteX2" fmla="*/ 606555 w 3385332"/>
                <a:gd name="connsiteY2" fmla="*/ 0 h 1272878"/>
                <a:gd name="connsiteX3" fmla="*/ 606555 w 3385332"/>
                <a:gd name="connsiteY3" fmla="*/ 0 h 1272878"/>
                <a:gd name="connsiteX4" fmla="*/ 1440188 w 3385332"/>
                <a:gd name="connsiteY4" fmla="*/ 0 h 1272878"/>
                <a:gd name="connsiteX5" fmla="*/ 3196754 w 3385332"/>
                <a:gd name="connsiteY5" fmla="*/ 0 h 1272878"/>
                <a:gd name="connsiteX6" fmla="*/ 3385332 w 3385332"/>
                <a:gd name="connsiteY6" fmla="*/ 188578 h 1272878"/>
                <a:gd name="connsiteX7" fmla="*/ 3385332 w 3385332"/>
                <a:gd name="connsiteY7" fmla="*/ 660011 h 1272878"/>
                <a:gd name="connsiteX8" fmla="*/ 3385332 w 3385332"/>
                <a:gd name="connsiteY8" fmla="*/ 660011 h 1272878"/>
                <a:gd name="connsiteX9" fmla="*/ 3385332 w 3385332"/>
                <a:gd name="connsiteY9" fmla="*/ 942873 h 1272878"/>
                <a:gd name="connsiteX10" fmla="*/ 3385332 w 3385332"/>
                <a:gd name="connsiteY10" fmla="*/ 942869 h 1272878"/>
                <a:gd name="connsiteX11" fmla="*/ 3196754 w 3385332"/>
                <a:gd name="connsiteY11" fmla="*/ 1131447 h 1272878"/>
                <a:gd name="connsiteX12" fmla="*/ 1440188 w 3385332"/>
                <a:gd name="connsiteY12" fmla="*/ 1131447 h 1272878"/>
                <a:gd name="connsiteX13" fmla="*/ 1023383 w 3385332"/>
                <a:gd name="connsiteY13" fmla="*/ 1272878 h 1272878"/>
                <a:gd name="connsiteX14" fmla="*/ 606555 w 3385332"/>
                <a:gd name="connsiteY14" fmla="*/ 1131447 h 1272878"/>
                <a:gd name="connsiteX15" fmla="*/ 239378 w 3385332"/>
                <a:gd name="connsiteY15" fmla="*/ 1131447 h 1272878"/>
                <a:gd name="connsiteX16" fmla="*/ 50800 w 3385332"/>
                <a:gd name="connsiteY16" fmla="*/ 942869 h 1272878"/>
                <a:gd name="connsiteX17" fmla="*/ 50800 w 3385332"/>
                <a:gd name="connsiteY17" fmla="*/ 942873 h 1272878"/>
                <a:gd name="connsiteX18" fmla="*/ 50800 w 3385332"/>
                <a:gd name="connsiteY18" fmla="*/ 660011 h 1272878"/>
                <a:gd name="connsiteX19" fmla="*/ 50800 w 3385332"/>
                <a:gd name="connsiteY19" fmla="*/ 660011 h 1272878"/>
                <a:gd name="connsiteX20" fmla="*/ 50800 w 3385332"/>
                <a:gd name="connsiteY20" fmla="*/ 188578 h 1272878"/>
                <a:gd name="connsiteX0" fmla="*/ 50800 w 3385332"/>
                <a:gd name="connsiteY0" fmla="*/ 188578 h 1272878"/>
                <a:gd name="connsiteX1" fmla="*/ 239378 w 3385332"/>
                <a:gd name="connsiteY1" fmla="*/ 0 h 1272878"/>
                <a:gd name="connsiteX2" fmla="*/ 606555 w 3385332"/>
                <a:gd name="connsiteY2" fmla="*/ 0 h 1272878"/>
                <a:gd name="connsiteX3" fmla="*/ 606555 w 3385332"/>
                <a:gd name="connsiteY3" fmla="*/ 0 h 1272878"/>
                <a:gd name="connsiteX4" fmla="*/ 1440188 w 3385332"/>
                <a:gd name="connsiteY4" fmla="*/ 0 h 1272878"/>
                <a:gd name="connsiteX5" fmla="*/ 3196754 w 3385332"/>
                <a:gd name="connsiteY5" fmla="*/ 0 h 1272878"/>
                <a:gd name="connsiteX6" fmla="*/ 3385332 w 3385332"/>
                <a:gd name="connsiteY6" fmla="*/ 188578 h 1272878"/>
                <a:gd name="connsiteX7" fmla="*/ 3385332 w 3385332"/>
                <a:gd name="connsiteY7" fmla="*/ 660011 h 1272878"/>
                <a:gd name="connsiteX8" fmla="*/ 3385332 w 3385332"/>
                <a:gd name="connsiteY8" fmla="*/ 660011 h 1272878"/>
                <a:gd name="connsiteX9" fmla="*/ 3385332 w 3385332"/>
                <a:gd name="connsiteY9" fmla="*/ 942873 h 1272878"/>
                <a:gd name="connsiteX10" fmla="*/ 3385332 w 3385332"/>
                <a:gd name="connsiteY10" fmla="*/ 942869 h 1272878"/>
                <a:gd name="connsiteX11" fmla="*/ 3196754 w 3385332"/>
                <a:gd name="connsiteY11" fmla="*/ 1131447 h 1272878"/>
                <a:gd name="connsiteX12" fmla="*/ 1440188 w 3385332"/>
                <a:gd name="connsiteY12" fmla="*/ 1131447 h 1272878"/>
                <a:gd name="connsiteX13" fmla="*/ 1023383 w 3385332"/>
                <a:gd name="connsiteY13" fmla="*/ 1272878 h 1272878"/>
                <a:gd name="connsiteX14" fmla="*/ 606555 w 3385332"/>
                <a:gd name="connsiteY14" fmla="*/ 1131447 h 1272878"/>
                <a:gd name="connsiteX15" fmla="*/ 239378 w 3385332"/>
                <a:gd name="connsiteY15" fmla="*/ 1131447 h 1272878"/>
                <a:gd name="connsiteX16" fmla="*/ 50800 w 3385332"/>
                <a:gd name="connsiteY16" fmla="*/ 942869 h 1272878"/>
                <a:gd name="connsiteX17" fmla="*/ 50800 w 3385332"/>
                <a:gd name="connsiteY17" fmla="*/ 942873 h 1272878"/>
                <a:gd name="connsiteX18" fmla="*/ 50800 w 3385332"/>
                <a:gd name="connsiteY18" fmla="*/ 660011 h 1272878"/>
                <a:gd name="connsiteX19" fmla="*/ 50800 w 3385332"/>
                <a:gd name="connsiteY19" fmla="*/ 660011 h 1272878"/>
                <a:gd name="connsiteX20" fmla="*/ 50800 w 3385332"/>
                <a:gd name="connsiteY20" fmla="*/ 188578 h 1272878"/>
                <a:gd name="connsiteX0" fmla="*/ 50800 w 3385332"/>
                <a:gd name="connsiteY0" fmla="*/ 188578 h 1272878"/>
                <a:gd name="connsiteX1" fmla="*/ 239378 w 3385332"/>
                <a:gd name="connsiteY1" fmla="*/ 0 h 1272878"/>
                <a:gd name="connsiteX2" fmla="*/ 606555 w 3385332"/>
                <a:gd name="connsiteY2" fmla="*/ 0 h 1272878"/>
                <a:gd name="connsiteX3" fmla="*/ 606555 w 3385332"/>
                <a:gd name="connsiteY3" fmla="*/ 0 h 1272878"/>
                <a:gd name="connsiteX4" fmla="*/ 1440188 w 3385332"/>
                <a:gd name="connsiteY4" fmla="*/ 0 h 1272878"/>
                <a:gd name="connsiteX5" fmla="*/ 3196754 w 3385332"/>
                <a:gd name="connsiteY5" fmla="*/ 0 h 1272878"/>
                <a:gd name="connsiteX6" fmla="*/ 3385332 w 3385332"/>
                <a:gd name="connsiteY6" fmla="*/ 188578 h 1272878"/>
                <a:gd name="connsiteX7" fmla="*/ 3385332 w 3385332"/>
                <a:gd name="connsiteY7" fmla="*/ 660011 h 1272878"/>
                <a:gd name="connsiteX8" fmla="*/ 3385332 w 3385332"/>
                <a:gd name="connsiteY8" fmla="*/ 660011 h 1272878"/>
                <a:gd name="connsiteX9" fmla="*/ 3385332 w 3385332"/>
                <a:gd name="connsiteY9" fmla="*/ 942873 h 1272878"/>
                <a:gd name="connsiteX10" fmla="*/ 3385332 w 3385332"/>
                <a:gd name="connsiteY10" fmla="*/ 942869 h 1272878"/>
                <a:gd name="connsiteX11" fmla="*/ 3196754 w 3385332"/>
                <a:gd name="connsiteY11" fmla="*/ 1131447 h 1272878"/>
                <a:gd name="connsiteX12" fmla="*/ 1440188 w 3385332"/>
                <a:gd name="connsiteY12" fmla="*/ 1131447 h 1272878"/>
                <a:gd name="connsiteX13" fmla="*/ 1023383 w 3385332"/>
                <a:gd name="connsiteY13" fmla="*/ 1272878 h 1272878"/>
                <a:gd name="connsiteX14" fmla="*/ 606555 w 3385332"/>
                <a:gd name="connsiteY14" fmla="*/ 1131447 h 1272878"/>
                <a:gd name="connsiteX15" fmla="*/ 239378 w 3385332"/>
                <a:gd name="connsiteY15" fmla="*/ 1131447 h 1272878"/>
                <a:gd name="connsiteX16" fmla="*/ 50800 w 3385332"/>
                <a:gd name="connsiteY16" fmla="*/ 942869 h 1272878"/>
                <a:gd name="connsiteX17" fmla="*/ 50800 w 3385332"/>
                <a:gd name="connsiteY17" fmla="*/ 942873 h 1272878"/>
                <a:gd name="connsiteX18" fmla="*/ 50800 w 3385332"/>
                <a:gd name="connsiteY18" fmla="*/ 660011 h 1272878"/>
                <a:gd name="connsiteX19" fmla="*/ 50800 w 3385332"/>
                <a:gd name="connsiteY19" fmla="*/ 660011 h 1272878"/>
                <a:gd name="connsiteX20" fmla="*/ 50800 w 3385332"/>
                <a:gd name="connsiteY20" fmla="*/ 188578 h 1272878"/>
                <a:gd name="connsiteX0" fmla="*/ 50800 w 3385332"/>
                <a:gd name="connsiteY0" fmla="*/ 188578 h 1272878"/>
                <a:gd name="connsiteX1" fmla="*/ 239378 w 3385332"/>
                <a:gd name="connsiteY1" fmla="*/ 0 h 1272878"/>
                <a:gd name="connsiteX2" fmla="*/ 606555 w 3385332"/>
                <a:gd name="connsiteY2" fmla="*/ 0 h 1272878"/>
                <a:gd name="connsiteX3" fmla="*/ 606555 w 3385332"/>
                <a:gd name="connsiteY3" fmla="*/ 0 h 1272878"/>
                <a:gd name="connsiteX4" fmla="*/ 1440188 w 3385332"/>
                <a:gd name="connsiteY4" fmla="*/ 0 h 1272878"/>
                <a:gd name="connsiteX5" fmla="*/ 3196754 w 3385332"/>
                <a:gd name="connsiteY5" fmla="*/ 0 h 1272878"/>
                <a:gd name="connsiteX6" fmla="*/ 3385332 w 3385332"/>
                <a:gd name="connsiteY6" fmla="*/ 188578 h 1272878"/>
                <a:gd name="connsiteX7" fmla="*/ 3385332 w 3385332"/>
                <a:gd name="connsiteY7" fmla="*/ 660011 h 1272878"/>
                <a:gd name="connsiteX8" fmla="*/ 3385332 w 3385332"/>
                <a:gd name="connsiteY8" fmla="*/ 660011 h 1272878"/>
                <a:gd name="connsiteX9" fmla="*/ 3385332 w 3385332"/>
                <a:gd name="connsiteY9" fmla="*/ 942873 h 1272878"/>
                <a:gd name="connsiteX10" fmla="*/ 3385332 w 3385332"/>
                <a:gd name="connsiteY10" fmla="*/ 942869 h 1272878"/>
                <a:gd name="connsiteX11" fmla="*/ 3196754 w 3385332"/>
                <a:gd name="connsiteY11" fmla="*/ 1131447 h 1272878"/>
                <a:gd name="connsiteX12" fmla="*/ 1440188 w 3385332"/>
                <a:gd name="connsiteY12" fmla="*/ 1131447 h 1272878"/>
                <a:gd name="connsiteX13" fmla="*/ 1023383 w 3385332"/>
                <a:gd name="connsiteY13" fmla="*/ 1272878 h 1272878"/>
                <a:gd name="connsiteX14" fmla="*/ 606555 w 3385332"/>
                <a:gd name="connsiteY14" fmla="*/ 1131447 h 1272878"/>
                <a:gd name="connsiteX15" fmla="*/ 239378 w 3385332"/>
                <a:gd name="connsiteY15" fmla="*/ 1131447 h 1272878"/>
                <a:gd name="connsiteX16" fmla="*/ 50800 w 3385332"/>
                <a:gd name="connsiteY16" fmla="*/ 942869 h 1272878"/>
                <a:gd name="connsiteX17" fmla="*/ 50800 w 3385332"/>
                <a:gd name="connsiteY17" fmla="*/ 942873 h 1272878"/>
                <a:gd name="connsiteX18" fmla="*/ 50800 w 3385332"/>
                <a:gd name="connsiteY18" fmla="*/ 660011 h 1272878"/>
                <a:gd name="connsiteX19" fmla="*/ 50800 w 3385332"/>
                <a:gd name="connsiteY19" fmla="*/ 660011 h 1272878"/>
                <a:gd name="connsiteX20" fmla="*/ 50800 w 3385332"/>
                <a:gd name="connsiteY20" fmla="*/ 188578 h 1272878"/>
                <a:gd name="connsiteX0" fmla="*/ 50800 w 3385332"/>
                <a:gd name="connsiteY0" fmla="*/ 188578 h 1272878"/>
                <a:gd name="connsiteX1" fmla="*/ 239378 w 3385332"/>
                <a:gd name="connsiteY1" fmla="*/ 0 h 1272878"/>
                <a:gd name="connsiteX2" fmla="*/ 606555 w 3385332"/>
                <a:gd name="connsiteY2" fmla="*/ 0 h 1272878"/>
                <a:gd name="connsiteX3" fmla="*/ 606555 w 3385332"/>
                <a:gd name="connsiteY3" fmla="*/ 0 h 1272878"/>
                <a:gd name="connsiteX4" fmla="*/ 1440188 w 3385332"/>
                <a:gd name="connsiteY4" fmla="*/ 0 h 1272878"/>
                <a:gd name="connsiteX5" fmla="*/ 3196754 w 3385332"/>
                <a:gd name="connsiteY5" fmla="*/ 0 h 1272878"/>
                <a:gd name="connsiteX6" fmla="*/ 3385332 w 3385332"/>
                <a:gd name="connsiteY6" fmla="*/ 188578 h 1272878"/>
                <a:gd name="connsiteX7" fmla="*/ 3385332 w 3385332"/>
                <a:gd name="connsiteY7" fmla="*/ 660011 h 1272878"/>
                <a:gd name="connsiteX8" fmla="*/ 3385332 w 3385332"/>
                <a:gd name="connsiteY8" fmla="*/ 660011 h 1272878"/>
                <a:gd name="connsiteX9" fmla="*/ 3385332 w 3385332"/>
                <a:gd name="connsiteY9" fmla="*/ 942873 h 1272878"/>
                <a:gd name="connsiteX10" fmla="*/ 3385332 w 3385332"/>
                <a:gd name="connsiteY10" fmla="*/ 942869 h 1272878"/>
                <a:gd name="connsiteX11" fmla="*/ 3196754 w 3385332"/>
                <a:gd name="connsiteY11" fmla="*/ 1131447 h 1272878"/>
                <a:gd name="connsiteX12" fmla="*/ 1440188 w 3385332"/>
                <a:gd name="connsiteY12" fmla="*/ 1131447 h 1272878"/>
                <a:gd name="connsiteX13" fmla="*/ 1023383 w 3385332"/>
                <a:gd name="connsiteY13" fmla="*/ 1272878 h 1272878"/>
                <a:gd name="connsiteX14" fmla="*/ 606555 w 3385332"/>
                <a:gd name="connsiteY14" fmla="*/ 1131447 h 1272878"/>
                <a:gd name="connsiteX15" fmla="*/ 239378 w 3385332"/>
                <a:gd name="connsiteY15" fmla="*/ 1131447 h 1272878"/>
                <a:gd name="connsiteX16" fmla="*/ 50800 w 3385332"/>
                <a:gd name="connsiteY16" fmla="*/ 942869 h 1272878"/>
                <a:gd name="connsiteX17" fmla="*/ 50800 w 3385332"/>
                <a:gd name="connsiteY17" fmla="*/ 942873 h 1272878"/>
                <a:gd name="connsiteX18" fmla="*/ 50800 w 3385332"/>
                <a:gd name="connsiteY18" fmla="*/ 660011 h 1272878"/>
                <a:gd name="connsiteX19" fmla="*/ 50800 w 3385332"/>
                <a:gd name="connsiteY19" fmla="*/ 660011 h 1272878"/>
                <a:gd name="connsiteX20" fmla="*/ 50800 w 3385332"/>
                <a:gd name="connsiteY20" fmla="*/ 188578 h 1272878"/>
                <a:gd name="connsiteX0" fmla="*/ 50800 w 3385332"/>
                <a:gd name="connsiteY0" fmla="*/ 188578 h 1272878"/>
                <a:gd name="connsiteX1" fmla="*/ 239378 w 3385332"/>
                <a:gd name="connsiteY1" fmla="*/ 0 h 1272878"/>
                <a:gd name="connsiteX2" fmla="*/ 606555 w 3385332"/>
                <a:gd name="connsiteY2" fmla="*/ 0 h 1272878"/>
                <a:gd name="connsiteX3" fmla="*/ 606555 w 3385332"/>
                <a:gd name="connsiteY3" fmla="*/ 0 h 1272878"/>
                <a:gd name="connsiteX4" fmla="*/ 1440188 w 3385332"/>
                <a:gd name="connsiteY4" fmla="*/ 0 h 1272878"/>
                <a:gd name="connsiteX5" fmla="*/ 3196754 w 3385332"/>
                <a:gd name="connsiteY5" fmla="*/ 0 h 1272878"/>
                <a:gd name="connsiteX6" fmla="*/ 3385332 w 3385332"/>
                <a:gd name="connsiteY6" fmla="*/ 188578 h 1272878"/>
                <a:gd name="connsiteX7" fmla="*/ 3385332 w 3385332"/>
                <a:gd name="connsiteY7" fmla="*/ 660011 h 1272878"/>
                <a:gd name="connsiteX8" fmla="*/ 3385332 w 3385332"/>
                <a:gd name="connsiteY8" fmla="*/ 660011 h 1272878"/>
                <a:gd name="connsiteX9" fmla="*/ 3385332 w 3385332"/>
                <a:gd name="connsiteY9" fmla="*/ 942873 h 1272878"/>
                <a:gd name="connsiteX10" fmla="*/ 3385332 w 3385332"/>
                <a:gd name="connsiteY10" fmla="*/ 942869 h 1272878"/>
                <a:gd name="connsiteX11" fmla="*/ 3196754 w 3385332"/>
                <a:gd name="connsiteY11" fmla="*/ 1131447 h 1272878"/>
                <a:gd name="connsiteX12" fmla="*/ 1440188 w 3385332"/>
                <a:gd name="connsiteY12" fmla="*/ 1131447 h 1272878"/>
                <a:gd name="connsiteX13" fmla="*/ 1023383 w 3385332"/>
                <a:gd name="connsiteY13" fmla="*/ 1272878 h 1272878"/>
                <a:gd name="connsiteX14" fmla="*/ 606555 w 3385332"/>
                <a:gd name="connsiteY14" fmla="*/ 1131447 h 1272878"/>
                <a:gd name="connsiteX15" fmla="*/ 239378 w 3385332"/>
                <a:gd name="connsiteY15" fmla="*/ 1131447 h 1272878"/>
                <a:gd name="connsiteX16" fmla="*/ 50800 w 3385332"/>
                <a:gd name="connsiteY16" fmla="*/ 942869 h 1272878"/>
                <a:gd name="connsiteX17" fmla="*/ 50800 w 3385332"/>
                <a:gd name="connsiteY17" fmla="*/ 942873 h 1272878"/>
                <a:gd name="connsiteX18" fmla="*/ 50800 w 3385332"/>
                <a:gd name="connsiteY18" fmla="*/ 660011 h 1272878"/>
                <a:gd name="connsiteX19" fmla="*/ 50800 w 3385332"/>
                <a:gd name="connsiteY19" fmla="*/ 660011 h 1272878"/>
                <a:gd name="connsiteX20" fmla="*/ 50800 w 3385332"/>
                <a:gd name="connsiteY20" fmla="*/ 188578 h 1272878"/>
                <a:gd name="connsiteX0" fmla="*/ 50800 w 3385332"/>
                <a:gd name="connsiteY0" fmla="*/ 188578 h 1272878"/>
                <a:gd name="connsiteX1" fmla="*/ 239378 w 3385332"/>
                <a:gd name="connsiteY1" fmla="*/ 0 h 1272878"/>
                <a:gd name="connsiteX2" fmla="*/ 606555 w 3385332"/>
                <a:gd name="connsiteY2" fmla="*/ 0 h 1272878"/>
                <a:gd name="connsiteX3" fmla="*/ 606555 w 3385332"/>
                <a:gd name="connsiteY3" fmla="*/ 0 h 1272878"/>
                <a:gd name="connsiteX4" fmla="*/ 1440188 w 3385332"/>
                <a:gd name="connsiteY4" fmla="*/ 0 h 1272878"/>
                <a:gd name="connsiteX5" fmla="*/ 3196754 w 3385332"/>
                <a:gd name="connsiteY5" fmla="*/ 0 h 1272878"/>
                <a:gd name="connsiteX6" fmla="*/ 3385332 w 3385332"/>
                <a:gd name="connsiteY6" fmla="*/ 188578 h 1272878"/>
                <a:gd name="connsiteX7" fmla="*/ 3385332 w 3385332"/>
                <a:gd name="connsiteY7" fmla="*/ 660011 h 1272878"/>
                <a:gd name="connsiteX8" fmla="*/ 3385332 w 3385332"/>
                <a:gd name="connsiteY8" fmla="*/ 660011 h 1272878"/>
                <a:gd name="connsiteX9" fmla="*/ 3385332 w 3385332"/>
                <a:gd name="connsiteY9" fmla="*/ 942873 h 1272878"/>
                <a:gd name="connsiteX10" fmla="*/ 3385332 w 3385332"/>
                <a:gd name="connsiteY10" fmla="*/ 942869 h 1272878"/>
                <a:gd name="connsiteX11" fmla="*/ 3196754 w 3385332"/>
                <a:gd name="connsiteY11" fmla="*/ 1131447 h 1272878"/>
                <a:gd name="connsiteX12" fmla="*/ 1440188 w 3385332"/>
                <a:gd name="connsiteY12" fmla="*/ 1131447 h 1272878"/>
                <a:gd name="connsiteX13" fmla="*/ 1023383 w 3385332"/>
                <a:gd name="connsiteY13" fmla="*/ 1272878 h 1272878"/>
                <a:gd name="connsiteX14" fmla="*/ 606555 w 3385332"/>
                <a:gd name="connsiteY14" fmla="*/ 1131447 h 1272878"/>
                <a:gd name="connsiteX15" fmla="*/ 239378 w 3385332"/>
                <a:gd name="connsiteY15" fmla="*/ 1131447 h 1272878"/>
                <a:gd name="connsiteX16" fmla="*/ 50800 w 3385332"/>
                <a:gd name="connsiteY16" fmla="*/ 942869 h 1272878"/>
                <a:gd name="connsiteX17" fmla="*/ 50800 w 3385332"/>
                <a:gd name="connsiteY17" fmla="*/ 942873 h 1272878"/>
                <a:gd name="connsiteX18" fmla="*/ 50800 w 3385332"/>
                <a:gd name="connsiteY18" fmla="*/ 660011 h 1272878"/>
                <a:gd name="connsiteX19" fmla="*/ 50800 w 3385332"/>
                <a:gd name="connsiteY19" fmla="*/ 660011 h 1272878"/>
                <a:gd name="connsiteX20" fmla="*/ 50800 w 3385332"/>
                <a:gd name="connsiteY20" fmla="*/ 188578 h 1272878"/>
                <a:gd name="connsiteX0" fmla="*/ 50800 w 3385332"/>
                <a:gd name="connsiteY0" fmla="*/ 188578 h 1272878"/>
                <a:gd name="connsiteX1" fmla="*/ 239378 w 3385332"/>
                <a:gd name="connsiteY1" fmla="*/ 0 h 1272878"/>
                <a:gd name="connsiteX2" fmla="*/ 606555 w 3385332"/>
                <a:gd name="connsiteY2" fmla="*/ 0 h 1272878"/>
                <a:gd name="connsiteX3" fmla="*/ 606555 w 3385332"/>
                <a:gd name="connsiteY3" fmla="*/ 0 h 1272878"/>
                <a:gd name="connsiteX4" fmla="*/ 1440188 w 3385332"/>
                <a:gd name="connsiteY4" fmla="*/ 0 h 1272878"/>
                <a:gd name="connsiteX5" fmla="*/ 3196754 w 3385332"/>
                <a:gd name="connsiteY5" fmla="*/ 0 h 1272878"/>
                <a:gd name="connsiteX6" fmla="*/ 3385332 w 3385332"/>
                <a:gd name="connsiteY6" fmla="*/ 188578 h 1272878"/>
                <a:gd name="connsiteX7" fmla="*/ 3385332 w 3385332"/>
                <a:gd name="connsiteY7" fmla="*/ 660011 h 1272878"/>
                <a:gd name="connsiteX8" fmla="*/ 3385332 w 3385332"/>
                <a:gd name="connsiteY8" fmla="*/ 660011 h 1272878"/>
                <a:gd name="connsiteX9" fmla="*/ 3385332 w 3385332"/>
                <a:gd name="connsiteY9" fmla="*/ 942873 h 1272878"/>
                <a:gd name="connsiteX10" fmla="*/ 3385332 w 3385332"/>
                <a:gd name="connsiteY10" fmla="*/ 942869 h 1272878"/>
                <a:gd name="connsiteX11" fmla="*/ 3196754 w 3385332"/>
                <a:gd name="connsiteY11" fmla="*/ 1131447 h 1272878"/>
                <a:gd name="connsiteX12" fmla="*/ 1440188 w 3385332"/>
                <a:gd name="connsiteY12" fmla="*/ 1131447 h 1272878"/>
                <a:gd name="connsiteX13" fmla="*/ 1023383 w 3385332"/>
                <a:gd name="connsiteY13" fmla="*/ 1272878 h 1272878"/>
                <a:gd name="connsiteX14" fmla="*/ 606555 w 3385332"/>
                <a:gd name="connsiteY14" fmla="*/ 1131447 h 1272878"/>
                <a:gd name="connsiteX15" fmla="*/ 239378 w 3385332"/>
                <a:gd name="connsiteY15" fmla="*/ 1131447 h 1272878"/>
                <a:gd name="connsiteX16" fmla="*/ 50800 w 3385332"/>
                <a:gd name="connsiteY16" fmla="*/ 942869 h 1272878"/>
                <a:gd name="connsiteX17" fmla="*/ 50800 w 3385332"/>
                <a:gd name="connsiteY17" fmla="*/ 942873 h 1272878"/>
                <a:gd name="connsiteX18" fmla="*/ 50800 w 3385332"/>
                <a:gd name="connsiteY18" fmla="*/ 660011 h 1272878"/>
                <a:gd name="connsiteX19" fmla="*/ 50800 w 3385332"/>
                <a:gd name="connsiteY19" fmla="*/ 660011 h 1272878"/>
                <a:gd name="connsiteX20" fmla="*/ 50800 w 3385332"/>
                <a:gd name="connsiteY20" fmla="*/ 188578 h 1272878"/>
                <a:gd name="connsiteX0" fmla="*/ 50800 w 3385332"/>
                <a:gd name="connsiteY0" fmla="*/ 188578 h 1343216"/>
                <a:gd name="connsiteX1" fmla="*/ 239378 w 3385332"/>
                <a:gd name="connsiteY1" fmla="*/ 0 h 1343216"/>
                <a:gd name="connsiteX2" fmla="*/ 606555 w 3385332"/>
                <a:gd name="connsiteY2" fmla="*/ 0 h 1343216"/>
                <a:gd name="connsiteX3" fmla="*/ 606555 w 3385332"/>
                <a:gd name="connsiteY3" fmla="*/ 0 h 1343216"/>
                <a:gd name="connsiteX4" fmla="*/ 1440188 w 3385332"/>
                <a:gd name="connsiteY4" fmla="*/ 0 h 1343216"/>
                <a:gd name="connsiteX5" fmla="*/ 3196754 w 3385332"/>
                <a:gd name="connsiteY5" fmla="*/ 0 h 1343216"/>
                <a:gd name="connsiteX6" fmla="*/ 3385332 w 3385332"/>
                <a:gd name="connsiteY6" fmla="*/ 188578 h 1343216"/>
                <a:gd name="connsiteX7" fmla="*/ 3385332 w 3385332"/>
                <a:gd name="connsiteY7" fmla="*/ 660011 h 1343216"/>
                <a:gd name="connsiteX8" fmla="*/ 3385332 w 3385332"/>
                <a:gd name="connsiteY8" fmla="*/ 660011 h 1343216"/>
                <a:gd name="connsiteX9" fmla="*/ 3385332 w 3385332"/>
                <a:gd name="connsiteY9" fmla="*/ 942873 h 1343216"/>
                <a:gd name="connsiteX10" fmla="*/ 3385332 w 3385332"/>
                <a:gd name="connsiteY10" fmla="*/ 942869 h 1343216"/>
                <a:gd name="connsiteX11" fmla="*/ 3196754 w 3385332"/>
                <a:gd name="connsiteY11" fmla="*/ 1131447 h 1343216"/>
                <a:gd name="connsiteX12" fmla="*/ 1440188 w 3385332"/>
                <a:gd name="connsiteY12" fmla="*/ 1131447 h 1343216"/>
                <a:gd name="connsiteX13" fmla="*/ 917875 w 3385332"/>
                <a:gd name="connsiteY13" fmla="*/ 1343216 h 1343216"/>
                <a:gd name="connsiteX14" fmla="*/ 606555 w 3385332"/>
                <a:gd name="connsiteY14" fmla="*/ 1131447 h 1343216"/>
                <a:gd name="connsiteX15" fmla="*/ 239378 w 3385332"/>
                <a:gd name="connsiteY15" fmla="*/ 1131447 h 1343216"/>
                <a:gd name="connsiteX16" fmla="*/ 50800 w 3385332"/>
                <a:gd name="connsiteY16" fmla="*/ 942869 h 1343216"/>
                <a:gd name="connsiteX17" fmla="*/ 50800 w 3385332"/>
                <a:gd name="connsiteY17" fmla="*/ 942873 h 1343216"/>
                <a:gd name="connsiteX18" fmla="*/ 50800 w 3385332"/>
                <a:gd name="connsiteY18" fmla="*/ 660011 h 1343216"/>
                <a:gd name="connsiteX19" fmla="*/ 50800 w 3385332"/>
                <a:gd name="connsiteY19" fmla="*/ 660011 h 1343216"/>
                <a:gd name="connsiteX20" fmla="*/ 50800 w 3385332"/>
                <a:gd name="connsiteY20" fmla="*/ 188578 h 1343216"/>
                <a:gd name="connsiteX0" fmla="*/ 50800 w 3385332"/>
                <a:gd name="connsiteY0" fmla="*/ 188578 h 1387177"/>
                <a:gd name="connsiteX1" fmla="*/ 239378 w 3385332"/>
                <a:gd name="connsiteY1" fmla="*/ 0 h 1387177"/>
                <a:gd name="connsiteX2" fmla="*/ 606555 w 3385332"/>
                <a:gd name="connsiteY2" fmla="*/ 0 h 1387177"/>
                <a:gd name="connsiteX3" fmla="*/ 606555 w 3385332"/>
                <a:gd name="connsiteY3" fmla="*/ 0 h 1387177"/>
                <a:gd name="connsiteX4" fmla="*/ 1440188 w 3385332"/>
                <a:gd name="connsiteY4" fmla="*/ 0 h 1387177"/>
                <a:gd name="connsiteX5" fmla="*/ 3196754 w 3385332"/>
                <a:gd name="connsiteY5" fmla="*/ 0 h 1387177"/>
                <a:gd name="connsiteX6" fmla="*/ 3385332 w 3385332"/>
                <a:gd name="connsiteY6" fmla="*/ 188578 h 1387177"/>
                <a:gd name="connsiteX7" fmla="*/ 3385332 w 3385332"/>
                <a:gd name="connsiteY7" fmla="*/ 660011 h 1387177"/>
                <a:gd name="connsiteX8" fmla="*/ 3385332 w 3385332"/>
                <a:gd name="connsiteY8" fmla="*/ 660011 h 1387177"/>
                <a:gd name="connsiteX9" fmla="*/ 3385332 w 3385332"/>
                <a:gd name="connsiteY9" fmla="*/ 942873 h 1387177"/>
                <a:gd name="connsiteX10" fmla="*/ 3385332 w 3385332"/>
                <a:gd name="connsiteY10" fmla="*/ 942869 h 1387177"/>
                <a:gd name="connsiteX11" fmla="*/ 3196754 w 3385332"/>
                <a:gd name="connsiteY11" fmla="*/ 1131447 h 1387177"/>
                <a:gd name="connsiteX12" fmla="*/ 1440188 w 3385332"/>
                <a:gd name="connsiteY12" fmla="*/ 1131447 h 1387177"/>
                <a:gd name="connsiteX13" fmla="*/ 654128 w 3385332"/>
                <a:gd name="connsiteY13" fmla="*/ 1387177 h 1387177"/>
                <a:gd name="connsiteX14" fmla="*/ 606555 w 3385332"/>
                <a:gd name="connsiteY14" fmla="*/ 1131447 h 1387177"/>
                <a:gd name="connsiteX15" fmla="*/ 239378 w 3385332"/>
                <a:gd name="connsiteY15" fmla="*/ 1131447 h 1387177"/>
                <a:gd name="connsiteX16" fmla="*/ 50800 w 3385332"/>
                <a:gd name="connsiteY16" fmla="*/ 942869 h 1387177"/>
                <a:gd name="connsiteX17" fmla="*/ 50800 w 3385332"/>
                <a:gd name="connsiteY17" fmla="*/ 942873 h 1387177"/>
                <a:gd name="connsiteX18" fmla="*/ 50800 w 3385332"/>
                <a:gd name="connsiteY18" fmla="*/ 660011 h 1387177"/>
                <a:gd name="connsiteX19" fmla="*/ 50800 w 3385332"/>
                <a:gd name="connsiteY19" fmla="*/ 660011 h 1387177"/>
                <a:gd name="connsiteX20" fmla="*/ 50800 w 3385332"/>
                <a:gd name="connsiteY20" fmla="*/ 188578 h 1387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385332" h="1387177">
                  <a:moveTo>
                    <a:pt x="50800" y="188578"/>
                  </a:moveTo>
                  <a:cubicBezTo>
                    <a:pt x="50800" y="84429"/>
                    <a:pt x="135229" y="0"/>
                    <a:pt x="239378" y="0"/>
                  </a:cubicBezTo>
                  <a:cubicBezTo>
                    <a:pt x="361770" y="0"/>
                    <a:pt x="422617" y="52754"/>
                    <a:pt x="606555" y="0"/>
                  </a:cubicBezTo>
                  <a:lnTo>
                    <a:pt x="606555" y="0"/>
                  </a:lnTo>
                  <a:cubicBezTo>
                    <a:pt x="884433" y="0"/>
                    <a:pt x="1188687" y="96716"/>
                    <a:pt x="1440188" y="0"/>
                  </a:cubicBezTo>
                  <a:cubicBezTo>
                    <a:pt x="2025710" y="0"/>
                    <a:pt x="1890262" y="114300"/>
                    <a:pt x="3196754" y="0"/>
                  </a:cubicBezTo>
                  <a:cubicBezTo>
                    <a:pt x="3300903" y="0"/>
                    <a:pt x="3385332" y="84429"/>
                    <a:pt x="3385332" y="188578"/>
                  </a:cubicBezTo>
                  <a:cubicBezTo>
                    <a:pt x="3139147" y="503983"/>
                    <a:pt x="3385332" y="502867"/>
                    <a:pt x="3385332" y="660011"/>
                  </a:cubicBezTo>
                  <a:lnTo>
                    <a:pt x="3385332" y="660011"/>
                  </a:lnTo>
                  <a:lnTo>
                    <a:pt x="3385332" y="942873"/>
                  </a:lnTo>
                  <a:lnTo>
                    <a:pt x="3385332" y="942869"/>
                  </a:lnTo>
                  <a:cubicBezTo>
                    <a:pt x="3112770" y="1020641"/>
                    <a:pt x="3300903" y="1131447"/>
                    <a:pt x="3196754" y="1131447"/>
                  </a:cubicBezTo>
                  <a:cubicBezTo>
                    <a:pt x="2505724" y="999562"/>
                    <a:pt x="1805903" y="1008355"/>
                    <a:pt x="1440188" y="1131447"/>
                  </a:cubicBezTo>
                  <a:cubicBezTo>
                    <a:pt x="1292460" y="958784"/>
                    <a:pt x="793063" y="1340033"/>
                    <a:pt x="654128" y="1387177"/>
                  </a:cubicBezTo>
                  <a:cubicBezTo>
                    <a:pt x="515185" y="1340033"/>
                    <a:pt x="842213" y="1029121"/>
                    <a:pt x="606555" y="1131447"/>
                  </a:cubicBezTo>
                  <a:lnTo>
                    <a:pt x="239378" y="1131447"/>
                  </a:lnTo>
                  <a:cubicBezTo>
                    <a:pt x="267113" y="999562"/>
                    <a:pt x="50800" y="1047018"/>
                    <a:pt x="50800" y="942869"/>
                  </a:cubicBezTo>
                  <a:lnTo>
                    <a:pt x="50800" y="942873"/>
                  </a:lnTo>
                  <a:cubicBezTo>
                    <a:pt x="50800" y="848586"/>
                    <a:pt x="191477" y="754298"/>
                    <a:pt x="50800" y="660011"/>
                  </a:cubicBezTo>
                  <a:lnTo>
                    <a:pt x="50800" y="660011"/>
                  </a:lnTo>
                  <a:cubicBezTo>
                    <a:pt x="50800" y="502867"/>
                    <a:pt x="-63500" y="345722"/>
                    <a:pt x="50800" y="188578"/>
                  </a:cubicBezTo>
                  <a:close/>
                </a:path>
              </a:pathLst>
            </a:custGeom>
            <a:solidFill>
              <a:schemeClr val="bg2">
                <a:lumMod val="90000"/>
              </a:schemeClr>
            </a:solidFill>
            <a:ln w="381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tx1"/>
                </a:solidFill>
              </a:endParaRPr>
            </a:p>
          </p:txBody>
        </p:sp>
        <p:grpSp>
          <p:nvGrpSpPr>
            <p:cNvPr id="38" name="Group 37"/>
            <p:cNvGrpSpPr/>
            <p:nvPr/>
          </p:nvGrpSpPr>
          <p:grpSpPr>
            <a:xfrm>
              <a:off x="6696079" y="3726531"/>
              <a:ext cx="2083778" cy="2854340"/>
              <a:chOff x="6696079" y="3726531"/>
              <a:chExt cx="2083778" cy="2854340"/>
            </a:xfrm>
          </p:grpSpPr>
          <p:pic>
            <p:nvPicPr>
              <p:cNvPr id="40" name="Picture 39"/>
              <p:cNvPicPr>
                <a:picLocks noChangeAspect="1"/>
              </p:cNvPicPr>
              <p:nvPr/>
            </p:nvPicPr>
            <p:blipFill rotWithShape="1">
              <a:blip r:embed="rId7">
                <a:extLst>
                  <a:ext uri="{BEBA8EAE-BF5A-486C-A8C5-ECC9F3942E4B}">
                    <a14:imgProps xmlns:a14="http://schemas.microsoft.com/office/drawing/2010/main">
                      <a14:imgLayer r:embed="rId8">
                        <a14:imgEffect>
                          <a14:backgroundRemoval t="27000" b="96111" l="7216" r="84489">
                            <a14:foregroundMark x1="65170" y1="88333" x2="70625" y2="88333"/>
                            <a14:foregroundMark x1="62784" y1="87000" x2="64773" y2="90889"/>
                            <a14:foregroundMark x1="20341" y1="39222" x2="22955" y2="85556"/>
                            <a14:foregroundMark x1="24943" y1="64333" x2="28068" y2="75556"/>
                            <a14:foregroundMark x1="23636" y1="62111" x2="15511" y2="73889"/>
                            <a14:foregroundMark x1="16534" y1="88111" x2="22102" y2="90000"/>
                            <a14:foregroundMark x1="16534" y1="67667" x2="14375" y2="75556"/>
                          </a14:backgroundRemoval>
                        </a14:imgEffect>
                      </a14:imgLayer>
                    </a14:imgProps>
                  </a:ext>
                  <a:ext uri="{28A0092B-C50C-407E-A947-70E740481C1C}">
                    <a14:useLocalDpi xmlns:a14="http://schemas.microsoft.com/office/drawing/2010/main" val="0"/>
                  </a:ext>
                </a:extLst>
              </a:blip>
              <a:srcRect l="52244" t="24955" r="22056" b="6201"/>
              <a:stretch/>
            </p:blipFill>
            <p:spPr>
              <a:xfrm>
                <a:off x="6696079" y="3726531"/>
                <a:ext cx="2083778" cy="2854340"/>
              </a:xfrm>
              <a:prstGeom prst="rect">
                <a:avLst/>
              </a:prstGeom>
            </p:spPr>
          </p:pic>
          <p:sp>
            <p:nvSpPr>
              <p:cNvPr id="41" name="Flowchart: Terminator 40"/>
              <p:cNvSpPr/>
              <p:nvPr/>
            </p:nvSpPr>
            <p:spPr>
              <a:xfrm>
                <a:off x="7247688" y="5974497"/>
                <a:ext cx="1057896" cy="512589"/>
              </a:xfrm>
              <a:prstGeom prst="flowChartTerminator">
                <a:avLst/>
              </a:prstGeom>
              <a:solidFill>
                <a:srgbClr val="E0F1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00B050"/>
                    </a:solidFill>
                    <a:latin typeface="#9Slide07 SVNAppleberry" panose="02040603050506020204" pitchFamily="18" charset="0"/>
                  </a:rPr>
                  <a:t>Tuấn</a:t>
                </a:r>
                <a:r>
                  <a:rPr lang="en-US" sz="2400" dirty="0">
                    <a:solidFill>
                      <a:srgbClr val="00B050"/>
                    </a:solidFill>
                    <a:latin typeface="#9Slide07 SVNAppleberry" panose="02040603050506020204" pitchFamily="18" charset="0"/>
                  </a:rPr>
                  <a:t> </a:t>
                </a:r>
              </a:p>
            </p:txBody>
          </p:sp>
        </p:grpSp>
        <p:sp>
          <p:nvSpPr>
            <p:cNvPr id="39" name="Rectangle 38"/>
            <p:cNvSpPr/>
            <p:nvPr/>
          </p:nvSpPr>
          <p:spPr>
            <a:xfrm>
              <a:off x="8378650" y="4321048"/>
              <a:ext cx="2477331" cy="923330"/>
            </a:xfrm>
            <a:prstGeom prst="rect">
              <a:avLst/>
            </a:prstGeom>
          </p:spPr>
          <p:txBody>
            <a:bodyPr wrap="square">
              <a:spAutoFit/>
            </a:bodyPr>
            <a:lstStyle/>
            <a:p>
              <a:pPr algn="ctr"/>
              <a:r>
                <a:rPr lang="en-US" dirty="0" err="1"/>
                <a:t>Quan</a:t>
              </a:r>
              <a:r>
                <a:rPr lang="en-US" dirty="0"/>
                <a:t> </a:t>
              </a:r>
              <a:r>
                <a:rPr lang="en-US" dirty="0" err="1"/>
                <a:t>tâm</a:t>
              </a:r>
              <a:r>
                <a:rPr lang="en-US" dirty="0"/>
                <a:t>, </a:t>
              </a:r>
              <a:r>
                <a:rPr lang="en-US" dirty="0" err="1"/>
                <a:t>giúp</a:t>
              </a:r>
              <a:r>
                <a:rPr lang="en-US" dirty="0"/>
                <a:t> </a:t>
              </a:r>
              <a:r>
                <a:rPr lang="en-US" dirty="0" err="1"/>
                <a:t>đỡ</a:t>
              </a:r>
              <a:r>
                <a:rPr lang="en-US" dirty="0"/>
                <a:t> </a:t>
              </a:r>
              <a:r>
                <a:rPr lang="en-US" dirty="0" err="1"/>
                <a:t>người</a:t>
              </a:r>
              <a:r>
                <a:rPr lang="en-US" dirty="0"/>
                <a:t> </a:t>
              </a:r>
              <a:r>
                <a:rPr lang="en-US" dirty="0" err="1"/>
                <a:t>gặp</a:t>
              </a:r>
              <a:r>
                <a:rPr lang="en-US" dirty="0"/>
                <a:t> </a:t>
              </a:r>
              <a:r>
                <a:rPr lang="en-US" dirty="0" err="1"/>
                <a:t>khó</a:t>
              </a:r>
              <a:r>
                <a:rPr lang="en-US" dirty="0"/>
                <a:t> </a:t>
              </a:r>
              <a:r>
                <a:rPr lang="en-US" dirty="0" err="1"/>
                <a:t>khăn</a:t>
              </a:r>
              <a:r>
                <a:rPr lang="en-US" dirty="0"/>
                <a:t> </a:t>
              </a:r>
              <a:r>
                <a:rPr lang="en-US" dirty="0" err="1"/>
                <a:t>là</a:t>
              </a:r>
              <a:r>
                <a:rPr lang="en-US" dirty="0"/>
                <a:t> </a:t>
              </a:r>
              <a:r>
                <a:rPr lang="en-US" dirty="0" err="1"/>
                <a:t>việc</a:t>
              </a:r>
              <a:r>
                <a:rPr lang="en-US" dirty="0"/>
                <a:t> </a:t>
              </a:r>
              <a:r>
                <a:rPr lang="en-US" dirty="0" err="1"/>
                <a:t>của</a:t>
              </a:r>
              <a:r>
                <a:rPr lang="en-US" dirty="0"/>
                <a:t> </a:t>
              </a:r>
              <a:r>
                <a:rPr lang="en-US" dirty="0" err="1"/>
                <a:t>người</a:t>
              </a:r>
              <a:r>
                <a:rPr lang="en-US" dirty="0"/>
                <a:t> </a:t>
              </a:r>
              <a:r>
                <a:rPr lang="en-US" dirty="0" err="1"/>
                <a:t>lớn</a:t>
              </a:r>
              <a:endParaRPr lang="en-US" dirty="0"/>
            </a:p>
          </p:txBody>
        </p:sp>
      </p:grpSp>
      <p:pic>
        <p:nvPicPr>
          <p:cNvPr id="42" name="Picture 4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903881" y="4692034"/>
            <a:ext cx="2638006" cy="2092034"/>
          </a:xfrm>
          <a:prstGeom prst="rect">
            <a:avLst/>
          </a:prstGeom>
        </p:spPr>
      </p:pic>
    </p:spTree>
    <p:extLst>
      <p:ext uri="{BB962C8B-B14F-4D97-AF65-F5344CB8AC3E}">
        <p14:creationId xmlns:p14="http://schemas.microsoft.com/office/powerpoint/2010/main" val="3578259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randombar(horizontal)">
                                      <p:cBhvr>
                                        <p:cTn id="7"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3000" r="-3000"/>
          </a:stretch>
        </a:blipFill>
        <a:effectLst/>
      </p:bgPr>
    </p:bg>
    <p:spTree>
      <p:nvGrpSpPr>
        <p:cNvPr id="1" name=""/>
        <p:cNvGrpSpPr/>
        <p:nvPr/>
      </p:nvGrpSpPr>
      <p:grpSpPr>
        <a:xfrm>
          <a:off x="0" y="0"/>
          <a:ext cx="0" cy="0"/>
          <a:chOff x="0" y="0"/>
          <a:chExt cx="0" cy="0"/>
        </a:xfrm>
      </p:grpSpPr>
      <p:sp>
        <p:nvSpPr>
          <p:cNvPr id="4" name="Rounded Rectangle 3"/>
          <p:cNvSpPr/>
          <p:nvPr/>
        </p:nvSpPr>
        <p:spPr>
          <a:xfrm>
            <a:off x="590550" y="671332"/>
            <a:ext cx="11239500" cy="5755373"/>
          </a:xfrm>
          <a:prstGeom prst="roundRect">
            <a:avLst>
              <a:gd name="adj" fmla="val 4439"/>
            </a:avLst>
          </a:prstGeom>
          <a:solidFill>
            <a:schemeClr val="bg1"/>
          </a:solidFill>
          <a:ln w="762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4681" y="0"/>
            <a:ext cx="2853494" cy="1990725"/>
          </a:xfrm>
          <a:prstGeom prst="rect">
            <a:avLst/>
          </a:prstGeom>
        </p:spPr>
      </p:pic>
      <p:sp>
        <p:nvSpPr>
          <p:cNvPr id="7" name="TextBox 6"/>
          <p:cNvSpPr txBox="1"/>
          <p:nvPr/>
        </p:nvSpPr>
        <p:spPr>
          <a:xfrm rot="542452">
            <a:off x="888406" y="395197"/>
            <a:ext cx="747320" cy="1200329"/>
          </a:xfrm>
          <a:prstGeom prst="rect">
            <a:avLst/>
          </a:prstGeom>
          <a:noFill/>
        </p:spPr>
        <p:txBody>
          <a:bodyPr wrap="none" rtlCol="0">
            <a:spAutoFit/>
          </a:bodyPr>
          <a:lstStyle/>
          <a:p>
            <a:r>
              <a:rPr lang="en-US" sz="7200" dirty="0">
                <a:ln w="28575">
                  <a:solidFill>
                    <a:schemeClr val="tx1">
                      <a:lumMod val="85000"/>
                      <a:lumOff val="15000"/>
                    </a:schemeClr>
                  </a:solidFill>
                </a:ln>
                <a:solidFill>
                  <a:schemeClr val="accent4">
                    <a:lumMod val="60000"/>
                    <a:lumOff val="40000"/>
                  </a:schemeClr>
                </a:solidFill>
                <a:latin typeface="#9Slide07 SVNZiclets" panose="02000603000000000000" pitchFamily="2" charset="0"/>
              </a:rPr>
              <a:t>2</a:t>
            </a:r>
          </a:p>
        </p:txBody>
      </p:sp>
      <p:grpSp>
        <p:nvGrpSpPr>
          <p:cNvPr id="18" name="Group 17"/>
          <p:cNvGrpSpPr/>
          <p:nvPr/>
        </p:nvGrpSpPr>
        <p:grpSpPr>
          <a:xfrm>
            <a:off x="798738" y="2815044"/>
            <a:ext cx="2960033" cy="3824268"/>
            <a:chOff x="2488267" y="2499229"/>
            <a:chExt cx="2960033" cy="3824268"/>
          </a:xfrm>
        </p:grpSpPr>
        <p:sp>
          <p:nvSpPr>
            <p:cNvPr id="11" name="Rounded Rectangular Callout 10"/>
            <p:cNvSpPr/>
            <p:nvPr/>
          </p:nvSpPr>
          <p:spPr>
            <a:xfrm>
              <a:off x="2488267" y="2499229"/>
              <a:ext cx="2959045" cy="1320883"/>
            </a:xfrm>
            <a:custGeom>
              <a:avLst/>
              <a:gdLst>
                <a:gd name="connsiteX0" fmla="*/ 0 w 3044758"/>
                <a:gd name="connsiteY0" fmla="*/ 163005 h 978012"/>
                <a:gd name="connsiteX1" fmla="*/ 163005 w 3044758"/>
                <a:gd name="connsiteY1" fmla="*/ 0 h 978012"/>
                <a:gd name="connsiteX2" fmla="*/ 1776109 w 3044758"/>
                <a:gd name="connsiteY2" fmla="*/ 0 h 978012"/>
                <a:gd name="connsiteX3" fmla="*/ 1776109 w 3044758"/>
                <a:gd name="connsiteY3" fmla="*/ 0 h 978012"/>
                <a:gd name="connsiteX4" fmla="*/ 2537298 w 3044758"/>
                <a:gd name="connsiteY4" fmla="*/ 0 h 978012"/>
                <a:gd name="connsiteX5" fmla="*/ 2881753 w 3044758"/>
                <a:gd name="connsiteY5" fmla="*/ 0 h 978012"/>
                <a:gd name="connsiteX6" fmla="*/ 3044758 w 3044758"/>
                <a:gd name="connsiteY6" fmla="*/ 163005 h 978012"/>
                <a:gd name="connsiteX7" fmla="*/ 3044758 w 3044758"/>
                <a:gd name="connsiteY7" fmla="*/ 570507 h 978012"/>
                <a:gd name="connsiteX8" fmla="*/ 3044758 w 3044758"/>
                <a:gd name="connsiteY8" fmla="*/ 570507 h 978012"/>
                <a:gd name="connsiteX9" fmla="*/ 3044758 w 3044758"/>
                <a:gd name="connsiteY9" fmla="*/ 815010 h 978012"/>
                <a:gd name="connsiteX10" fmla="*/ 3044758 w 3044758"/>
                <a:gd name="connsiteY10" fmla="*/ 815007 h 978012"/>
                <a:gd name="connsiteX11" fmla="*/ 2881753 w 3044758"/>
                <a:gd name="connsiteY11" fmla="*/ 978012 h 978012"/>
                <a:gd name="connsiteX12" fmla="*/ 2537298 w 3044758"/>
                <a:gd name="connsiteY12" fmla="*/ 978012 h 978012"/>
                <a:gd name="connsiteX13" fmla="*/ 2022298 w 3044758"/>
                <a:gd name="connsiteY13" fmla="*/ 1320883 h 978012"/>
                <a:gd name="connsiteX14" fmla="*/ 1776109 w 3044758"/>
                <a:gd name="connsiteY14" fmla="*/ 978012 h 978012"/>
                <a:gd name="connsiteX15" fmla="*/ 163005 w 3044758"/>
                <a:gd name="connsiteY15" fmla="*/ 978012 h 978012"/>
                <a:gd name="connsiteX16" fmla="*/ 0 w 3044758"/>
                <a:gd name="connsiteY16" fmla="*/ 815007 h 978012"/>
                <a:gd name="connsiteX17" fmla="*/ 0 w 3044758"/>
                <a:gd name="connsiteY17" fmla="*/ 815010 h 978012"/>
                <a:gd name="connsiteX18" fmla="*/ 0 w 3044758"/>
                <a:gd name="connsiteY18" fmla="*/ 570507 h 978012"/>
                <a:gd name="connsiteX19" fmla="*/ 0 w 3044758"/>
                <a:gd name="connsiteY19" fmla="*/ 570507 h 978012"/>
                <a:gd name="connsiteX20" fmla="*/ 0 w 3044758"/>
                <a:gd name="connsiteY20" fmla="*/ 163005 h 978012"/>
                <a:gd name="connsiteX0" fmla="*/ 66430 w 3111188"/>
                <a:gd name="connsiteY0" fmla="*/ 163005 h 1320883"/>
                <a:gd name="connsiteX1" fmla="*/ 229435 w 3111188"/>
                <a:gd name="connsiteY1" fmla="*/ 0 h 1320883"/>
                <a:gd name="connsiteX2" fmla="*/ 1842539 w 3111188"/>
                <a:gd name="connsiteY2" fmla="*/ 0 h 1320883"/>
                <a:gd name="connsiteX3" fmla="*/ 1842539 w 3111188"/>
                <a:gd name="connsiteY3" fmla="*/ 0 h 1320883"/>
                <a:gd name="connsiteX4" fmla="*/ 2603728 w 3111188"/>
                <a:gd name="connsiteY4" fmla="*/ 0 h 1320883"/>
                <a:gd name="connsiteX5" fmla="*/ 2948183 w 3111188"/>
                <a:gd name="connsiteY5" fmla="*/ 0 h 1320883"/>
                <a:gd name="connsiteX6" fmla="*/ 3111188 w 3111188"/>
                <a:gd name="connsiteY6" fmla="*/ 163005 h 1320883"/>
                <a:gd name="connsiteX7" fmla="*/ 3111188 w 3111188"/>
                <a:gd name="connsiteY7" fmla="*/ 570507 h 1320883"/>
                <a:gd name="connsiteX8" fmla="*/ 3111188 w 3111188"/>
                <a:gd name="connsiteY8" fmla="*/ 570507 h 1320883"/>
                <a:gd name="connsiteX9" fmla="*/ 3111188 w 3111188"/>
                <a:gd name="connsiteY9" fmla="*/ 815010 h 1320883"/>
                <a:gd name="connsiteX10" fmla="*/ 3111188 w 3111188"/>
                <a:gd name="connsiteY10" fmla="*/ 815007 h 1320883"/>
                <a:gd name="connsiteX11" fmla="*/ 2948183 w 3111188"/>
                <a:gd name="connsiteY11" fmla="*/ 978012 h 1320883"/>
                <a:gd name="connsiteX12" fmla="*/ 2603728 w 3111188"/>
                <a:gd name="connsiteY12" fmla="*/ 978012 h 1320883"/>
                <a:gd name="connsiteX13" fmla="*/ 2088728 w 3111188"/>
                <a:gd name="connsiteY13" fmla="*/ 1320883 h 1320883"/>
                <a:gd name="connsiteX14" fmla="*/ 1842539 w 3111188"/>
                <a:gd name="connsiteY14" fmla="*/ 978012 h 1320883"/>
                <a:gd name="connsiteX15" fmla="*/ 229435 w 3111188"/>
                <a:gd name="connsiteY15" fmla="*/ 978012 h 1320883"/>
                <a:gd name="connsiteX16" fmla="*/ 66430 w 3111188"/>
                <a:gd name="connsiteY16" fmla="*/ 815007 h 1320883"/>
                <a:gd name="connsiteX17" fmla="*/ 66430 w 3111188"/>
                <a:gd name="connsiteY17" fmla="*/ 815010 h 1320883"/>
                <a:gd name="connsiteX18" fmla="*/ 66430 w 3111188"/>
                <a:gd name="connsiteY18" fmla="*/ 570507 h 1320883"/>
                <a:gd name="connsiteX19" fmla="*/ 66430 w 3111188"/>
                <a:gd name="connsiteY19" fmla="*/ 570507 h 1320883"/>
                <a:gd name="connsiteX20" fmla="*/ 66430 w 3111188"/>
                <a:gd name="connsiteY20" fmla="*/ 163005 h 1320883"/>
                <a:gd name="connsiteX0" fmla="*/ 66430 w 3111188"/>
                <a:gd name="connsiteY0" fmla="*/ 163005 h 1320883"/>
                <a:gd name="connsiteX1" fmla="*/ 229435 w 3111188"/>
                <a:gd name="connsiteY1" fmla="*/ 0 h 1320883"/>
                <a:gd name="connsiteX2" fmla="*/ 1842539 w 3111188"/>
                <a:gd name="connsiteY2" fmla="*/ 0 h 1320883"/>
                <a:gd name="connsiteX3" fmla="*/ 1842539 w 3111188"/>
                <a:gd name="connsiteY3" fmla="*/ 0 h 1320883"/>
                <a:gd name="connsiteX4" fmla="*/ 2603728 w 3111188"/>
                <a:gd name="connsiteY4" fmla="*/ 0 h 1320883"/>
                <a:gd name="connsiteX5" fmla="*/ 2948183 w 3111188"/>
                <a:gd name="connsiteY5" fmla="*/ 0 h 1320883"/>
                <a:gd name="connsiteX6" fmla="*/ 3111188 w 3111188"/>
                <a:gd name="connsiteY6" fmla="*/ 163005 h 1320883"/>
                <a:gd name="connsiteX7" fmla="*/ 3111188 w 3111188"/>
                <a:gd name="connsiteY7" fmla="*/ 570507 h 1320883"/>
                <a:gd name="connsiteX8" fmla="*/ 3111188 w 3111188"/>
                <a:gd name="connsiteY8" fmla="*/ 570507 h 1320883"/>
                <a:gd name="connsiteX9" fmla="*/ 3111188 w 3111188"/>
                <a:gd name="connsiteY9" fmla="*/ 815010 h 1320883"/>
                <a:gd name="connsiteX10" fmla="*/ 3111188 w 3111188"/>
                <a:gd name="connsiteY10" fmla="*/ 815007 h 1320883"/>
                <a:gd name="connsiteX11" fmla="*/ 2948183 w 3111188"/>
                <a:gd name="connsiteY11" fmla="*/ 978012 h 1320883"/>
                <a:gd name="connsiteX12" fmla="*/ 2603728 w 3111188"/>
                <a:gd name="connsiteY12" fmla="*/ 978012 h 1320883"/>
                <a:gd name="connsiteX13" fmla="*/ 2088728 w 3111188"/>
                <a:gd name="connsiteY13" fmla="*/ 1320883 h 1320883"/>
                <a:gd name="connsiteX14" fmla="*/ 1842539 w 3111188"/>
                <a:gd name="connsiteY14" fmla="*/ 978012 h 1320883"/>
                <a:gd name="connsiteX15" fmla="*/ 229435 w 3111188"/>
                <a:gd name="connsiteY15" fmla="*/ 978012 h 1320883"/>
                <a:gd name="connsiteX16" fmla="*/ 66430 w 3111188"/>
                <a:gd name="connsiteY16" fmla="*/ 815007 h 1320883"/>
                <a:gd name="connsiteX17" fmla="*/ 66430 w 3111188"/>
                <a:gd name="connsiteY17" fmla="*/ 815010 h 1320883"/>
                <a:gd name="connsiteX18" fmla="*/ 66430 w 3111188"/>
                <a:gd name="connsiteY18" fmla="*/ 570507 h 1320883"/>
                <a:gd name="connsiteX19" fmla="*/ 66430 w 3111188"/>
                <a:gd name="connsiteY19" fmla="*/ 570507 h 1320883"/>
                <a:gd name="connsiteX20" fmla="*/ 66430 w 3111188"/>
                <a:gd name="connsiteY20" fmla="*/ 163005 h 1320883"/>
                <a:gd name="connsiteX0" fmla="*/ 66430 w 3111188"/>
                <a:gd name="connsiteY0" fmla="*/ 163005 h 1320883"/>
                <a:gd name="connsiteX1" fmla="*/ 229435 w 3111188"/>
                <a:gd name="connsiteY1" fmla="*/ 0 h 1320883"/>
                <a:gd name="connsiteX2" fmla="*/ 1842539 w 3111188"/>
                <a:gd name="connsiteY2" fmla="*/ 0 h 1320883"/>
                <a:gd name="connsiteX3" fmla="*/ 1842539 w 3111188"/>
                <a:gd name="connsiteY3" fmla="*/ 0 h 1320883"/>
                <a:gd name="connsiteX4" fmla="*/ 2603728 w 3111188"/>
                <a:gd name="connsiteY4" fmla="*/ 0 h 1320883"/>
                <a:gd name="connsiteX5" fmla="*/ 2948183 w 3111188"/>
                <a:gd name="connsiteY5" fmla="*/ 0 h 1320883"/>
                <a:gd name="connsiteX6" fmla="*/ 3111188 w 3111188"/>
                <a:gd name="connsiteY6" fmla="*/ 163005 h 1320883"/>
                <a:gd name="connsiteX7" fmla="*/ 3111188 w 3111188"/>
                <a:gd name="connsiteY7" fmla="*/ 570507 h 1320883"/>
                <a:gd name="connsiteX8" fmla="*/ 3111188 w 3111188"/>
                <a:gd name="connsiteY8" fmla="*/ 570507 h 1320883"/>
                <a:gd name="connsiteX9" fmla="*/ 3111188 w 3111188"/>
                <a:gd name="connsiteY9" fmla="*/ 815010 h 1320883"/>
                <a:gd name="connsiteX10" fmla="*/ 3111188 w 3111188"/>
                <a:gd name="connsiteY10" fmla="*/ 815007 h 1320883"/>
                <a:gd name="connsiteX11" fmla="*/ 2948183 w 3111188"/>
                <a:gd name="connsiteY11" fmla="*/ 978012 h 1320883"/>
                <a:gd name="connsiteX12" fmla="*/ 2603728 w 3111188"/>
                <a:gd name="connsiteY12" fmla="*/ 978012 h 1320883"/>
                <a:gd name="connsiteX13" fmla="*/ 2088728 w 3111188"/>
                <a:gd name="connsiteY13" fmla="*/ 1320883 h 1320883"/>
                <a:gd name="connsiteX14" fmla="*/ 1842539 w 3111188"/>
                <a:gd name="connsiteY14" fmla="*/ 978012 h 1320883"/>
                <a:gd name="connsiteX15" fmla="*/ 229435 w 3111188"/>
                <a:gd name="connsiteY15" fmla="*/ 978012 h 1320883"/>
                <a:gd name="connsiteX16" fmla="*/ 66430 w 3111188"/>
                <a:gd name="connsiteY16" fmla="*/ 815007 h 1320883"/>
                <a:gd name="connsiteX17" fmla="*/ 66430 w 3111188"/>
                <a:gd name="connsiteY17" fmla="*/ 815010 h 1320883"/>
                <a:gd name="connsiteX18" fmla="*/ 66430 w 3111188"/>
                <a:gd name="connsiteY18" fmla="*/ 570507 h 1320883"/>
                <a:gd name="connsiteX19" fmla="*/ 66430 w 3111188"/>
                <a:gd name="connsiteY19" fmla="*/ 570507 h 1320883"/>
                <a:gd name="connsiteX20" fmla="*/ 66430 w 3111188"/>
                <a:gd name="connsiteY20" fmla="*/ 163005 h 1320883"/>
                <a:gd name="connsiteX0" fmla="*/ 66430 w 3111188"/>
                <a:gd name="connsiteY0" fmla="*/ 163005 h 1320883"/>
                <a:gd name="connsiteX1" fmla="*/ 229435 w 3111188"/>
                <a:gd name="connsiteY1" fmla="*/ 0 h 1320883"/>
                <a:gd name="connsiteX2" fmla="*/ 1842539 w 3111188"/>
                <a:gd name="connsiteY2" fmla="*/ 0 h 1320883"/>
                <a:gd name="connsiteX3" fmla="*/ 1842539 w 3111188"/>
                <a:gd name="connsiteY3" fmla="*/ 0 h 1320883"/>
                <a:gd name="connsiteX4" fmla="*/ 2603728 w 3111188"/>
                <a:gd name="connsiteY4" fmla="*/ 0 h 1320883"/>
                <a:gd name="connsiteX5" fmla="*/ 2948183 w 3111188"/>
                <a:gd name="connsiteY5" fmla="*/ 0 h 1320883"/>
                <a:gd name="connsiteX6" fmla="*/ 3111188 w 3111188"/>
                <a:gd name="connsiteY6" fmla="*/ 163005 h 1320883"/>
                <a:gd name="connsiteX7" fmla="*/ 3111188 w 3111188"/>
                <a:gd name="connsiteY7" fmla="*/ 570507 h 1320883"/>
                <a:gd name="connsiteX8" fmla="*/ 3111188 w 3111188"/>
                <a:gd name="connsiteY8" fmla="*/ 570507 h 1320883"/>
                <a:gd name="connsiteX9" fmla="*/ 3111188 w 3111188"/>
                <a:gd name="connsiteY9" fmla="*/ 815010 h 1320883"/>
                <a:gd name="connsiteX10" fmla="*/ 3111188 w 3111188"/>
                <a:gd name="connsiteY10" fmla="*/ 815007 h 1320883"/>
                <a:gd name="connsiteX11" fmla="*/ 2948183 w 3111188"/>
                <a:gd name="connsiteY11" fmla="*/ 978012 h 1320883"/>
                <a:gd name="connsiteX12" fmla="*/ 2603728 w 3111188"/>
                <a:gd name="connsiteY12" fmla="*/ 978012 h 1320883"/>
                <a:gd name="connsiteX13" fmla="*/ 2088728 w 3111188"/>
                <a:gd name="connsiteY13" fmla="*/ 1320883 h 1320883"/>
                <a:gd name="connsiteX14" fmla="*/ 1842539 w 3111188"/>
                <a:gd name="connsiteY14" fmla="*/ 978012 h 1320883"/>
                <a:gd name="connsiteX15" fmla="*/ 229435 w 3111188"/>
                <a:gd name="connsiteY15" fmla="*/ 978012 h 1320883"/>
                <a:gd name="connsiteX16" fmla="*/ 66430 w 3111188"/>
                <a:gd name="connsiteY16" fmla="*/ 815007 h 1320883"/>
                <a:gd name="connsiteX17" fmla="*/ 66430 w 3111188"/>
                <a:gd name="connsiteY17" fmla="*/ 815010 h 1320883"/>
                <a:gd name="connsiteX18" fmla="*/ 66430 w 3111188"/>
                <a:gd name="connsiteY18" fmla="*/ 570507 h 1320883"/>
                <a:gd name="connsiteX19" fmla="*/ 66430 w 3111188"/>
                <a:gd name="connsiteY19" fmla="*/ 570507 h 1320883"/>
                <a:gd name="connsiteX20" fmla="*/ 66430 w 3111188"/>
                <a:gd name="connsiteY20" fmla="*/ 163005 h 1320883"/>
                <a:gd name="connsiteX0" fmla="*/ 66430 w 3111188"/>
                <a:gd name="connsiteY0" fmla="*/ 163005 h 1320883"/>
                <a:gd name="connsiteX1" fmla="*/ 229435 w 3111188"/>
                <a:gd name="connsiteY1" fmla="*/ 0 h 1320883"/>
                <a:gd name="connsiteX2" fmla="*/ 1842539 w 3111188"/>
                <a:gd name="connsiteY2" fmla="*/ 0 h 1320883"/>
                <a:gd name="connsiteX3" fmla="*/ 1842539 w 3111188"/>
                <a:gd name="connsiteY3" fmla="*/ 0 h 1320883"/>
                <a:gd name="connsiteX4" fmla="*/ 2603728 w 3111188"/>
                <a:gd name="connsiteY4" fmla="*/ 0 h 1320883"/>
                <a:gd name="connsiteX5" fmla="*/ 2948183 w 3111188"/>
                <a:gd name="connsiteY5" fmla="*/ 0 h 1320883"/>
                <a:gd name="connsiteX6" fmla="*/ 3111188 w 3111188"/>
                <a:gd name="connsiteY6" fmla="*/ 163005 h 1320883"/>
                <a:gd name="connsiteX7" fmla="*/ 3111188 w 3111188"/>
                <a:gd name="connsiteY7" fmla="*/ 570507 h 1320883"/>
                <a:gd name="connsiteX8" fmla="*/ 3111188 w 3111188"/>
                <a:gd name="connsiteY8" fmla="*/ 570507 h 1320883"/>
                <a:gd name="connsiteX9" fmla="*/ 3111188 w 3111188"/>
                <a:gd name="connsiteY9" fmla="*/ 815010 h 1320883"/>
                <a:gd name="connsiteX10" fmla="*/ 3111188 w 3111188"/>
                <a:gd name="connsiteY10" fmla="*/ 815007 h 1320883"/>
                <a:gd name="connsiteX11" fmla="*/ 2948183 w 3111188"/>
                <a:gd name="connsiteY11" fmla="*/ 978012 h 1320883"/>
                <a:gd name="connsiteX12" fmla="*/ 2603728 w 3111188"/>
                <a:gd name="connsiteY12" fmla="*/ 978012 h 1320883"/>
                <a:gd name="connsiteX13" fmla="*/ 2088728 w 3111188"/>
                <a:gd name="connsiteY13" fmla="*/ 1320883 h 1320883"/>
                <a:gd name="connsiteX14" fmla="*/ 1842539 w 3111188"/>
                <a:gd name="connsiteY14" fmla="*/ 978012 h 1320883"/>
                <a:gd name="connsiteX15" fmla="*/ 229435 w 3111188"/>
                <a:gd name="connsiteY15" fmla="*/ 978012 h 1320883"/>
                <a:gd name="connsiteX16" fmla="*/ 66430 w 3111188"/>
                <a:gd name="connsiteY16" fmla="*/ 815007 h 1320883"/>
                <a:gd name="connsiteX17" fmla="*/ 66430 w 3111188"/>
                <a:gd name="connsiteY17" fmla="*/ 815010 h 1320883"/>
                <a:gd name="connsiteX18" fmla="*/ 66430 w 3111188"/>
                <a:gd name="connsiteY18" fmla="*/ 570507 h 1320883"/>
                <a:gd name="connsiteX19" fmla="*/ 66430 w 3111188"/>
                <a:gd name="connsiteY19" fmla="*/ 570507 h 1320883"/>
                <a:gd name="connsiteX20" fmla="*/ 66430 w 3111188"/>
                <a:gd name="connsiteY20" fmla="*/ 163005 h 1320883"/>
                <a:gd name="connsiteX0" fmla="*/ 66430 w 3111188"/>
                <a:gd name="connsiteY0" fmla="*/ 163005 h 1320883"/>
                <a:gd name="connsiteX1" fmla="*/ 229435 w 3111188"/>
                <a:gd name="connsiteY1" fmla="*/ 0 h 1320883"/>
                <a:gd name="connsiteX2" fmla="*/ 1842539 w 3111188"/>
                <a:gd name="connsiteY2" fmla="*/ 0 h 1320883"/>
                <a:gd name="connsiteX3" fmla="*/ 1842539 w 3111188"/>
                <a:gd name="connsiteY3" fmla="*/ 0 h 1320883"/>
                <a:gd name="connsiteX4" fmla="*/ 2603728 w 3111188"/>
                <a:gd name="connsiteY4" fmla="*/ 0 h 1320883"/>
                <a:gd name="connsiteX5" fmla="*/ 2948183 w 3111188"/>
                <a:gd name="connsiteY5" fmla="*/ 0 h 1320883"/>
                <a:gd name="connsiteX6" fmla="*/ 3111188 w 3111188"/>
                <a:gd name="connsiteY6" fmla="*/ 163005 h 1320883"/>
                <a:gd name="connsiteX7" fmla="*/ 3111188 w 3111188"/>
                <a:gd name="connsiteY7" fmla="*/ 570507 h 1320883"/>
                <a:gd name="connsiteX8" fmla="*/ 3111188 w 3111188"/>
                <a:gd name="connsiteY8" fmla="*/ 570507 h 1320883"/>
                <a:gd name="connsiteX9" fmla="*/ 3111188 w 3111188"/>
                <a:gd name="connsiteY9" fmla="*/ 815010 h 1320883"/>
                <a:gd name="connsiteX10" fmla="*/ 3111188 w 3111188"/>
                <a:gd name="connsiteY10" fmla="*/ 815007 h 1320883"/>
                <a:gd name="connsiteX11" fmla="*/ 2948183 w 3111188"/>
                <a:gd name="connsiteY11" fmla="*/ 978012 h 1320883"/>
                <a:gd name="connsiteX12" fmla="*/ 2603728 w 3111188"/>
                <a:gd name="connsiteY12" fmla="*/ 978012 h 1320883"/>
                <a:gd name="connsiteX13" fmla="*/ 2088728 w 3111188"/>
                <a:gd name="connsiteY13" fmla="*/ 1320883 h 1320883"/>
                <a:gd name="connsiteX14" fmla="*/ 1842539 w 3111188"/>
                <a:gd name="connsiteY14" fmla="*/ 978012 h 1320883"/>
                <a:gd name="connsiteX15" fmla="*/ 229435 w 3111188"/>
                <a:gd name="connsiteY15" fmla="*/ 978012 h 1320883"/>
                <a:gd name="connsiteX16" fmla="*/ 66430 w 3111188"/>
                <a:gd name="connsiteY16" fmla="*/ 815007 h 1320883"/>
                <a:gd name="connsiteX17" fmla="*/ 66430 w 3111188"/>
                <a:gd name="connsiteY17" fmla="*/ 815010 h 1320883"/>
                <a:gd name="connsiteX18" fmla="*/ 66430 w 3111188"/>
                <a:gd name="connsiteY18" fmla="*/ 570507 h 1320883"/>
                <a:gd name="connsiteX19" fmla="*/ 66430 w 3111188"/>
                <a:gd name="connsiteY19" fmla="*/ 570507 h 1320883"/>
                <a:gd name="connsiteX20" fmla="*/ 66430 w 3111188"/>
                <a:gd name="connsiteY20" fmla="*/ 163005 h 1320883"/>
                <a:gd name="connsiteX0" fmla="*/ 66430 w 3111188"/>
                <a:gd name="connsiteY0" fmla="*/ 163005 h 1320883"/>
                <a:gd name="connsiteX1" fmla="*/ 229435 w 3111188"/>
                <a:gd name="connsiteY1" fmla="*/ 0 h 1320883"/>
                <a:gd name="connsiteX2" fmla="*/ 1842539 w 3111188"/>
                <a:gd name="connsiteY2" fmla="*/ 0 h 1320883"/>
                <a:gd name="connsiteX3" fmla="*/ 1842539 w 3111188"/>
                <a:gd name="connsiteY3" fmla="*/ 0 h 1320883"/>
                <a:gd name="connsiteX4" fmla="*/ 2603728 w 3111188"/>
                <a:gd name="connsiteY4" fmla="*/ 0 h 1320883"/>
                <a:gd name="connsiteX5" fmla="*/ 2948183 w 3111188"/>
                <a:gd name="connsiteY5" fmla="*/ 0 h 1320883"/>
                <a:gd name="connsiteX6" fmla="*/ 3111188 w 3111188"/>
                <a:gd name="connsiteY6" fmla="*/ 163005 h 1320883"/>
                <a:gd name="connsiteX7" fmla="*/ 3111188 w 3111188"/>
                <a:gd name="connsiteY7" fmla="*/ 570507 h 1320883"/>
                <a:gd name="connsiteX8" fmla="*/ 3111188 w 3111188"/>
                <a:gd name="connsiteY8" fmla="*/ 570507 h 1320883"/>
                <a:gd name="connsiteX9" fmla="*/ 3111188 w 3111188"/>
                <a:gd name="connsiteY9" fmla="*/ 815010 h 1320883"/>
                <a:gd name="connsiteX10" fmla="*/ 3111188 w 3111188"/>
                <a:gd name="connsiteY10" fmla="*/ 815007 h 1320883"/>
                <a:gd name="connsiteX11" fmla="*/ 2948183 w 3111188"/>
                <a:gd name="connsiteY11" fmla="*/ 978012 h 1320883"/>
                <a:gd name="connsiteX12" fmla="*/ 2603728 w 3111188"/>
                <a:gd name="connsiteY12" fmla="*/ 978012 h 1320883"/>
                <a:gd name="connsiteX13" fmla="*/ 2088728 w 3111188"/>
                <a:gd name="connsiteY13" fmla="*/ 1320883 h 1320883"/>
                <a:gd name="connsiteX14" fmla="*/ 1842539 w 3111188"/>
                <a:gd name="connsiteY14" fmla="*/ 978012 h 1320883"/>
                <a:gd name="connsiteX15" fmla="*/ 229435 w 3111188"/>
                <a:gd name="connsiteY15" fmla="*/ 978012 h 1320883"/>
                <a:gd name="connsiteX16" fmla="*/ 66430 w 3111188"/>
                <a:gd name="connsiteY16" fmla="*/ 815007 h 1320883"/>
                <a:gd name="connsiteX17" fmla="*/ 66430 w 3111188"/>
                <a:gd name="connsiteY17" fmla="*/ 815010 h 1320883"/>
                <a:gd name="connsiteX18" fmla="*/ 66430 w 3111188"/>
                <a:gd name="connsiteY18" fmla="*/ 570507 h 1320883"/>
                <a:gd name="connsiteX19" fmla="*/ 66430 w 3111188"/>
                <a:gd name="connsiteY19" fmla="*/ 570507 h 1320883"/>
                <a:gd name="connsiteX20" fmla="*/ 66430 w 3111188"/>
                <a:gd name="connsiteY20" fmla="*/ 163005 h 1320883"/>
                <a:gd name="connsiteX0" fmla="*/ 66430 w 3111188"/>
                <a:gd name="connsiteY0" fmla="*/ 163005 h 1320883"/>
                <a:gd name="connsiteX1" fmla="*/ 229435 w 3111188"/>
                <a:gd name="connsiteY1" fmla="*/ 0 h 1320883"/>
                <a:gd name="connsiteX2" fmla="*/ 1842539 w 3111188"/>
                <a:gd name="connsiteY2" fmla="*/ 0 h 1320883"/>
                <a:gd name="connsiteX3" fmla="*/ 1842539 w 3111188"/>
                <a:gd name="connsiteY3" fmla="*/ 0 h 1320883"/>
                <a:gd name="connsiteX4" fmla="*/ 2603728 w 3111188"/>
                <a:gd name="connsiteY4" fmla="*/ 0 h 1320883"/>
                <a:gd name="connsiteX5" fmla="*/ 2948183 w 3111188"/>
                <a:gd name="connsiteY5" fmla="*/ 0 h 1320883"/>
                <a:gd name="connsiteX6" fmla="*/ 3111188 w 3111188"/>
                <a:gd name="connsiteY6" fmla="*/ 163005 h 1320883"/>
                <a:gd name="connsiteX7" fmla="*/ 3111188 w 3111188"/>
                <a:gd name="connsiteY7" fmla="*/ 570507 h 1320883"/>
                <a:gd name="connsiteX8" fmla="*/ 3111188 w 3111188"/>
                <a:gd name="connsiteY8" fmla="*/ 570507 h 1320883"/>
                <a:gd name="connsiteX9" fmla="*/ 3111188 w 3111188"/>
                <a:gd name="connsiteY9" fmla="*/ 815010 h 1320883"/>
                <a:gd name="connsiteX10" fmla="*/ 3111188 w 3111188"/>
                <a:gd name="connsiteY10" fmla="*/ 815007 h 1320883"/>
                <a:gd name="connsiteX11" fmla="*/ 2948183 w 3111188"/>
                <a:gd name="connsiteY11" fmla="*/ 978012 h 1320883"/>
                <a:gd name="connsiteX12" fmla="*/ 2603728 w 3111188"/>
                <a:gd name="connsiteY12" fmla="*/ 978012 h 1320883"/>
                <a:gd name="connsiteX13" fmla="*/ 2088728 w 3111188"/>
                <a:gd name="connsiteY13" fmla="*/ 1320883 h 1320883"/>
                <a:gd name="connsiteX14" fmla="*/ 1842539 w 3111188"/>
                <a:gd name="connsiteY14" fmla="*/ 978012 h 1320883"/>
                <a:gd name="connsiteX15" fmla="*/ 229435 w 3111188"/>
                <a:gd name="connsiteY15" fmla="*/ 978012 h 1320883"/>
                <a:gd name="connsiteX16" fmla="*/ 66430 w 3111188"/>
                <a:gd name="connsiteY16" fmla="*/ 815007 h 1320883"/>
                <a:gd name="connsiteX17" fmla="*/ 66430 w 3111188"/>
                <a:gd name="connsiteY17" fmla="*/ 815010 h 1320883"/>
                <a:gd name="connsiteX18" fmla="*/ 66430 w 3111188"/>
                <a:gd name="connsiteY18" fmla="*/ 570507 h 1320883"/>
                <a:gd name="connsiteX19" fmla="*/ 66430 w 3111188"/>
                <a:gd name="connsiteY19" fmla="*/ 570507 h 1320883"/>
                <a:gd name="connsiteX20" fmla="*/ 66430 w 3111188"/>
                <a:gd name="connsiteY20" fmla="*/ 163005 h 1320883"/>
                <a:gd name="connsiteX0" fmla="*/ 66430 w 3111188"/>
                <a:gd name="connsiteY0" fmla="*/ 163005 h 1320883"/>
                <a:gd name="connsiteX1" fmla="*/ 229435 w 3111188"/>
                <a:gd name="connsiteY1" fmla="*/ 0 h 1320883"/>
                <a:gd name="connsiteX2" fmla="*/ 1842539 w 3111188"/>
                <a:gd name="connsiteY2" fmla="*/ 0 h 1320883"/>
                <a:gd name="connsiteX3" fmla="*/ 1842539 w 3111188"/>
                <a:gd name="connsiteY3" fmla="*/ 0 h 1320883"/>
                <a:gd name="connsiteX4" fmla="*/ 2603728 w 3111188"/>
                <a:gd name="connsiteY4" fmla="*/ 0 h 1320883"/>
                <a:gd name="connsiteX5" fmla="*/ 2948183 w 3111188"/>
                <a:gd name="connsiteY5" fmla="*/ 0 h 1320883"/>
                <a:gd name="connsiteX6" fmla="*/ 3111188 w 3111188"/>
                <a:gd name="connsiteY6" fmla="*/ 163005 h 1320883"/>
                <a:gd name="connsiteX7" fmla="*/ 3111188 w 3111188"/>
                <a:gd name="connsiteY7" fmla="*/ 570507 h 1320883"/>
                <a:gd name="connsiteX8" fmla="*/ 3111188 w 3111188"/>
                <a:gd name="connsiteY8" fmla="*/ 570507 h 1320883"/>
                <a:gd name="connsiteX9" fmla="*/ 3111188 w 3111188"/>
                <a:gd name="connsiteY9" fmla="*/ 815010 h 1320883"/>
                <a:gd name="connsiteX10" fmla="*/ 3111188 w 3111188"/>
                <a:gd name="connsiteY10" fmla="*/ 815007 h 1320883"/>
                <a:gd name="connsiteX11" fmla="*/ 2948183 w 3111188"/>
                <a:gd name="connsiteY11" fmla="*/ 978012 h 1320883"/>
                <a:gd name="connsiteX12" fmla="*/ 2603728 w 3111188"/>
                <a:gd name="connsiteY12" fmla="*/ 978012 h 1320883"/>
                <a:gd name="connsiteX13" fmla="*/ 2088728 w 3111188"/>
                <a:gd name="connsiteY13" fmla="*/ 1320883 h 1320883"/>
                <a:gd name="connsiteX14" fmla="*/ 1842539 w 3111188"/>
                <a:gd name="connsiteY14" fmla="*/ 978012 h 1320883"/>
                <a:gd name="connsiteX15" fmla="*/ 229435 w 3111188"/>
                <a:gd name="connsiteY15" fmla="*/ 978012 h 1320883"/>
                <a:gd name="connsiteX16" fmla="*/ 66430 w 3111188"/>
                <a:gd name="connsiteY16" fmla="*/ 815007 h 1320883"/>
                <a:gd name="connsiteX17" fmla="*/ 66430 w 3111188"/>
                <a:gd name="connsiteY17" fmla="*/ 815010 h 1320883"/>
                <a:gd name="connsiteX18" fmla="*/ 66430 w 3111188"/>
                <a:gd name="connsiteY18" fmla="*/ 570507 h 1320883"/>
                <a:gd name="connsiteX19" fmla="*/ 66430 w 3111188"/>
                <a:gd name="connsiteY19" fmla="*/ 570507 h 1320883"/>
                <a:gd name="connsiteX20" fmla="*/ 66430 w 3111188"/>
                <a:gd name="connsiteY20" fmla="*/ 163005 h 1320883"/>
                <a:gd name="connsiteX0" fmla="*/ 66430 w 3111188"/>
                <a:gd name="connsiteY0" fmla="*/ 163005 h 1320883"/>
                <a:gd name="connsiteX1" fmla="*/ 229435 w 3111188"/>
                <a:gd name="connsiteY1" fmla="*/ 0 h 1320883"/>
                <a:gd name="connsiteX2" fmla="*/ 1842539 w 3111188"/>
                <a:gd name="connsiteY2" fmla="*/ 0 h 1320883"/>
                <a:gd name="connsiteX3" fmla="*/ 1842539 w 3111188"/>
                <a:gd name="connsiteY3" fmla="*/ 0 h 1320883"/>
                <a:gd name="connsiteX4" fmla="*/ 2603728 w 3111188"/>
                <a:gd name="connsiteY4" fmla="*/ 0 h 1320883"/>
                <a:gd name="connsiteX5" fmla="*/ 2948183 w 3111188"/>
                <a:gd name="connsiteY5" fmla="*/ 0 h 1320883"/>
                <a:gd name="connsiteX6" fmla="*/ 3111188 w 3111188"/>
                <a:gd name="connsiteY6" fmla="*/ 163005 h 1320883"/>
                <a:gd name="connsiteX7" fmla="*/ 3111188 w 3111188"/>
                <a:gd name="connsiteY7" fmla="*/ 570507 h 1320883"/>
                <a:gd name="connsiteX8" fmla="*/ 3111188 w 3111188"/>
                <a:gd name="connsiteY8" fmla="*/ 570507 h 1320883"/>
                <a:gd name="connsiteX9" fmla="*/ 3111188 w 3111188"/>
                <a:gd name="connsiteY9" fmla="*/ 815010 h 1320883"/>
                <a:gd name="connsiteX10" fmla="*/ 3111188 w 3111188"/>
                <a:gd name="connsiteY10" fmla="*/ 815007 h 1320883"/>
                <a:gd name="connsiteX11" fmla="*/ 2948183 w 3111188"/>
                <a:gd name="connsiteY11" fmla="*/ 978012 h 1320883"/>
                <a:gd name="connsiteX12" fmla="*/ 2603728 w 3111188"/>
                <a:gd name="connsiteY12" fmla="*/ 978012 h 1320883"/>
                <a:gd name="connsiteX13" fmla="*/ 2088728 w 3111188"/>
                <a:gd name="connsiteY13" fmla="*/ 1320883 h 1320883"/>
                <a:gd name="connsiteX14" fmla="*/ 1842539 w 3111188"/>
                <a:gd name="connsiteY14" fmla="*/ 978012 h 1320883"/>
                <a:gd name="connsiteX15" fmla="*/ 229435 w 3111188"/>
                <a:gd name="connsiteY15" fmla="*/ 978012 h 1320883"/>
                <a:gd name="connsiteX16" fmla="*/ 66430 w 3111188"/>
                <a:gd name="connsiteY16" fmla="*/ 815007 h 1320883"/>
                <a:gd name="connsiteX17" fmla="*/ 66430 w 3111188"/>
                <a:gd name="connsiteY17" fmla="*/ 815010 h 1320883"/>
                <a:gd name="connsiteX18" fmla="*/ 66430 w 3111188"/>
                <a:gd name="connsiteY18" fmla="*/ 570507 h 1320883"/>
                <a:gd name="connsiteX19" fmla="*/ 66430 w 3111188"/>
                <a:gd name="connsiteY19" fmla="*/ 570507 h 1320883"/>
                <a:gd name="connsiteX20" fmla="*/ 66430 w 3111188"/>
                <a:gd name="connsiteY20" fmla="*/ 163005 h 13208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111188" h="1320883">
                  <a:moveTo>
                    <a:pt x="66430" y="163005"/>
                  </a:moveTo>
                  <a:cubicBezTo>
                    <a:pt x="66430" y="72980"/>
                    <a:pt x="139410" y="0"/>
                    <a:pt x="229435" y="0"/>
                  </a:cubicBezTo>
                  <a:cubicBezTo>
                    <a:pt x="767136" y="0"/>
                    <a:pt x="742130" y="87923"/>
                    <a:pt x="1842539" y="0"/>
                  </a:cubicBezTo>
                  <a:lnTo>
                    <a:pt x="1842539" y="0"/>
                  </a:lnTo>
                  <a:cubicBezTo>
                    <a:pt x="2096269" y="0"/>
                    <a:pt x="2033475" y="96715"/>
                    <a:pt x="2603728" y="0"/>
                  </a:cubicBezTo>
                  <a:lnTo>
                    <a:pt x="2948183" y="0"/>
                  </a:lnTo>
                  <a:cubicBezTo>
                    <a:pt x="3038208" y="0"/>
                    <a:pt x="3111188" y="72980"/>
                    <a:pt x="3111188" y="163005"/>
                  </a:cubicBezTo>
                  <a:cubicBezTo>
                    <a:pt x="2926550" y="483478"/>
                    <a:pt x="3111188" y="434673"/>
                    <a:pt x="3111188" y="570507"/>
                  </a:cubicBezTo>
                  <a:lnTo>
                    <a:pt x="3111188" y="570507"/>
                  </a:lnTo>
                  <a:lnTo>
                    <a:pt x="3111188" y="815010"/>
                  </a:lnTo>
                  <a:lnTo>
                    <a:pt x="3111188" y="815007"/>
                  </a:lnTo>
                  <a:cubicBezTo>
                    <a:pt x="2794664" y="852279"/>
                    <a:pt x="3038208" y="978012"/>
                    <a:pt x="2948183" y="978012"/>
                  </a:cubicBezTo>
                  <a:lnTo>
                    <a:pt x="2603728" y="978012"/>
                  </a:lnTo>
                  <a:cubicBezTo>
                    <a:pt x="2194669" y="1004379"/>
                    <a:pt x="2260395" y="1206593"/>
                    <a:pt x="2088728" y="1320883"/>
                  </a:cubicBezTo>
                  <a:cubicBezTo>
                    <a:pt x="2006665" y="1206593"/>
                    <a:pt x="2126825" y="986794"/>
                    <a:pt x="1842539" y="978012"/>
                  </a:cubicBezTo>
                  <a:cubicBezTo>
                    <a:pt x="1058654" y="872504"/>
                    <a:pt x="520951" y="872504"/>
                    <a:pt x="229435" y="978012"/>
                  </a:cubicBezTo>
                  <a:cubicBezTo>
                    <a:pt x="139410" y="978012"/>
                    <a:pt x="66430" y="905032"/>
                    <a:pt x="66430" y="815007"/>
                  </a:cubicBezTo>
                  <a:lnTo>
                    <a:pt x="66430" y="815010"/>
                  </a:lnTo>
                  <a:cubicBezTo>
                    <a:pt x="66430" y="733509"/>
                    <a:pt x="-83039" y="643216"/>
                    <a:pt x="66430" y="570507"/>
                  </a:cubicBezTo>
                  <a:lnTo>
                    <a:pt x="66430" y="570507"/>
                  </a:lnTo>
                  <a:cubicBezTo>
                    <a:pt x="66430" y="434673"/>
                    <a:pt x="-30285" y="298839"/>
                    <a:pt x="66430" y="163005"/>
                  </a:cubicBezTo>
                  <a:close/>
                </a:path>
              </a:pathLst>
            </a:custGeom>
            <a:solidFill>
              <a:schemeClr val="accent2">
                <a:lumMod val="20000"/>
                <a:lumOff val="80000"/>
              </a:schemeClr>
            </a:solid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tx1"/>
                </a:solidFill>
              </a:endParaRPr>
            </a:p>
          </p:txBody>
        </p:sp>
        <p:grpSp>
          <p:nvGrpSpPr>
            <p:cNvPr id="2" name="Group 1"/>
            <p:cNvGrpSpPr/>
            <p:nvPr/>
          </p:nvGrpSpPr>
          <p:grpSpPr>
            <a:xfrm>
              <a:off x="2688813" y="3562942"/>
              <a:ext cx="2759487" cy="2760555"/>
              <a:chOff x="2688813" y="3562942"/>
              <a:chExt cx="2759487" cy="2760555"/>
            </a:xfrm>
          </p:grpSpPr>
          <p:pic>
            <p:nvPicPr>
              <p:cNvPr id="15" name="Picture 14"/>
              <p:cNvPicPr>
                <a:picLocks noChangeAspect="1"/>
              </p:cNvPicPr>
              <p:nvPr/>
            </p:nvPicPr>
            <p:blipFill rotWithShape="1">
              <a:blip r:embed="rId6">
                <a:extLst>
                  <a:ext uri="{BEBA8EAE-BF5A-486C-A8C5-ECC9F3942E4B}">
                    <a14:imgProps xmlns:a14="http://schemas.microsoft.com/office/drawing/2010/main">
                      <a14:imgLayer r:embed="rId7">
                        <a14:imgEffect>
                          <a14:backgroundRemoval t="27000" b="96111" l="7216" r="84489">
                            <a14:foregroundMark x1="65170" y1="88333" x2="70625" y2="88333"/>
                            <a14:foregroundMark x1="62784" y1="87000" x2="64773" y2="90889"/>
                            <a14:foregroundMark x1="20341" y1="39222" x2="22955" y2="85556"/>
                            <a14:foregroundMark x1="24943" y1="64333" x2="28068" y2="75556"/>
                            <a14:foregroundMark x1="23636" y1="62111" x2="15511" y2="73889"/>
                            <a14:foregroundMark x1="16534" y1="88111" x2="22102" y2="90000"/>
                            <a14:foregroundMark x1="16534" y1="67667" x2="14375" y2="75556"/>
                          </a14:backgroundRemoval>
                        </a14:imgEffect>
                      </a14:imgLayer>
                    </a14:imgProps>
                  </a:ext>
                  <a:ext uri="{28A0092B-C50C-407E-A947-70E740481C1C}">
                    <a14:useLocalDpi xmlns:a14="http://schemas.microsoft.com/office/drawing/2010/main" val="0"/>
                  </a:ext>
                </a:extLst>
              </a:blip>
              <a:srcRect l="2992" t="27216" r="62974" b="6202"/>
              <a:stretch/>
            </p:blipFill>
            <p:spPr>
              <a:xfrm>
                <a:off x="2688813" y="3562942"/>
                <a:ext cx="2759487" cy="2760555"/>
              </a:xfrm>
              <a:prstGeom prst="rect">
                <a:avLst/>
              </a:prstGeom>
            </p:spPr>
          </p:pic>
          <p:sp>
            <p:nvSpPr>
              <p:cNvPr id="13" name="Flowchart: Terminator 12"/>
              <p:cNvSpPr/>
              <p:nvPr/>
            </p:nvSpPr>
            <p:spPr>
              <a:xfrm>
                <a:off x="3618035" y="5741584"/>
                <a:ext cx="1156187" cy="512589"/>
              </a:xfrm>
              <a:prstGeom prst="flowChartTerminator">
                <a:avLst/>
              </a:prstGeom>
              <a:solidFill>
                <a:srgbClr val="E0F1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00B050"/>
                    </a:solidFill>
                    <a:latin typeface="#9Slide07 SVNAppleberry" panose="02040603050506020204" pitchFamily="18" charset="0"/>
                  </a:rPr>
                  <a:t>Trang</a:t>
                </a:r>
                <a:r>
                  <a:rPr lang="en-US" sz="2400" dirty="0">
                    <a:solidFill>
                      <a:srgbClr val="00B050"/>
                    </a:solidFill>
                    <a:latin typeface="#9Slide07 SVNAppleberry" panose="02040603050506020204" pitchFamily="18" charset="0"/>
                  </a:rPr>
                  <a:t> </a:t>
                </a:r>
              </a:p>
            </p:txBody>
          </p:sp>
        </p:grpSp>
        <p:sp>
          <p:nvSpPr>
            <p:cNvPr id="5" name="Rectangle 4"/>
            <p:cNvSpPr/>
            <p:nvPr/>
          </p:nvSpPr>
          <p:spPr>
            <a:xfrm>
              <a:off x="2557164" y="2603306"/>
              <a:ext cx="2890148" cy="646331"/>
            </a:xfrm>
            <a:prstGeom prst="rect">
              <a:avLst/>
            </a:prstGeom>
          </p:spPr>
          <p:txBody>
            <a:bodyPr wrap="square">
              <a:spAutoFit/>
            </a:bodyPr>
            <a:lstStyle/>
            <a:p>
              <a:pPr algn="ctr"/>
              <a:r>
                <a:rPr lang="en-US" dirty="0" err="1"/>
                <a:t>Cần</a:t>
              </a:r>
              <a:r>
                <a:rPr lang="en-US" dirty="0"/>
                <a:t> </a:t>
              </a:r>
              <a:r>
                <a:rPr lang="en-US" dirty="0" err="1"/>
                <a:t>động</a:t>
              </a:r>
              <a:r>
                <a:rPr lang="en-US" dirty="0"/>
                <a:t> </a:t>
              </a:r>
              <a:r>
                <a:rPr lang="en-US" dirty="0" err="1"/>
                <a:t>viên</a:t>
              </a:r>
              <a:r>
                <a:rPr lang="en-US" dirty="0"/>
                <a:t>, an </a:t>
              </a:r>
              <a:r>
                <a:rPr lang="en-US" dirty="0" err="1"/>
                <a:t>ủi</a:t>
              </a:r>
              <a:r>
                <a:rPr lang="en-US" dirty="0"/>
                <a:t> </a:t>
              </a:r>
              <a:r>
                <a:rPr lang="en-US" dirty="0" err="1"/>
                <a:t>khi</a:t>
              </a:r>
              <a:r>
                <a:rPr lang="en-US" dirty="0"/>
                <a:t> </a:t>
              </a:r>
              <a:r>
                <a:rPr lang="en-US" dirty="0" err="1"/>
                <a:t>người</a:t>
              </a:r>
              <a:r>
                <a:rPr lang="en-US" dirty="0"/>
                <a:t> </a:t>
              </a:r>
              <a:r>
                <a:rPr lang="en-US" dirty="0" err="1"/>
                <a:t>khác</a:t>
              </a:r>
              <a:r>
                <a:rPr lang="en-US" dirty="0"/>
                <a:t> </a:t>
              </a:r>
              <a:r>
                <a:rPr lang="en-US" dirty="0" err="1"/>
                <a:t>gặp</a:t>
              </a:r>
              <a:r>
                <a:rPr lang="en-US" dirty="0"/>
                <a:t> </a:t>
              </a:r>
              <a:r>
                <a:rPr lang="en-US" dirty="0" err="1"/>
                <a:t>chuyện</a:t>
              </a:r>
              <a:r>
                <a:rPr lang="en-US" dirty="0"/>
                <a:t> </a:t>
              </a:r>
              <a:r>
                <a:rPr lang="en-US" dirty="0" err="1"/>
                <a:t>buồn</a:t>
              </a:r>
              <a:endParaRPr lang="en-US" dirty="0"/>
            </a:p>
          </p:txBody>
        </p:sp>
      </p:grpSp>
      <p:sp>
        <p:nvSpPr>
          <p:cNvPr id="8" name="Rounded Rectangular Callout 7"/>
          <p:cNvSpPr/>
          <p:nvPr/>
        </p:nvSpPr>
        <p:spPr>
          <a:xfrm>
            <a:off x="3517461" y="4976642"/>
            <a:ext cx="7719108" cy="1328023"/>
          </a:xfrm>
          <a:prstGeom prst="wedgeRoundRectCallout">
            <a:avLst>
              <a:gd name="adj1" fmla="val -54434"/>
              <a:gd name="adj2" fmla="val -5692"/>
              <a:gd name="adj3" fmla="val 16667"/>
            </a:avLst>
          </a:prstGeom>
          <a:solidFill>
            <a:schemeClr val="accent2">
              <a:lumMod val="40000"/>
              <a:lumOff val="60000"/>
            </a:schemeClr>
          </a:solidFill>
          <a:ln w="28575">
            <a:solidFill>
              <a:schemeClr val="tx1"/>
            </a:solidFill>
            <a:prstDash val="lgDashDot"/>
          </a:ln>
        </p:spPr>
        <p:txBody>
          <a:bodyPr wrap="square">
            <a:spAutoFit/>
          </a:bodyPr>
          <a:lstStyle/>
          <a:p>
            <a:pPr algn="just"/>
            <a:r>
              <a:rPr lang="en-US" sz="2400" dirty="0">
                <a:solidFill>
                  <a:srgbClr val="333333"/>
                </a:solidFill>
              </a:rPr>
              <a:t>A</a:t>
            </a:r>
            <a:r>
              <a:rPr lang="vi-VN" sz="2400" dirty="0">
                <a:solidFill>
                  <a:srgbClr val="333333"/>
                </a:solidFill>
              </a:rPr>
              <a:t>i khi đang gặp chuyện gì đó không vui thì người biết chuyện sẽ động viên, an ủi để họ có niềm tin, động lực vượt qua mọi khó khăn.</a:t>
            </a:r>
          </a:p>
        </p:txBody>
      </p:sp>
      <p:sp>
        <p:nvSpPr>
          <p:cNvPr id="16" name="Rounded Rectangular Callout 15"/>
          <p:cNvSpPr/>
          <p:nvPr/>
        </p:nvSpPr>
        <p:spPr>
          <a:xfrm>
            <a:off x="2474370" y="920998"/>
            <a:ext cx="6500829" cy="1736646"/>
          </a:xfrm>
          <a:prstGeom prst="wedgeRoundRectCallout">
            <a:avLst>
              <a:gd name="adj1" fmla="val 46115"/>
              <a:gd name="adj2" fmla="val 66550"/>
              <a:gd name="adj3" fmla="val 16667"/>
            </a:avLst>
          </a:prstGeom>
          <a:solidFill>
            <a:schemeClr val="accent1">
              <a:lumMod val="20000"/>
              <a:lumOff val="80000"/>
            </a:schemeClr>
          </a:solidFill>
          <a:ln w="28575">
            <a:solidFill>
              <a:schemeClr val="tx1">
                <a:lumMod val="65000"/>
                <a:lumOff val="35000"/>
              </a:schemeClr>
            </a:solidFill>
            <a:prstDash val="dashDot"/>
          </a:ln>
        </p:spPr>
        <p:txBody>
          <a:bodyPr wrap="square">
            <a:spAutoFit/>
          </a:bodyPr>
          <a:lstStyle/>
          <a:p>
            <a:pPr algn="just"/>
            <a:r>
              <a:rPr lang="en-US" sz="2400" dirty="0">
                <a:solidFill>
                  <a:srgbClr val="333333"/>
                </a:solidFill>
              </a:rPr>
              <a:t>A</a:t>
            </a:r>
            <a:r>
              <a:rPr lang="vi-VN" sz="2400" dirty="0">
                <a:solidFill>
                  <a:srgbClr val="333333"/>
                </a:solidFill>
              </a:rPr>
              <a:t>i gặp khó khăn thì bất kể người lớn hay trẻ em vẫn có thể quan tâm, giúp đỡ họ bằng những hành động nhỏ nhất, người lớn giúp việc lớn còn trẻ em có thể giúp việc nhỏ. </a:t>
            </a:r>
            <a:endParaRPr lang="en-US" sz="2400" dirty="0"/>
          </a:p>
        </p:txBody>
      </p:sp>
      <p:pic>
        <p:nvPicPr>
          <p:cNvPr id="24" name="Picture 23"/>
          <p:cNvPicPr>
            <a:picLocks noChangeAspect="1"/>
          </p:cNvPicPr>
          <p:nvPr/>
        </p:nvPicPr>
        <p:blipFill>
          <a:blip r:embed="rId8"/>
          <a:stretch>
            <a:fillRect/>
          </a:stretch>
        </p:blipFill>
        <p:spPr>
          <a:xfrm>
            <a:off x="3449779" y="3254978"/>
            <a:ext cx="1707028" cy="1761897"/>
          </a:xfrm>
          <a:prstGeom prst="rect">
            <a:avLst/>
          </a:prstGeom>
        </p:spPr>
      </p:pic>
      <p:pic>
        <p:nvPicPr>
          <p:cNvPr id="25" name="Picture 24"/>
          <p:cNvPicPr>
            <a:picLocks noChangeAspect="1"/>
          </p:cNvPicPr>
          <p:nvPr/>
        </p:nvPicPr>
        <p:blipFill>
          <a:blip r:embed="rId9"/>
          <a:stretch>
            <a:fillRect/>
          </a:stretch>
        </p:blipFill>
        <p:spPr>
          <a:xfrm>
            <a:off x="6610519" y="3118379"/>
            <a:ext cx="1993565" cy="1664352"/>
          </a:xfrm>
          <a:prstGeom prst="rect">
            <a:avLst/>
          </a:prstGeom>
        </p:spPr>
      </p:pic>
      <p:grpSp>
        <p:nvGrpSpPr>
          <p:cNvPr id="19" name="Group 18"/>
          <p:cNvGrpSpPr/>
          <p:nvPr/>
        </p:nvGrpSpPr>
        <p:grpSpPr>
          <a:xfrm>
            <a:off x="8180374" y="920998"/>
            <a:ext cx="3520072" cy="3897585"/>
            <a:chOff x="6682154" y="2368170"/>
            <a:chExt cx="3520072" cy="3897585"/>
          </a:xfrm>
        </p:grpSpPr>
        <p:sp>
          <p:nvSpPr>
            <p:cNvPr id="12" name="Rounded Rectangular Callout 11"/>
            <p:cNvSpPr/>
            <p:nvPr/>
          </p:nvSpPr>
          <p:spPr>
            <a:xfrm>
              <a:off x="7606583" y="2368170"/>
              <a:ext cx="2595643" cy="1387177"/>
            </a:xfrm>
            <a:custGeom>
              <a:avLst/>
              <a:gdLst>
                <a:gd name="connsiteX0" fmla="*/ 0 w 3334532"/>
                <a:gd name="connsiteY0" fmla="*/ 188578 h 1131447"/>
                <a:gd name="connsiteX1" fmla="*/ 188578 w 3334532"/>
                <a:gd name="connsiteY1" fmla="*/ 0 h 1131447"/>
                <a:gd name="connsiteX2" fmla="*/ 555755 w 3334532"/>
                <a:gd name="connsiteY2" fmla="*/ 0 h 1131447"/>
                <a:gd name="connsiteX3" fmla="*/ 555755 w 3334532"/>
                <a:gd name="connsiteY3" fmla="*/ 0 h 1131447"/>
                <a:gd name="connsiteX4" fmla="*/ 1389388 w 3334532"/>
                <a:gd name="connsiteY4" fmla="*/ 0 h 1131447"/>
                <a:gd name="connsiteX5" fmla="*/ 3145954 w 3334532"/>
                <a:gd name="connsiteY5" fmla="*/ 0 h 1131447"/>
                <a:gd name="connsiteX6" fmla="*/ 3334532 w 3334532"/>
                <a:gd name="connsiteY6" fmla="*/ 188578 h 1131447"/>
                <a:gd name="connsiteX7" fmla="*/ 3334532 w 3334532"/>
                <a:gd name="connsiteY7" fmla="*/ 660011 h 1131447"/>
                <a:gd name="connsiteX8" fmla="*/ 3334532 w 3334532"/>
                <a:gd name="connsiteY8" fmla="*/ 660011 h 1131447"/>
                <a:gd name="connsiteX9" fmla="*/ 3334532 w 3334532"/>
                <a:gd name="connsiteY9" fmla="*/ 942873 h 1131447"/>
                <a:gd name="connsiteX10" fmla="*/ 3334532 w 3334532"/>
                <a:gd name="connsiteY10" fmla="*/ 942869 h 1131447"/>
                <a:gd name="connsiteX11" fmla="*/ 3145954 w 3334532"/>
                <a:gd name="connsiteY11" fmla="*/ 1131447 h 1131447"/>
                <a:gd name="connsiteX12" fmla="*/ 1389388 w 3334532"/>
                <a:gd name="connsiteY12" fmla="*/ 1131447 h 1131447"/>
                <a:gd name="connsiteX13" fmla="*/ 972583 w 3334532"/>
                <a:gd name="connsiteY13" fmla="*/ 1272878 h 1131447"/>
                <a:gd name="connsiteX14" fmla="*/ 555755 w 3334532"/>
                <a:gd name="connsiteY14" fmla="*/ 1131447 h 1131447"/>
                <a:gd name="connsiteX15" fmla="*/ 188578 w 3334532"/>
                <a:gd name="connsiteY15" fmla="*/ 1131447 h 1131447"/>
                <a:gd name="connsiteX16" fmla="*/ 0 w 3334532"/>
                <a:gd name="connsiteY16" fmla="*/ 942869 h 1131447"/>
                <a:gd name="connsiteX17" fmla="*/ 0 w 3334532"/>
                <a:gd name="connsiteY17" fmla="*/ 942873 h 1131447"/>
                <a:gd name="connsiteX18" fmla="*/ 0 w 3334532"/>
                <a:gd name="connsiteY18" fmla="*/ 660011 h 1131447"/>
                <a:gd name="connsiteX19" fmla="*/ 0 w 3334532"/>
                <a:gd name="connsiteY19" fmla="*/ 660011 h 1131447"/>
                <a:gd name="connsiteX20" fmla="*/ 0 w 3334532"/>
                <a:gd name="connsiteY20" fmla="*/ 188578 h 1131447"/>
                <a:gd name="connsiteX0" fmla="*/ 0 w 3334532"/>
                <a:gd name="connsiteY0" fmla="*/ 188578 h 1272878"/>
                <a:gd name="connsiteX1" fmla="*/ 188578 w 3334532"/>
                <a:gd name="connsiteY1" fmla="*/ 0 h 1272878"/>
                <a:gd name="connsiteX2" fmla="*/ 555755 w 3334532"/>
                <a:gd name="connsiteY2" fmla="*/ 0 h 1272878"/>
                <a:gd name="connsiteX3" fmla="*/ 555755 w 3334532"/>
                <a:gd name="connsiteY3" fmla="*/ 0 h 1272878"/>
                <a:gd name="connsiteX4" fmla="*/ 1389388 w 3334532"/>
                <a:gd name="connsiteY4" fmla="*/ 0 h 1272878"/>
                <a:gd name="connsiteX5" fmla="*/ 3145954 w 3334532"/>
                <a:gd name="connsiteY5" fmla="*/ 0 h 1272878"/>
                <a:gd name="connsiteX6" fmla="*/ 3334532 w 3334532"/>
                <a:gd name="connsiteY6" fmla="*/ 188578 h 1272878"/>
                <a:gd name="connsiteX7" fmla="*/ 3334532 w 3334532"/>
                <a:gd name="connsiteY7" fmla="*/ 660011 h 1272878"/>
                <a:gd name="connsiteX8" fmla="*/ 3334532 w 3334532"/>
                <a:gd name="connsiteY8" fmla="*/ 660011 h 1272878"/>
                <a:gd name="connsiteX9" fmla="*/ 3334532 w 3334532"/>
                <a:gd name="connsiteY9" fmla="*/ 942873 h 1272878"/>
                <a:gd name="connsiteX10" fmla="*/ 3334532 w 3334532"/>
                <a:gd name="connsiteY10" fmla="*/ 942869 h 1272878"/>
                <a:gd name="connsiteX11" fmla="*/ 3145954 w 3334532"/>
                <a:gd name="connsiteY11" fmla="*/ 1131447 h 1272878"/>
                <a:gd name="connsiteX12" fmla="*/ 1389388 w 3334532"/>
                <a:gd name="connsiteY12" fmla="*/ 1131447 h 1272878"/>
                <a:gd name="connsiteX13" fmla="*/ 972583 w 3334532"/>
                <a:gd name="connsiteY13" fmla="*/ 1272878 h 1272878"/>
                <a:gd name="connsiteX14" fmla="*/ 555755 w 3334532"/>
                <a:gd name="connsiteY14" fmla="*/ 1131447 h 1272878"/>
                <a:gd name="connsiteX15" fmla="*/ 188578 w 3334532"/>
                <a:gd name="connsiteY15" fmla="*/ 1131447 h 1272878"/>
                <a:gd name="connsiteX16" fmla="*/ 0 w 3334532"/>
                <a:gd name="connsiteY16" fmla="*/ 942869 h 1272878"/>
                <a:gd name="connsiteX17" fmla="*/ 0 w 3334532"/>
                <a:gd name="connsiteY17" fmla="*/ 942873 h 1272878"/>
                <a:gd name="connsiteX18" fmla="*/ 0 w 3334532"/>
                <a:gd name="connsiteY18" fmla="*/ 660011 h 1272878"/>
                <a:gd name="connsiteX19" fmla="*/ 0 w 3334532"/>
                <a:gd name="connsiteY19" fmla="*/ 660011 h 1272878"/>
                <a:gd name="connsiteX20" fmla="*/ 0 w 3334532"/>
                <a:gd name="connsiteY20" fmla="*/ 188578 h 1272878"/>
                <a:gd name="connsiteX0" fmla="*/ 50800 w 3385332"/>
                <a:gd name="connsiteY0" fmla="*/ 188578 h 1272878"/>
                <a:gd name="connsiteX1" fmla="*/ 239378 w 3385332"/>
                <a:gd name="connsiteY1" fmla="*/ 0 h 1272878"/>
                <a:gd name="connsiteX2" fmla="*/ 606555 w 3385332"/>
                <a:gd name="connsiteY2" fmla="*/ 0 h 1272878"/>
                <a:gd name="connsiteX3" fmla="*/ 606555 w 3385332"/>
                <a:gd name="connsiteY3" fmla="*/ 0 h 1272878"/>
                <a:gd name="connsiteX4" fmla="*/ 1440188 w 3385332"/>
                <a:gd name="connsiteY4" fmla="*/ 0 h 1272878"/>
                <a:gd name="connsiteX5" fmla="*/ 3196754 w 3385332"/>
                <a:gd name="connsiteY5" fmla="*/ 0 h 1272878"/>
                <a:gd name="connsiteX6" fmla="*/ 3385332 w 3385332"/>
                <a:gd name="connsiteY6" fmla="*/ 188578 h 1272878"/>
                <a:gd name="connsiteX7" fmla="*/ 3385332 w 3385332"/>
                <a:gd name="connsiteY7" fmla="*/ 660011 h 1272878"/>
                <a:gd name="connsiteX8" fmla="*/ 3385332 w 3385332"/>
                <a:gd name="connsiteY8" fmla="*/ 660011 h 1272878"/>
                <a:gd name="connsiteX9" fmla="*/ 3385332 w 3385332"/>
                <a:gd name="connsiteY9" fmla="*/ 942873 h 1272878"/>
                <a:gd name="connsiteX10" fmla="*/ 3385332 w 3385332"/>
                <a:gd name="connsiteY10" fmla="*/ 942869 h 1272878"/>
                <a:gd name="connsiteX11" fmla="*/ 3196754 w 3385332"/>
                <a:gd name="connsiteY11" fmla="*/ 1131447 h 1272878"/>
                <a:gd name="connsiteX12" fmla="*/ 1440188 w 3385332"/>
                <a:gd name="connsiteY12" fmla="*/ 1131447 h 1272878"/>
                <a:gd name="connsiteX13" fmla="*/ 1023383 w 3385332"/>
                <a:gd name="connsiteY13" fmla="*/ 1272878 h 1272878"/>
                <a:gd name="connsiteX14" fmla="*/ 606555 w 3385332"/>
                <a:gd name="connsiteY14" fmla="*/ 1131447 h 1272878"/>
                <a:gd name="connsiteX15" fmla="*/ 239378 w 3385332"/>
                <a:gd name="connsiteY15" fmla="*/ 1131447 h 1272878"/>
                <a:gd name="connsiteX16" fmla="*/ 50800 w 3385332"/>
                <a:gd name="connsiteY16" fmla="*/ 942869 h 1272878"/>
                <a:gd name="connsiteX17" fmla="*/ 50800 w 3385332"/>
                <a:gd name="connsiteY17" fmla="*/ 942873 h 1272878"/>
                <a:gd name="connsiteX18" fmla="*/ 50800 w 3385332"/>
                <a:gd name="connsiteY18" fmla="*/ 660011 h 1272878"/>
                <a:gd name="connsiteX19" fmla="*/ 50800 w 3385332"/>
                <a:gd name="connsiteY19" fmla="*/ 660011 h 1272878"/>
                <a:gd name="connsiteX20" fmla="*/ 50800 w 3385332"/>
                <a:gd name="connsiteY20" fmla="*/ 188578 h 1272878"/>
                <a:gd name="connsiteX0" fmla="*/ 50800 w 3385332"/>
                <a:gd name="connsiteY0" fmla="*/ 188578 h 1272878"/>
                <a:gd name="connsiteX1" fmla="*/ 239378 w 3385332"/>
                <a:gd name="connsiteY1" fmla="*/ 0 h 1272878"/>
                <a:gd name="connsiteX2" fmla="*/ 606555 w 3385332"/>
                <a:gd name="connsiteY2" fmla="*/ 0 h 1272878"/>
                <a:gd name="connsiteX3" fmla="*/ 606555 w 3385332"/>
                <a:gd name="connsiteY3" fmla="*/ 0 h 1272878"/>
                <a:gd name="connsiteX4" fmla="*/ 1440188 w 3385332"/>
                <a:gd name="connsiteY4" fmla="*/ 0 h 1272878"/>
                <a:gd name="connsiteX5" fmla="*/ 3196754 w 3385332"/>
                <a:gd name="connsiteY5" fmla="*/ 0 h 1272878"/>
                <a:gd name="connsiteX6" fmla="*/ 3385332 w 3385332"/>
                <a:gd name="connsiteY6" fmla="*/ 188578 h 1272878"/>
                <a:gd name="connsiteX7" fmla="*/ 3385332 w 3385332"/>
                <a:gd name="connsiteY7" fmla="*/ 660011 h 1272878"/>
                <a:gd name="connsiteX8" fmla="*/ 3385332 w 3385332"/>
                <a:gd name="connsiteY8" fmla="*/ 660011 h 1272878"/>
                <a:gd name="connsiteX9" fmla="*/ 3385332 w 3385332"/>
                <a:gd name="connsiteY9" fmla="*/ 942873 h 1272878"/>
                <a:gd name="connsiteX10" fmla="*/ 3385332 w 3385332"/>
                <a:gd name="connsiteY10" fmla="*/ 942869 h 1272878"/>
                <a:gd name="connsiteX11" fmla="*/ 3196754 w 3385332"/>
                <a:gd name="connsiteY11" fmla="*/ 1131447 h 1272878"/>
                <a:gd name="connsiteX12" fmla="*/ 1440188 w 3385332"/>
                <a:gd name="connsiteY12" fmla="*/ 1131447 h 1272878"/>
                <a:gd name="connsiteX13" fmla="*/ 1023383 w 3385332"/>
                <a:gd name="connsiteY13" fmla="*/ 1272878 h 1272878"/>
                <a:gd name="connsiteX14" fmla="*/ 606555 w 3385332"/>
                <a:gd name="connsiteY14" fmla="*/ 1131447 h 1272878"/>
                <a:gd name="connsiteX15" fmla="*/ 239378 w 3385332"/>
                <a:gd name="connsiteY15" fmla="*/ 1131447 h 1272878"/>
                <a:gd name="connsiteX16" fmla="*/ 50800 w 3385332"/>
                <a:gd name="connsiteY16" fmla="*/ 942869 h 1272878"/>
                <a:gd name="connsiteX17" fmla="*/ 50800 w 3385332"/>
                <a:gd name="connsiteY17" fmla="*/ 942873 h 1272878"/>
                <a:gd name="connsiteX18" fmla="*/ 50800 w 3385332"/>
                <a:gd name="connsiteY18" fmla="*/ 660011 h 1272878"/>
                <a:gd name="connsiteX19" fmla="*/ 50800 w 3385332"/>
                <a:gd name="connsiteY19" fmla="*/ 660011 h 1272878"/>
                <a:gd name="connsiteX20" fmla="*/ 50800 w 3385332"/>
                <a:gd name="connsiteY20" fmla="*/ 188578 h 1272878"/>
                <a:gd name="connsiteX0" fmla="*/ 50800 w 3385332"/>
                <a:gd name="connsiteY0" fmla="*/ 188578 h 1272878"/>
                <a:gd name="connsiteX1" fmla="*/ 239378 w 3385332"/>
                <a:gd name="connsiteY1" fmla="*/ 0 h 1272878"/>
                <a:gd name="connsiteX2" fmla="*/ 606555 w 3385332"/>
                <a:gd name="connsiteY2" fmla="*/ 0 h 1272878"/>
                <a:gd name="connsiteX3" fmla="*/ 606555 w 3385332"/>
                <a:gd name="connsiteY3" fmla="*/ 0 h 1272878"/>
                <a:gd name="connsiteX4" fmla="*/ 1440188 w 3385332"/>
                <a:gd name="connsiteY4" fmla="*/ 0 h 1272878"/>
                <a:gd name="connsiteX5" fmla="*/ 3196754 w 3385332"/>
                <a:gd name="connsiteY5" fmla="*/ 0 h 1272878"/>
                <a:gd name="connsiteX6" fmla="*/ 3385332 w 3385332"/>
                <a:gd name="connsiteY6" fmla="*/ 188578 h 1272878"/>
                <a:gd name="connsiteX7" fmla="*/ 3385332 w 3385332"/>
                <a:gd name="connsiteY7" fmla="*/ 660011 h 1272878"/>
                <a:gd name="connsiteX8" fmla="*/ 3385332 w 3385332"/>
                <a:gd name="connsiteY8" fmla="*/ 660011 h 1272878"/>
                <a:gd name="connsiteX9" fmla="*/ 3385332 w 3385332"/>
                <a:gd name="connsiteY9" fmla="*/ 942873 h 1272878"/>
                <a:gd name="connsiteX10" fmla="*/ 3385332 w 3385332"/>
                <a:gd name="connsiteY10" fmla="*/ 942869 h 1272878"/>
                <a:gd name="connsiteX11" fmla="*/ 3196754 w 3385332"/>
                <a:gd name="connsiteY11" fmla="*/ 1131447 h 1272878"/>
                <a:gd name="connsiteX12" fmla="*/ 1440188 w 3385332"/>
                <a:gd name="connsiteY12" fmla="*/ 1131447 h 1272878"/>
                <a:gd name="connsiteX13" fmla="*/ 1023383 w 3385332"/>
                <a:gd name="connsiteY13" fmla="*/ 1272878 h 1272878"/>
                <a:gd name="connsiteX14" fmla="*/ 606555 w 3385332"/>
                <a:gd name="connsiteY14" fmla="*/ 1131447 h 1272878"/>
                <a:gd name="connsiteX15" fmla="*/ 239378 w 3385332"/>
                <a:gd name="connsiteY15" fmla="*/ 1131447 h 1272878"/>
                <a:gd name="connsiteX16" fmla="*/ 50800 w 3385332"/>
                <a:gd name="connsiteY16" fmla="*/ 942869 h 1272878"/>
                <a:gd name="connsiteX17" fmla="*/ 50800 w 3385332"/>
                <a:gd name="connsiteY17" fmla="*/ 942873 h 1272878"/>
                <a:gd name="connsiteX18" fmla="*/ 50800 w 3385332"/>
                <a:gd name="connsiteY18" fmla="*/ 660011 h 1272878"/>
                <a:gd name="connsiteX19" fmla="*/ 50800 w 3385332"/>
                <a:gd name="connsiteY19" fmla="*/ 660011 h 1272878"/>
                <a:gd name="connsiteX20" fmla="*/ 50800 w 3385332"/>
                <a:gd name="connsiteY20" fmla="*/ 188578 h 1272878"/>
                <a:gd name="connsiteX0" fmla="*/ 50800 w 3385332"/>
                <a:gd name="connsiteY0" fmla="*/ 188578 h 1272878"/>
                <a:gd name="connsiteX1" fmla="*/ 239378 w 3385332"/>
                <a:gd name="connsiteY1" fmla="*/ 0 h 1272878"/>
                <a:gd name="connsiteX2" fmla="*/ 606555 w 3385332"/>
                <a:gd name="connsiteY2" fmla="*/ 0 h 1272878"/>
                <a:gd name="connsiteX3" fmla="*/ 606555 w 3385332"/>
                <a:gd name="connsiteY3" fmla="*/ 0 h 1272878"/>
                <a:gd name="connsiteX4" fmla="*/ 1440188 w 3385332"/>
                <a:gd name="connsiteY4" fmla="*/ 0 h 1272878"/>
                <a:gd name="connsiteX5" fmla="*/ 3196754 w 3385332"/>
                <a:gd name="connsiteY5" fmla="*/ 0 h 1272878"/>
                <a:gd name="connsiteX6" fmla="*/ 3385332 w 3385332"/>
                <a:gd name="connsiteY6" fmla="*/ 188578 h 1272878"/>
                <a:gd name="connsiteX7" fmla="*/ 3385332 w 3385332"/>
                <a:gd name="connsiteY7" fmla="*/ 660011 h 1272878"/>
                <a:gd name="connsiteX8" fmla="*/ 3385332 w 3385332"/>
                <a:gd name="connsiteY8" fmla="*/ 660011 h 1272878"/>
                <a:gd name="connsiteX9" fmla="*/ 3385332 w 3385332"/>
                <a:gd name="connsiteY9" fmla="*/ 942873 h 1272878"/>
                <a:gd name="connsiteX10" fmla="*/ 3385332 w 3385332"/>
                <a:gd name="connsiteY10" fmla="*/ 942869 h 1272878"/>
                <a:gd name="connsiteX11" fmla="*/ 3196754 w 3385332"/>
                <a:gd name="connsiteY11" fmla="*/ 1131447 h 1272878"/>
                <a:gd name="connsiteX12" fmla="*/ 1440188 w 3385332"/>
                <a:gd name="connsiteY12" fmla="*/ 1131447 h 1272878"/>
                <a:gd name="connsiteX13" fmla="*/ 1023383 w 3385332"/>
                <a:gd name="connsiteY13" fmla="*/ 1272878 h 1272878"/>
                <a:gd name="connsiteX14" fmla="*/ 606555 w 3385332"/>
                <a:gd name="connsiteY14" fmla="*/ 1131447 h 1272878"/>
                <a:gd name="connsiteX15" fmla="*/ 239378 w 3385332"/>
                <a:gd name="connsiteY15" fmla="*/ 1131447 h 1272878"/>
                <a:gd name="connsiteX16" fmla="*/ 50800 w 3385332"/>
                <a:gd name="connsiteY16" fmla="*/ 942869 h 1272878"/>
                <a:gd name="connsiteX17" fmla="*/ 50800 w 3385332"/>
                <a:gd name="connsiteY17" fmla="*/ 942873 h 1272878"/>
                <a:gd name="connsiteX18" fmla="*/ 50800 w 3385332"/>
                <a:gd name="connsiteY18" fmla="*/ 660011 h 1272878"/>
                <a:gd name="connsiteX19" fmla="*/ 50800 w 3385332"/>
                <a:gd name="connsiteY19" fmla="*/ 660011 h 1272878"/>
                <a:gd name="connsiteX20" fmla="*/ 50800 w 3385332"/>
                <a:gd name="connsiteY20" fmla="*/ 188578 h 1272878"/>
                <a:gd name="connsiteX0" fmla="*/ 50800 w 3385332"/>
                <a:gd name="connsiteY0" fmla="*/ 188578 h 1272878"/>
                <a:gd name="connsiteX1" fmla="*/ 239378 w 3385332"/>
                <a:gd name="connsiteY1" fmla="*/ 0 h 1272878"/>
                <a:gd name="connsiteX2" fmla="*/ 606555 w 3385332"/>
                <a:gd name="connsiteY2" fmla="*/ 0 h 1272878"/>
                <a:gd name="connsiteX3" fmla="*/ 606555 w 3385332"/>
                <a:gd name="connsiteY3" fmla="*/ 0 h 1272878"/>
                <a:gd name="connsiteX4" fmla="*/ 1440188 w 3385332"/>
                <a:gd name="connsiteY4" fmla="*/ 0 h 1272878"/>
                <a:gd name="connsiteX5" fmla="*/ 3196754 w 3385332"/>
                <a:gd name="connsiteY5" fmla="*/ 0 h 1272878"/>
                <a:gd name="connsiteX6" fmla="*/ 3385332 w 3385332"/>
                <a:gd name="connsiteY6" fmla="*/ 188578 h 1272878"/>
                <a:gd name="connsiteX7" fmla="*/ 3385332 w 3385332"/>
                <a:gd name="connsiteY7" fmla="*/ 660011 h 1272878"/>
                <a:gd name="connsiteX8" fmla="*/ 3385332 w 3385332"/>
                <a:gd name="connsiteY8" fmla="*/ 660011 h 1272878"/>
                <a:gd name="connsiteX9" fmla="*/ 3385332 w 3385332"/>
                <a:gd name="connsiteY9" fmla="*/ 942873 h 1272878"/>
                <a:gd name="connsiteX10" fmla="*/ 3385332 w 3385332"/>
                <a:gd name="connsiteY10" fmla="*/ 942869 h 1272878"/>
                <a:gd name="connsiteX11" fmla="*/ 3196754 w 3385332"/>
                <a:gd name="connsiteY11" fmla="*/ 1131447 h 1272878"/>
                <a:gd name="connsiteX12" fmla="*/ 1440188 w 3385332"/>
                <a:gd name="connsiteY12" fmla="*/ 1131447 h 1272878"/>
                <a:gd name="connsiteX13" fmla="*/ 1023383 w 3385332"/>
                <a:gd name="connsiteY13" fmla="*/ 1272878 h 1272878"/>
                <a:gd name="connsiteX14" fmla="*/ 606555 w 3385332"/>
                <a:gd name="connsiteY14" fmla="*/ 1131447 h 1272878"/>
                <a:gd name="connsiteX15" fmla="*/ 239378 w 3385332"/>
                <a:gd name="connsiteY15" fmla="*/ 1131447 h 1272878"/>
                <a:gd name="connsiteX16" fmla="*/ 50800 w 3385332"/>
                <a:gd name="connsiteY16" fmla="*/ 942869 h 1272878"/>
                <a:gd name="connsiteX17" fmla="*/ 50800 w 3385332"/>
                <a:gd name="connsiteY17" fmla="*/ 942873 h 1272878"/>
                <a:gd name="connsiteX18" fmla="*/ 50800 w 3385332"/>
                <a:gd name="connsiteY18" fmla="*/ 660011 h 1272878"/>
                <a:gd name="connsiteX19" fmla="*/ 50800 w 3385332"/>
                <a:gd name="connsiteY19" fmla="*/ 660011 h 1272878"/>
                <a:gd name="connsiteX20" fmla="*/ 50800 w 3385332"/>
                <a:gd name="connsiteY20" fmla="*/ 188578 h 1272878"/>
                <a:gd name="connsiteX0" fmla="*/ 50800 w 3385332"/>
                <a:gd name="connsiteY0" fmla="*/ 188578 h 1272878"/>
                <a:gd name="connsiteX1" fmla="*/ 239378 w 3385332"/>
                <a:gd name="connsiteY1" fmla="*/ 0 h 1272878"/>
                <a:gd name="connsiteX2" fmla="*/ 606555 w 3385332"/>
                <a:gd name="connsiteY2" fmla="*/ 0 h 1272878"/>
                <a:gd name="connsiteX3" fmla="*/ 606555 w 3385332"/>
                <a:gd name="connsiteY3" fmla="*/ 0 h 1272878"/>
                <a:gd name="connsiteX4" fmla="*/ 1440188 w 3385332"/>
                <a:gd name="connsiteY4" fmla="*/ 0 h 1272878"/>
                <a:gd name="connsiteX5" fmla="*/ 3196754 w 3385332"/>
                <a:gd name="connsiteY5" fmla="*/ 0 h 1272878"/>
                <a:gd name="connsiteX6" fmla="*/ 3385332 w 3385332"/>
                <a:gd name="connsiteY6" fmla="*/ 188578 h 1272878"/>
                <a:gd name="connsiteX7" fmla="*/ 3385332 w 3385332"/>
                <a:gd name="connsiteY7" fmla="*/ 660011 h 1272878"/>
                <a:gd name="connsiteX8" fmla="*/ 3385332 w 3385332"/>
                <a:gd name="connsiteY8" fmla="*/ 660011 h 1272878"/>
                <a:gd name="connsiteX9" fmla="*/ 3385332 w 3385332"/>
                <a:gd name="connsiteY9" fmla="*/ 942873 h 1272878"/>
                <a:gd name="connsiteX10" fmla="*/ 3385332 w 3385332"/>
                <a:gd name="connsiteY10" fmla="*/ 942869 h 1272878"/>
                <a:gd name="connsiteX11" fmla="*/ 3196754 w 3385332"/>
                <a:gd name="connsiteY11" fmla="*/ 1131447 h 1272878"/>
                <a:gd name="connsiteX12" fmla="*/ 1440188 w 3385332"/>
                <a:gd name="connsiteY12" fmla="*/ 1131447 h 1272878"/>
                <a:gd name="connsiteX13" fmla="*/ 1023383 w 3385332"/>
                <a:gd name="connsiteY13" fmla="*/ 1272878 h 1272878"/>
                <a:gd name="connsiteX14" fmla="*/ 606555 w 3385332"/>
                <a:gd name="connsiteY14" fmla="*/ 1131447 h 1272878"/>
                <a:gd name="connsiteX15" fmla="*/ 239378 w 3385332"/>
                <a:gd name="connsiteY15" fmla="*/ 1131447 h 1272878"/>
                <a:gd name="connsiteX16" fmla="*/ 50800 w 3385332"/>
                <a:gd name="connsiteY16" fmla="*/ 942869 h 1272878"/>
                <a:gd name="connsiteX17" fmla="*/ 50800 w 3385332"/>
                <a:gd name="connsiteY17" fmla="*/ 942873 h 1272878"/>
                <a:gd name="connsiteX18" fmla="*/ 50800 w 3385332"/>
                <a:gd name="connsiteY18" fmla="*/ 660011 h 1272878"/>
                <a:gd name="connsiteX19" fmla="*/ 50800 w 3385332"/>
                <a:gd name="connsiteY19" fmla="*/ 660011 h 1272878"/>
                <a:gd name="connsiteX20" fmla="*/ 50800 w 3385332"/>
                <a:gd name="connsiteY20" fmla="*/ 188578 h 1272878"/>
                <a:gd name="connsiteX0" fmla="*/ 50800 w 3385332"/>
                <a:gd name="connsiteY0" fmla="*/ 188578 h 1272878"/>
                <a:gd name="connsiteX1" fmla="*/ 239378 w 3385332"/>
                <a:gd name="connsiteY1" fmla="*/ 0 h 1272878"/>
                <a:gd name="connsiteX2" fmla="*/ 606555 w 3385332"/>
                <a:gd name="connsiteY2" fmla="*/ 0 h 1272878"/>
                <a:gd name="connsiteX3" fmla="*/ 606555 w 3385332"/>
                <a:gd name="connsiteY3" fmla="*/ 0 h 1272878"/>
                <a:gd name="connsiteX4" fmla="*/ 1440188 w 3385332"/>
                <a:gd name="connsiteY4" fmla="*/ 0 h 1272878"/>
                <a:gd name="connsiteX5" fmla="*/ 3196754 w 3385332"/>
                <a:gd name="connsiteY5" fmla="*/ 0 h 1272878"/>
                <a:gd name="connsiteX6" fmla="*/ 3385332 w 3385332"/>
                <a:gd name="connsiteY6" fmla="*/ 188578 h 1272878"/>
                <a:gd name="connsiteX7" fmla="*/ 3385332 w 3385332"/>
                <a:gd name="connsiteY7" fmla="*/ 660011 h 1272878"/>
                <a:gd name="connsiteX8" fmla="*/ 3385332 w 3385332"/>
                <a:gd name="connsiteY8" fmla="*/ 660011 h 1272878"/>
                <a:gd name="connsiteX9" fmla="*/ 3385332 w 3385332"/>
                <a:gd name="connsiteY9" fmla="*/ 942873 h 1272878"/>
                <a:gd name="connsiteX10" fmla="*/ 3385332 w 3385332"/>
                <a:gd name="connsiteY10" fmla="*/ 942869 h 1272878"/>
                <a:gd name="connsiteX11" fmla="*/ 3196754 w 3385332"/>
                <a:gd name="connsiteY11" fmla="*/ 1131447 h 1272878"/>
                <a:gd name="connsiteX12" fmla="*/ 1440188 w 3385332"/>
                <a:gd name="connsiteY12" fmla="*/ 1131447 h 1272878"/>
                <a:gd name="connsiteX13" fmla="*/ 1023383 w 3385332"/>
                <a:gd name="connsiteY13" fmla="*/ 1272878 h 1272878"/>
                <a:gd name="connsiteX14" fmla="*/ 606555 w 3385332"/>
                <a:gd name="connsiteY14" fmla="*/ 1131447 h 1272878"/>
                <a:gd name="connsiteX15" fmla="*/ 239378 w 3385332"/>
                <a:gd name="connsiteY15" fmla="*/ 1131447 h 1272878"/>
                <a:gd name="connsiteX16" fmla="*/ 50800 w 3385332"/>
                <a:gd name="connsiteY16" fmla="*/ 942869 h 1272878"/>
                <a:gd name="connsiteX17" fmla="*/ 50800 w 3385332"/>
                <a:gd name="connsiteY17" fmla="*/ 942873 h 1272878"/>
                <a:gd name="connsiteX18" fmla="*/ 50800 w 3385332"/>
                <a:gd name="connsiteY18" fmla="*/ 660011 h 1272878"/>
                <a:gd name="connsiteX19" fmla="*/ 50800 w 3385332"/>
                <a:gd name="connsiteY19" fmla="*/ 660011 h 1272878"/>
                <a:gd name="connsiteX20" fmla="*/ 50800 w 3385332"/>
                <a:gd name="connsiteY20" fmla="*/ 188578 h 1272878"/>
                <a:gd name="connsiteX0" fmla="*/ 50800 w 3385332"/>
                <a:gd name="connsiteY0" fmla="*/ 188578 h 1272878"/>
                <a:gd name="connsiteX1" fmla="*/ 239378 w 3385332"/>
                <a:gd name="connsiteY1" fmla="*/ 0 h 1272878"/>
                <a:gd name="connsiteX2" fmla="*/ 606555 w 3385332"/>
                <a:gd name="connsiteY2" fmla="*/ 0 h 1272878"/>
                <a:gd name="connsiteX3" fmla="*/ 606555 w 3385332"/>
                <a:gd name="connsiteY3" fmla="*/ 0 h 1272878"/>
                <a:gd name="connsiteX4" fmla="*/ 1440188 w 3385332"/>
                <a:gd name="connsiteY4" fmla="*/ 0 h 1272878"/>
                <a:gd name="connsiteX5" fmla="*/ 3196754 w 3385332"/>
                <a:gd name="connsiteY5" fmla="*/ 0 h 1272878"/>
                <a:gd name="connsiteX6" fmla="*/ 3385332 w 3385332"/>
                <a:gd name="connsiteY6" fmla="*/ 188578 h 1272878"/>
                <a:gd name="connsiteX7" fmla="*/ 3385332 w 3385332"/>
                <a:gd name="connsiteY7" fmla="*/ 660011 h 1272878"/>
                <a:gd name="connsiteX8" fmla="*/ 3385332 w 3385332"/>
                <a:gd name="connsiteY8" fmla="*/ 660011 h 1272878"/>
                <a:gd name="connsiteX9" fmla="*/ 3385332 w 3385332"/>
                <a:gd name="connsiteY9" fmla="*/ 942873 h 1272878"/>
                <a:gd name="connsiteX10" fmla="*/ 3385332 w 3385332"/>
                <a:gd name="connsiteY10" fmla="*/ 942869 h 1272878"/>
                <a:gd name="connsiteX11" fmla="*/ 3196754 w 3385332"/>
                <a:gd name="connsiteY11" fmla="*/ 1131447 h 1272878"/>
                <a:gd name="connsiteX12" fmla="*/ 1440188 w 3385332"/>
                <a:gd name="connsiteY12" fmla="*/ 1131447 h 1272878"/>
                <a:gd name="connsiteX13" fmla="*/ 1023383 w 3385332"/>
                <a:gd name="connsiteY13" fmla="*/ 1272878 h 1272878"/>
                <a:gd name="connsiteX14" fmla="*/ 606555 w 3385332"/>
                <a:gd name="connsiteY14" fmla="*/ 1131447 h 1272878"/>
                <a:gd name="connsiteX15" fmla="*/ 239378 w 3385332"/>
                <a:gd name="connsiteY15" fmla="*/ 1131447 h 1272878"/>
                <a:gd name="connsiteX16" fmla="*/ 50800 w 3385332"/>
                <a:gd name="connsiteY16" fmla="*/ 942869 h 1272878"/>
                <a:gd name="connsiteX17" fmla="*/ 50800 w 3385332"/>
                <a:gd name="connsiteY17" fmla="*/ 942873 h 1272878"/>
                <a:gd name="connsiteX18" fmla="*/ 50800 w 3385332"/>
                <a:gd name="connsiteY18" fmla="*/ 660011 h 1272878"/>
                <a:gd name="connsiteX19" fmla="*/ 50800 w 3385332"/>
                <a:gd name="connsiteY19" fmla="*/ 660011 h 1272878"/>
                <a:gd name="connsiteX20" fmla="*/ 50800 w 3385332"/>
                <a:gd name="connsiteY20" fmla="*/ 188578 h 1272878"/>
                <a:gd name="connsiteX0" fmla="*/ 50800 w 3385332"/>
                <a:gd name="connsiteY0" fmla="*/ 188578 h 1272878"/>
                <a:gd name="connsiteX1" fmla="*/ 239378 w 3385332"/>
                <a:gd name="connsiteY1" fmla="*/ 0 h 1272878"/>
                <a:gd name="connsiteX2" fmla="*/ 606555 w 3385332"/>
                <a:gd name="connsiteY2" fmla="*/ 0 h 1272878"/>
                <a:gd name="connsiteX3" fmla="*/ 606555 w 3385332"/>
                <a:gd name="connsiteY3" fmla="*/ 0 h 1272878"/>
                <a:gd name="connsiteX4" fmla="*/ 1440188 w 3385332"/>
                <a:gd name="connsiteY4" fmla="*/ 0 h 1272878"/>
                <a:gd name="connsiteX5" fmla="*/ 3196754 w 3385332"/>
                <a:gd name="connsiteY5" fmla="*/ 0 h 1272878"/>
                <a:gd name="connsiteX6" fmla="*/ 3385332 w 3385332"/>
                <a:gd name="connsiteY6" fmla="*/ 188578 h 1272878"/>
                <a:gd name="connsiteX7" fmla="*/ 3385332 w 3385332"/>
                <a:gd name="connsiteY7" fmla="*/ 660011 h 1272878"/>
                <a:gd name="connsiteX8" fmla="*/ 3385332 w 3385332"/>
                <a:gd name="connsiteY8" fmla="*/ 660011 h 1272878"/>
                <a:gd name="connsiteX9" fmla="*/ 3385332 w 3385332"/>
                <a:gd name="connsiteY9" fmla="*/ 942873 h 1272878"/>
                <a:gd name="connsiteX10" fmla="*/ 3385332 w 3385332"/>
                <a:gd name="connsiteY10" fmla="*/ 942869 h 1272878"/>
                <a:gd name="connsiteX11" fmla="*/ 3196754 w 3385332"/>
                <a:gd name="connsiteY11" fmla="*/ 1131447 h 1272878"/>
                <a:gd name="connsiteX12" fmla="*/ 1440188 w 3385332"/>
                <a:gd name="connsiteY12" fmla="*/ 1131447 h 1272878"/>
                <a:gd name="connsiteX13" fmla="*/ 1023383 w 3385332"/>
                <a:gd name="connsiteY13" fmla="*/ 1272878 h 1272878"/>
                <a:gd name="connsiteX14" fmla="*/ 606555 w 3385332"/>
                <a:gd name="connsiteY14" fmla="*/ 1131447 h 1272878"/>
                <a:gd name="connsiteX15" fmla="*/ 239378 w 3385332"/>
                <a:gd name="connsiteY15" fmla="*/ 1131447 h 1272878"/>
                <a:gd name="connsiteX16" fmla="*/ 50800 w 3385332"/>
                <a:gd name="connsiteY16" fmla="*/ 942869 h 1272878"/>
                <a:gd name="connsiteX17" fmla="*/ 50800 w 3385332"/>
                <a:gd name="connsiteY17" fmla="*/ 942873 h 1272878"/>
                <a:gd name="connsiteX18" fmla="*/ 50800 w 3385332"/>
                <a:gd name="connsiteY18" fmla="*/ 660011 h 1272878"/>
                <a:gd name="connsiteX19" fmla="*/ 50800 w 3385332"/>
                <a:gd name="connsiteY19" fmla="*/ 660011 h 1272878"/>
                <a:gd name="connsiteX20" fmla="*/ 50800 w 3385332"/>
                <a:gd name="connsiteY20" fmla="*/ 188578 h 1272878"/>
                <a:gd name="connsiteX0" fmla="*/ 50800 w 3385332"/>
                <a:gd name="connsiteY0" fmla="*/ 188578 h 1272878"/>
                <a:gd name="connsiteX1" fmla="*/ 239378 w 3385332"/>
                <a:gd name="connsiteY1" fmla="*/ 0 h 1272878"/>
                <a:gd name="connsiteX2" fmla="*/ 606555 w 3385332"/>
                <a:gd name="connsiteY2" fmla="*/ 0 h 1272878"/>
                <a:gd name="connsiteX3" fmla="*/ 606555 w 3385332"/>
                <a:gd name="connsiteY3" fmla="*/ 0 h 1272878"/>
                <a:gd name="connsiteX4" fmla="*/ 1440188 w 3385332"/>
                <a:gd name="connsiteY4" fmla="*/ 0 h 1272878"/>
                <a:gd name="connsiteX5" fmla="*/ 3196754 w 3385332"/>
                <a:gd name="connsiteY5" fmla="*/ 0 h 1272878"/>
                <a:gd name="connsiteX6" fmla="*/ 3385332 w 3385332"/>
                <a:gd name="connsiteY6" fmla="*/ 188578 h 1272878"/>
                <a:gd name="connsiteX7" fmla="*/ 3385332 w 3385332"/>
                <a:gd name="connsiteY7" fmla="*/ 660011 h 1272878"/>
                <a:gd name="connsiteX8" fmla="*/ 3385332 w 3385332"/>
                <a:gd name="connsiteY8" fmla="*/ 660011 h 1272878"/>
                <a:gd name="connsiteX9" fmla="*/ 3385332 w 3385332"/>
                <a:gd name="connsiteY9" fmla="*/ 942873 h 1272878"/>
                <a:gd name="connsiteX10" fmla="*/ 3385332 w 3385332"/>
                <a:gd name="connsiteY10" fmla="*/ 942869 h 1272878"/>
                <a:gd name="connsiteX11" fmla="*/ 3196754 w 3385332"/>
                <a:gd name="connsiteY11" fmla="*/ 1131447 h 1272878"/>
                <a:gd name="connsiteX12" fmla="*/ 1440188 w 3385332"/>
                <a:gd name="connsiteY12" fmla="*/ 1131447 h 1272878"/>
                <a:gd name="connsiteX13" fmla="*/ 1023383 w 3385332"/>
                <a:gd name="connsiteY13" fmla="*/ 1272878 h 1272878"/>
                <a:gd name="connsiteX14" fmla="*/ 606555 w 3385332"/>
                <a:gd name="connsiteY14" fmla="*/ 1131447 h 1272878"/>
                <a:gd name="connsiteX15" fmla="*/ 239378 w 3385332"/>
                <a:gd name="connsiteY15" fmla="*/ 1131447 h 1272878"/>
                <a:gd name="connsiteX16" fmla="*/ 50800 w 3385332"/>
                <a:gd name="connsiteY16" fmla="*/ 942869 h 1272878"/>
                <a:gd name="connsiteX17" fmla="*/ 50800 w 3385332"/>
                <a:gd name="connsiteY17" fmla="*/ 942873 h 1272878"/>
                <a:gd name="connsiteX18" fmla="*/ 50800 w 3385332"/>
                <a:gd name="connsiteY18" fmla="*/ 660011 h 1272878"/>
                <a:gd name="connsiteX19" fmla="*/ 50800 w 3385332"/>
                <a:gd name="connsiteY19" fmla="*/ 660011 h 1272878"/>
                <a:gd name="connsiteX20" fmla="*/ 50800 w 3385332"/>
                <a:gd name="connsiteY20" fmla="*/ 188578 h 1272878"/>
                <a:gd name="connsiteX0" fmla="*/ 50800 w 3385332"/>
                <a:gd name="connsiteY0" fmla="*/ 188578 h 1272878"/>
                <a:gd name="connsiteX1" fmla="*/ 239378 w 3385332"/>
                <a:gd name="connsiteY1" fmla="*/ 0 h 1272878"/>
                <a:gd name="connsiteX2" fmla="*/ 606555 w 3385332"/>
                <a:gd name="connsiteY2" fmla="*/ 0 h 1272878"/>
                <a:gd name="connsiteX3" fmla="*/ 606555 w 3385332"/>
                <a:gd name="connsiteY3" fmla="*/ 0 h 1272878"/>
                <a:gd name="connsiteX4" fmla="*/ 1440188 w 3385332"/>
                <a:gd name="connsiteY4" fmla="*/ 0 h 1272878"/>
                <a:gd name="connsiteX5" fmla="*/ 3196754 w 3385332"/>
                <a:gd name="connsiteY5" fmla="*/ 0 h 1272878"/>
                <a:gd name="connsiteX6" fmla="*/ 3385332 w 3385332"/>
                <a:gd name="connsiteY6" fmla="*/ 188578 h 1272878"/>
                <a:gd name="connsiteX7" fmla="*/ 3385332 w 3385332"/>
                <a:gd name="connsiteY7" fmla="*/ 660011 h 1272878"/>
                <a:gd name="connsiteX8" fmla="*/ 3385332 w 3385332"/>
                <a:gd name="connsiteY8" fmla="*/ 660011 h 1272878"/>
                <a:gd name="connsiteX9" fmla="*/ 3385332 w 3385332"/>
                <a:gd name="connsiteY9" fmla="*/ 942873 h 1272878"/>
                <a:gd name="connsiteX10" fmla="*/ 3385332 w 3385332"/>
                <a:gd name="connsiteY10" fmla="*/ 942869 h 1272878"/>
                <a:gd name="connsiteX11" fmla="*/ 3196754 w 3385332"/>
                <a:gd name="connsiteY11" fmla="*/ 1131447 h 1272878"/>
                <a:gd name="connsiteX12" fmla="*/ 1440188 w 3385332"/>
                <a:gd name="connsiteY12" fmla="*/ 1131447 h 1272878"/>
                <a:gd name="connsiteX13" fmla="*/ 1023383 w 3385332"/>
                <a:gd name="connsiteY13" fmla="*/ 1272878 h 1272878"/>
                <a:gd name="connsiteX14" fmla="*/ 606555 w 3385332"/>
                <a:gd name="connsiteY14" fmla="*/ 1131447 h 1272878"/>
                <a:gd name="connsiteX15" fmla="*/ 239378 w 3385332"/>
                <a:gd name="connsiteY15" fmla="*/ 1131447 h 1272878"/>
                <a:gd name="connsiteX16" fmla="*/ 50800 w 3385332"/>
                <a:gd name="connsiteY16" fmla="*/ 942869 h 1272878"/>
                <a:gd name="connsiteX17" fmla="*/ 50800 w 3385332"/>
                <a:gd name="connsiteY17" fmla="*/ 942873 h 1272878"/>
                <a:gd name="connsiteX18" fmla="*/ 50800 w 3385332"/>
                <a:gd name="connsiteY18" fmla="*/ 660011 h 1272878"/>
                <a:gd name="connsiteX19" fmla="*/ 50800 w 3385332"/>
                <a:gd name="connsiteY19" fmla="*/ 660011 h 1272878"/>
                <a:gd name="connsiteX20" fmla="*/ 50800 w 3385332"/>
                <a:gd name="connsiteY20" fmla="*/ 188578 h 1272878"/>
                <a:gd name="connsiteX0" fmla="*/ 50800 w 3385332"/>
                <a:gd name="connsiteY0" fmla="*/ 188578 h 1343216"/>
                <a:gd name="connsiteX1" fmla="*/ 239378 w 3385332"/>
                <a:gd name="connsiteY1" fmla="*/ 0 h 1343216"/>
                <a:gd name="connsiteX2" fmla="*/ 606555 w 3385332"/>
                <a:gd name="connsiteY2" fmla="*/ 0 h 1343216"/>
                <a:gd name="connsiteX3" fmla="*/ 606555 w 3385332"/>
                <a:gd name="connsiteY3" fmla="*/ 0 h 1343216"/>
                <a:gd name="connsiteX4" fmla="*/ 1440188 w 3385332"/>
                <a:gd name="connsiteY4" fmla="*/ 0 h 1343216"/>
                <a:gd name="connsiteX5" fmla="*/ 3196754 w 3385332"/>
                <a:gd name="connsiteY5" fmla="*/ 0 h 1343216"/>
                <a:gd name="connsiteX6" fmla="*/ 3385332 w 3385332"/>
                <a:gd name="connsiteY6" fmla="*/ 188578 h 1343216"/>
                <a:gd name="connsiteX7" fmla="*/ 3385332 w 3385332"/>
                <a:gd name="connsiteY7" fmla="*/ 660011 h 1343216"/>
                <a:gd name="connsiteX8" fmla="*/ 3385332 w 3385332"/>
                <a:gd name="connsiteY8" fmla="*/ 660011 h 1343216"/>
                <a:gd name="connsiteX9" fmla="*/ 3385332 w 3385332"/>
                <a:gd name="connsiteY9" fmla="*/ 942873 h 1343216"/>
                <a:gd name="connsiteX10" fmla="*/ 3385332 w 3385332"/>
                <a:gd name="connsiteY10" fmla="*/ 942869 h 1343216"/>
                <a:gd name="connsiteX11" fmla="*/ 3196754 w 3385332"/>
                <a:gd name="connsiteY11" fmla="*/ 1131447 h 1343216"/>
                <a:gd name="connsiteX12" fmla="*/ 1440188 w 3385332"/>
                <a:gd name="connsiteY12" fmla="*/ 1131447 h 1343216"/>
                <a:gd name="connsiteX13" fmla="*/ 917875 w 3385332"/>
                <a:gd name="connsiteY13" fmla="*/ 1343216 h 1343216"/>
                <a:gd name="connsiteX14" fmla="*/ 606555 w 3385332"/>
                <a:gd name="connsiteY14" fmla="*/ 1131447 h 1343216"/>
                <a:gd name="connsiteX15" fmla="*/ 239378 w 3385332"/>
                <a:gd name="connsiteY15" fmla="*/ 1131447 h 1343216"/>
                <a:gd name="connsiteX16" fmla="*/ 50800 w 3385332"/>
                <a:gd name="connsiteY16" fmla="*/ 942869 h 1343216"/>
                <a:gd name="connsiteX17" fmla="*/ 50800 w 3385332"/>
                <a:gd name="connsiteY17" fmla="*/ 942873 h 1343216"/>
                <a:gd name="connsiteX18" fmla="*/ 50800 w 3385332"/>
                <a:gd name="connsiteY18" fmla="*/ 660011 h 1343216"/>
                <a:gd name="connsiteX19" fmla="*/ 50800 w 3385332"/>
                <a:gd name="connsiteY19" fmla="*/ 660011 h 1343216"/>
                <a:gd name="connsiteX20" fmla="*/ 50800 w 3385332"/>
                <a:gd name="connsiteY20" fmla="*/ 188578 h 1343216"/>
                <a:gd name="connsiteX0" fmla="*/ 50800 w 3385332"/>
                <a:gd name="connsiteY0" fmla="*/ 188578 h 1387177"/>
                <a:gd name="connsiteX1" fmla="*/ 239378 w 3385332"/>
                <a:gd name="connsiteY1" fmla="*/ 0 h 1387177"/>
                <a:gd name="connsiteX2" fmla="*/ 606555 w 3385332"/>
                <a:gd name="connsiteY2" fmla="*/ 0 h 1387177"/>
                <a:gd name="connsiteX3" fmla="*/ 606555 w 3385332"/>
                <a:gd name="connsiteY3" fmla="*/ 0 h 1387177"/>
                <a:gd name="connsiteX4" fmla="*/ 1440188 w 3385332"/>
                <a:gd name="connsiteY4" fmla="*/ 0 h 1387177"/>
                <a:gd name="connsiteX5" fmla="*/ 3196754 w 3385332"/>
                <a:gd name="connsiteY5" fmla="*/ 0 h 1387177"/>
                <a:gd name="connsiteX6" fmla="*/ 3385332 w 3385332"/>
                <a:gd name="connsiteY6" fmla="*/ 188578 h 1387177"/>
                <a:gd name="connsiteX7" fmla="*/ 3385332 w 3385332"/>
                <a:gd name="connsiteY7" fmla="*/ 660011 h 1387177"/>
                <a:gd name="connsiteX8" fmla="*/ 3385332 w 3385332"/>
                <a:gd name="connsiteY8" fmla="*/ 660011 h 1387177"/>
                <a:gd name="connsiteX9" fmla="*/ 3385332 w 3385332"/>
                <a:gd name="connsiteY9" fmla="*/ 942873 h 1387177"/>
                <a:gd name="connsiteX10" fmla="*/ 3385332 w 3385332"/>
                <a:gd name="connsiteY10" fmla="*/ 942869 h 1387177"/>
                <a:gd name="connsiteX11" fmla="*/ 3196754 w 3385332"/>
                <a:gd name="connsiteY11" fmla="*/ 1131447 h 1387177"/>
                <a:gd name="connsiteX12" fmla="*/ 1440188 w 3385332"/>
                <a:gd name="connsiteY12" fmla="*/ 1131447 h 1387177"/>
                <a:gd name="connsiteX13" fmla="*/ 654128 w 3385332"/>
                <a:gd name="connsiteY13" fmla="*/ 1387177 h 1387177"/>
                <a:gd name="connsiteX14" fmla="*/ 606555 w 3385332"/>
                <a:gd name="connsiteY14" fmla="*/ 1131447 h 1387177"/>
                <a:gd name="connsiteX15" fmla="*/ 239378 w 3385332"/>
                <a:gd name="connsiteY15" fmla="*/ 1131447 h 1387177"/>
                <a:gd name="connsiteX16" fmla="*/ 50800 w 3385332"/>
                <a:gd name="connsiteY16" fmla="*/ 942869 h 1387177"/>
                <a:gd name="connsiteX17" fmla="*/ 50800 w 3385332"/>
                <a:gd name="connsiteY17" fmla="*/ 942873 h 1387177"/>
                <a:gd name="connsiteX18" fmla="*/ 50800 w 3385332"/>
                <a:gd name="connsiteY18" fmla="*/ 660011 h 1387177"/>
                <a:gd name="connsiteX19" fmla="*/ 50800 w 3385332"/>
                <a:gd name="connsiteY19" fmla="*/ 660011 h 1387177"/>
                <a:gd name="connsiteX20" fmla="*/ 50800 w 3385332"/>
                <a:gd name="connsiteY20" fmla="*/ 188578 h 1387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385332" h="1387177">
                  <a:moveTo>
                    <a:pt x="50800" y="188578"/>
                  </a:moveTo>
                  <a:cubicBezTo>
                    <a:pt x="50800" y="84429"/>
                    <a:pt x="135229" y="0"/>
                    <a:pt x="239378" y="0"/>
                  </a:cubicBezTo>
                  <a:cubicBezTo>
                    <a:pt x="361770" y="0"/>
                    <a:pt x="422617" y="52754"/>
                    <a:pt x="606555" y="0"/>
                  </a:cubicBezTo>
                  <a:lnTo>
                    <a:pt x="606555" y="0"/>
                  </a:lnTo>
                  <a:cubicBezTo>
                    <a:pt x="884433" y="0"/>
                    <a:pt x="1188687" y="96716"/>
                    <a:pt x="1440188" y="0"/>
                  </a:cubicBezTo>
                  <a:cubicBezTo>
                    <a:pt x="2025710" y="0"/>
                    <a:pt x="1890262" y="114300"/>
                    <a:pt x="3196754" y="0"/>
                  </a:cubicBezTo>
                  <a:cubicBezTo>
                    <a:pt x="3300903" y="0"/>
                    <a:pt x="3385332" y="84429"/>
                    <a:pt x="3385332" y="188578"/>
                  </a:cubicBezTo>
                  <a:cubicBezTo>
                    <a:pt x="3139147" y="503983"/>
                    <a:pt x="3385332" y="502867"/>
                    <a:pt x="3385332" y="660011"/>
                  </a:cubicBezTo>
                  <a:lnTo>
                    <a:pt x="3385332" y="660011"/>
                  </a:lnTo>
                  <a:lnTo>
                    <a:pt x="3385332" y="942873"/>
                  </a:lnTo>
                  <a:lnTo>
                    <a:pt x="3385332" y="942869"/>
                  </a:lnTo>
                  <a:cubicBezTo>
                    <a:pt x="3112770" y="1020641"/>
                    <a:pt x="3300903" y="1131447"/>
                    <a:pt x="3196754" y="1131447"/>
                  </a:cubicBezTo>
                  <a:cubicBezTo>
                    <a:pt x="2505724" y="999562"/>
                    <a:pt x="1805903" y="1008355"/>
                    <a:pt x="1440188" y="1131447"/>
                  </a:cubicBezTo>
                  <a:cubicBezTo>
                    <a:pt x="1292460" y="958784"/>
                    <a:pt x="793063" y="1340033"/>
                    <a:pt x="654128" y="1387177"/>
                  </a:cubicBezTo>
                  <a:cubicBezTo>
                    <a:pt x="515185" y="1340033"/>
                    <a:pt x="842213" y="1029121"/>
                    <a:pt x="606555" y="1131447"/>
                  </a:cubicBezTo>
                  <a:lnTo>
                    <a:pt x="239378" y="1131447"/>
                  </a:lnTo>
                  <a:cubicBezTo>
                    <a:pt x="267113" y="999562"/>
                    <a:pt x="50800" y="1047018"/>
                    <a:pt x="50800" y="942869"/>
                  </a:cubicBezTo>
                  <a:lnTo>
                    <a:pt x="50800" y="942873"/>
                  </a:lnTo>
                  <a:cubicBezTo>
                    <a:pt x="50800" y="848586"/>
                    <a:pt x="191477" y="754298"/>
                    <a:pt x="50800" y="660011"/>
                  </a:cubicBezTo>
                  <a:lnTo>
                    <a:pt x="50800" y="660011"/>
                  </a:lnTo>
                  <a:cubicBezTo>
                    <a:pt x="50800" y="502867"/>
                    <a:pt x="-63500" y="345722"/>
                    <a:pt x="50800" y="188578"/>
                  </a:cubicBezTo>
                  <a:close/>
                </a:path>
              </a:pathLst>
            </a:custGeom>
            <a:solidFill>
              <a:schemeClr val="accent1">
                <a:lumMod val="20000"/>
                <a:lumOff val="80000"/>
              </a:schemeClr>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tx1"/>
                </a:solidFill>
              </a:endParaRPr>
            </a:p>
          </p:txBody>
        </p:sp>
        <p:grpSp>
          <p:nvGrpSpPr>
            <p:cNvPr id="3" name="Group 2"/>
            <p:cNvGrpSpPr/>
            <p:nvPr/>
          </p:nvGrpSpPr>
          <p:grpSpPr>
            <a:xfrm>
              <a:off x="6682154" y="3411415"/>
              <a:ext cx="2083778" cy="2854340"/>
              <a:chOff x="6682154" y="3411415"/>
              <a:chExt cx="2083778" cy="2854340"/>
            </a:xfrm>
          </p:grpSpPr>
          <p:sp>
            <p:nvSpPr>
              <p:cNvPr id="14" name="Flowchart: Terminator 13"/>
              <p:cNvSpPr/>
              <p:nvPr/>
            </p:nvSpPr>
            <p:spPr>
              <a:xfrm>
                <a:off x="7245786" y="5673023"/>
                <a:ext cx="1057896" cy="512589"/>
              </a:xfrm>
              <a:prstGeom prst="flowChartTerminator">
                <a:avLst/>
              </a:prstGeom>
              <a:solidFill>
                <a:srgbClr val="E0F1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00B050"/>
                    </a:solidFill>
                    <a:latin typeface="#9Slide07 SVNAppleberry" panose="02040603050506020204" pitchFamily="18" charset="0"/>
                  </a:rPr>
                  <a:t>Tuấn</a:t>
                </a:r>
                <a:r>
                  <a:rPr lang="en-US" sz="2400" dirty="0">
                    <a:solidFill>
                      <a:srgbClr val="00B050"/>
                    </a:solidFill>
                    <a:latin typeface="#9Slide07 SVNAppleberry" panose="02040603050506020204" pitchFamily="18" charset="0"/>
                  </a:rPr>
                  <a:t> </a:t>
                </a:r>
              </a:p>
            </p:txBody>
          </p:sp>
          <p:pic>
            <p:nvPicPr>
              <p:cNvPr id="10" name="Picture 9"/>
              <p:cNvPicPr>
                <a:picLocks noChangeAspect="1"/>
              </p:cNvPicPr>
              <p:nvPr/>
            </p:nvPicPr>
            <p:blipFill rotWithShape="1">
              <a:blip r:embed="rId6">
                <a:extLst>
                  <a:ext uri="{BEBA8EAE-BF5A-486C-A8C5-ECC9F3942E4B}">
                    <a14:imgProps xmlns:a14="http://schemas.microsoft.com/office/drawing/2010/main">
                      <a14:imgLayer r:embed="rId7">
                        <a14:imgEffect>
                          <a14:backgroundRemoval t="27000" b="96111" l="7216" r="84489">
                            <a14:foregroundMark x1="65170" y1="88333" x2="70625" y2="88333"/>
                            <a14:foregroundMark x1="62784" y1="87000" x2="64773" y2="90889"/>
                            <a14:foregroundMark x1="20341" y1="39222" x2="22955" y2="85556"/>
                            <a14:foregroundMark x1="24943" y1="64333" x2="28068" y2="75556"/>
                            <a14:foregroundMark x1="23636" y1="62111" x2="15511" y2="73889"/>
                            <a14:foregroundMark x1="16534" y1="88111" x2="22102" y2="90000"/>
                            <a14:foregroundMark x1="16534" y1="67667" x2="14375" y2="75556"/>
                          </a14:backgroundRemoval>
                        </a14:imgEffect>
                      </a14:imgLayer>
                    </a14:imgProps>
                  </a:ext>
                  <a:ext uri="{28A0092B-C50C-407E-A947-70E740481C1C}">
                    <a14:useLocalDpi xmlns:a14="http://schemas.microsoft.com/office/drawing/2010/main" val="0"/>
                  </a:ext>
                </a:extLst>
              </a:blip>
              <a:srcRect l="52244" t="24955" r="22056" b="6201"/>
              <a:stretch/>
            </p:blipFill>
            <p:spPr>
              <a:xfrm>
                <a:off x="6682154" y="3411415"/>
                <a:ext cx="2083778" cy="2854340"/>
              </a:xfrm>
              <a:prstGeom prst="rect">
                <a:avLst/>
              </a:prstGeom>
            </p:spPr>
          </p:pic>
        </p:grpSp>
        <p:sp>
          <p:nvSpPr>
            <p:cNvPr id="9" name="Rectangle 8"/>
            <p:cNvSpPr/>
            <p:nvPr/>
          </p:nvSpPr>
          <p:spPr>
            <a:xfrm>
              <a:off x="7678770" y="2459199"/>
              <a:ext cx="2477331" cy="923330"/>
            </a:xfrm>
            <a:prstGeom prst="rect">
              <a:avLst/>
            </a:prstGeom>
          </p:spPr>
          <p:txBody>
            <a:bodyPr wrap="square">
              <a:spAutoFit/>
            </a:bodyPr>
            <a:lstStyle/>
            <a:p>
              <a:pPr algn="ctr"/>
              <a:r>
                <a:rPr lang="en-US" dirty="0" err="1"/>
                <a:t>Quan</a:t>
              </a:r>
              <a:r>
                <a:rPr lang="en-US" dirty="0"/>
                <a:t> </a:t>
              </a:r>
              <a:r>
                <a:rPr lang="en-US" dirty="0" err="1"/>
                <a:t>tâm</a:t>
              </a:r>
              <a:r>
                <a:rPr lang="en-US" dirty="0"/>
                <a:t>, </a:t>
              </a:r>
              <a:r>
                <a:rPr lang="en-US" dirty="0" err="1"/>
                <a:t>giúp</a:t>
              </a:r>
              <a:r>
                <a:rPr lang="en-US" dirty="0"/>
                <a:t> </a:t>
              </a:r>
              <a:r>
                <a:rPr lang="en-US" dirty="0" err="1"/>
                <a:t>đỡ</a:t>
              </a:r>
              <a:r>
                <a:rPr lang="en-US" dirty="0"/>
                <a:t> </a:t>
              </a:r>
              <a:r>
                <a:rPr lang="en-US" dirty="0" err="1"/>
                <a:t>người</a:t>
              </a:r>
              <a:r>
                <a:rPr lang="en-US" dirty="0"/>
                <a:t> </a:t>
              </a:r>
              <a:r>
                <a:rPr lang="en-US" dirty="0" err="1"/>
                <a:t>gặp</a:t>
              </a:r>
              <a:r>
                <a:rPr lang="en-US" dirty="0"/>
                <a:t> </a:t>
              </a:r>
              <a:r>
                <a:rPr lang="en-US" dirty="0" err="1"/>
                <a:t>khó</a:t>
              </a:r>
              <a:r>
                <a:rPr lang="en-US" dirty="0"/>
                <a:t> </a:t>
              </a:r>
              <a:r>
                <a:rPr lang="en-US" dirty="0" err="1"/>
                <a:t>khăn</a:t>
              </a:r>
              <a:r>
                <a:rPr lang="en-US" dirty="0"/>
                <a:t> </a:t>
              </a:r>
              <a:r>
                <a:rPr lang="en-US" dirty="0" err="1"/>
                <a:t>là</a:t>
              </a:r>
              <a:r>
                <a:rPr lang="en-US" dirty="0"/>
                <a:t> </a:t>
              </a:r>
              <a:r>
                <a:rPr lang="en-US" dirty="0" err="1"/>
                <a:t>việc</a:t>
              </a:r>
              <a:r>
                <a:rPr lang="en-US" dirty="0"/>
                <a:t> </a:t>
              </a:r>
              <a:r>
                <a:rPr lang="en-US" dirty="0" err="1"/>
                <a:t>của</a:t>
              </a:r>
              <a:r>
                <a:rPr lang="en-US" dirty="0"/>
                <a:t> </a:t>
              </a:r>
              <a:r>
                <a:rPr lang="en-US" dirty="0" err="1"/>
                <a:t>người</a:t>
              </a:r>
              <a:r>
                <a:rPr lang="en-US" dirty="0"/>
                <a:t> </a:t>
              </a:r>
              <a:r>
                <a:rPr lang="en-US" dirty="0" err="1"/>
                <a:t>lớn</a:t>
              </a:r>
              <a:endParaRPr lang="en-US" dirty="0"/>
            </a:p>
          </p:txBody>
        </p:sp>
      </p:grpSp>
    </p:spTree>
    <p:extLst>
      <p:ext uri="{BB962C8B-B14F-4D97-AF65-F5344CB8AC3E}">
        <p14:creationId xmlns:p14="http://schemas.microsoft.com/office/powerpoint/2010/main" val="3819003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randombar(horizontal)">
                                      <p:cBhvr>
                                        <p:cTn id="12" dur="500"/>
                                        <p:tgtEl>
                                          <p:spTgt spid="24"/>
                                        </p:tgtEl>
                                      </p:cBhvr>
                                    </p:animEffect>
                                  </p:childTnLst>
                                  <p:subTnLst>
                                    <p:audio>
                                      <p:cMediaNode>
                                        <p:cTn display="0" masterRel="sameClick">
                                          <p:stCondLst>
                                            <p:cond evt="begin" delay="0">
                                              <p:tn val="10"/>
                                            </p:cond>
                                          </p:stCondLst>
                                          <p:endCondLst>
                                            <p:cond evt="onStopAudio" delay="0">
                                              <p:tgtEl>
                                                <p:sldTgt/>
                                              </p:tgtEl>
                                            </p:cond>
                                          </p:endCondLst>
                                        </p:cTn>
                                        <p:tgtEl>
                                          <p:sndTgt r:embed="rId2" name="whoosh.wav"/>
                                        </p:tgtEl>
                                      </p:cMediaNode>
                                    </p:audio>
                                  </p:sub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randombar(horizont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wipe(down)">
                                      <p:cBhvr>
                                        <p:cTn id="22" dur="5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fade">
                                      <p:cBhvr>
                                        <p:cTn id="27" dur="500"/>
                                        <p:tgtEl>
                                          <p:spTgt spid="25"/>
                                        </p:tgtEl>
                                      </p:cBhvr>
                                    </p:animEffect>
                                  </p:childTnLst>
                                  <p:subTnLst>
                                    <p:audio>
                                      <p:cMediaNode>
                                        <p:cTn display="0" masterRel="sameClick">
                                          <p:stCondLst>
                                            <p:cond evt="begin" delay="0">
                                              <p:tn val="25"/>
                                            </p:cond>
                                          </p:stCondLst>
                                          <p:endCondLst>
                                            <p:cond evt="onStopAudio" delay="0">
                                              <p:tgtEl>
                                                <p:sldTgt/>
                                              </p:tgtEl>
                                            </p:cond>
                                          </p:endCondLst>
                                        </p:cTn>
                                        <p:tgtEl>
                                          <p:sndTgt r:embed="rId3" name="bomb.wav"/>
                                        </p:tgtEl>
                                      </p:cMediaNode>
                                    </p:audio>
                                  </p:sub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randombar(horizontal)">
                                      <p:cBhvr>
                                        <p:cTn id="3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3000" r="-3000"/>
          </a:stretch>
        </a:blipFill>
        <a:effectLst/>
      </p:bgPr>
    </p:bg>
    <p:spTree>
      <p:nvGrpSpPr>
        <p:cNvPr id="1" name=""/>
        <p:cNvGrpSpPr/>
        <p:nvPr/>
      </p:nvGrpSpPr>
      <p:grpSpPr>
        <a:xfrm>
          <a:off x="0" y="0"/>
          <a:ext cx="0" cy="0"/>
          <a:chOff x="0" y="0"/>
          <a:chExt cx="0" cy="0"/>
        </a:xfrm>
      </p:grpSpPr>
      <p:sp>
        <p:nvSpPr>
          <p:cNvPr id="4" name="Rounded Rectangle 3"/>
          <p:cNvSpPr/>
          <p:nvPr/>
        </p:nvSpPr>
        <p:spPr>
          <a:xfrm>
            <a:off x="439615" y="298938"/>
            <a:ext cx="11465170" cy="6263908"/>
          </a:xfrm>
          <a:prstGeom prst="roundRect">
            <a:avLst>
              <a:gd name="adj" fmla="val 4439"/>
            </a:avLst>
          </a:prstGeom>
          <a:solidFill>
            <a:schemeClr val="bg1"/>
          </a:solidFill>
          <a:ln w="762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2" name="Group 21"/>
          <p:cNvGrpSpPr/>
          <p:nvPr/>
        </p:nvGrpSpPr>
        <p:grpSpPr>
          <a:xfrm>
            <a:off x="4627308" y="2372314"/>
            <a:ext cx="2562521" cy="3990297"/>
            <a:chOff x="5341765" y="2523951"/>
            <a:chExt cx="2562521" cy="3990297"/>
          </a:xfrm>
        </p:grpSpPr>
        <p:grpSp>
          <p:nvGrpSpPr>
            <p:cNvPr id="3" name="Group 2"/>
            <p:cNvGrpSpPr/>
            <p:nvPr/>
          </p:nvGrpSpPr>
          <p:grpSpPr>
            <a:xfrm>
              <a:off x="5341765" y="3564575"/>
              <a:ext cx="2107835" cy="2949673"/>
              <a:chOff x="5317045" y="3405124"/>
              <a:chExt cx="2107835" cy="2949673"/>
            </a:xfrm>
          </p:grpSpPr>
          <p:pic>
            <p:nvPicPr>
              <p:cNvPr id="13" name="Picture 12"/>
              <p:cNvPicPr>
                <a:picLocks noChangeAspect="1"/>
              </p:cNvPicPr>
              <p:nvPr/>
            </p:nvPicPr>
            <p:blipFill rotWithShape="1">
              <a:blip r:embed="rId6">
                <a:extLst>
                  <a:ext uri="{BEBA8EAE-BF5A-486C-A8C5-ECC9F3942E4B}">
                    <a14:imgProps xmlns:a14="http://schemas.microsoft.com/office/drawing/2010/main">
                      <a14:imgLayer r:embed="rId7">
                        <a14:imgEffect>
                          <a14:backgroundRemoval t="31222" b="91222" l="42589" r="61221">
                            <a14:foregroundMark x1="56420" y1="64444" x2="56420" y2="64444"/>
                            <a14:foregroundMark x1="57881" y1="66000" x2="57046" y2="68222"/>
                          </a14:backgroundRemoval>
                        </a14:imgEffect>
                      </a14:imgLayer>
                    </a14:imgProps>
                  </a:ext>
                  <a:ext uri="{28A0092B-C50C-407E-A947-70E740481C1C}">
                    <a14:useLocalDpi xmlns:a14="http://schemas.microsoft.com/office/drawing/2010/main" val="0"/>
                  </a:ext>
                </a:extLst>
              </a:blip>
              <a:srcRect l="40484" t="30368" r="38250" b="8034"/>
              <a:stretch/>
            </p:blipFill>
            <p:spPr>
              <a:xfrm>
                <a:off x="5317045" y="3405124"/>
                <a:ext cx="2107835" cy="2766534"/>
              </a:xfrm>
              <a:prstGeom prst="rect">
                <a:avLst/>
              </a:prstGeom>
            </p:spPr>
          </p:pic>
          <p:sp>
            <p:nvSpPr>
              <p:cNvPr id="10" name="Flowchart: Terminator 9"/>
              <p:cNvSpPr/>
              <p:nvPr/>
            </p:nvSpPr>
            <p:spPr>
              <a:xfrm>
                <a:off x="5804320" y="5842208"/>
                <a:ext cx="1133283" cy="512589"/>
              </a:xfrm>
              <a:prstGeom prst="flowChartTerminator">
                <a:avLst/>
              </a:prstGeom>
              <a:solidFill>
                <a:srgbClr val="E0F1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00B050"/>
                    </a:solidFill>
                    <a:latin typeface="#9Slide07 SVNAppleberry" panose="02040603050506020204" pitchFamily="18" charset="0"/>
                  </a:rPr>
                  <a:t>Vân</a:t>
                </a:r>
                <a:r>
                  <a:rPr lang="en-US" sz="2400" dirty="0">
                    <a:solidFill>
                      <a:srgbClr val="00B050"/>
                    </a:solidFill>
                    <a:latin typeface="#9Slide07 SVNAppleberry" panose="02040603050506020204" pitchFamily="18" charset="0"/>
                  </a:rPr>
                  <a:t> </a:t>
                </a:r>
              </a:p>
            </p:txBody>
          </p:sp>
        </p:grpSp>
        <p:sp>
          <p:nvSpPr>
            <p:cNvPr id="16" name="Rounded Rectangular Callout 15"/>
            <p:cNvSpPr/>
            <p:nvPr/>
          </p:nvSpPr>
          <p:spPr>
            <a:xfrm>
              <a:off x="5390618" y="2523951"/>
              <a:ext cx="2513668" cy="1434470"/>
            </a:xfrm>
            <a:custGeom>
              <a:avLst/>
              <a:gdLst>
                <a:gd name="connsiteX0" fmla="*/ 0 w 3044758"/>
                <a:gd name="connsiteY0" fmla="*/ 173441 h 1040625"/>
                <a:gd name="connsiteX1" fmla="*/ 173441 w 3044758"/>
                <a:gd name="connsiteY1" fmla="*/ 0 h 1040625"/>
                <a:gd name="connsiteX2" fmla="*/ 1776109 w 3044758"/>
                <a:gd name="connsiteY2" fmla="*/ 0 h 1040625"/>
                <a:gd name="connsiteX3" fmla="*/ 1776109 w 3044758"/>
                <a:gd name="connsiteY3" fmla="*/ 0 h 1040625"/>
                <a:gd name="connsiteX4" fmla="*/ 2537298 w 3044758"/>
                <a:gd name="connsiteY4" fmla="*/ 0 h 1040625"/>
                <a:gd name="connsiteX5" fmla="*/ 2871317 w 3044758"/>
                <a:gd name="connsiteY5" fmla="*/ 0 h 1040625"/>
                <a:gd name="connsiteX6" fmla="*/ 3044758 w 3044758"/>
                <a:gd name="connsiteY6" fmla="*/ 173441 h 1040625"/>
                <a:gd name="connsiteX7" fmla="*/ 3044758 w 3044758"/>
                <a:gd name="connsiteY7" fmla="*/ 607031 h 1040625"/>
                <a:gd name="connsiteX8" fmla="*/ 3044758 w 3044758"/>
                <a:gd name="connsiteY8" fmla="*/ 607031 h 1040625"/>
                <a:gd name="connsiteX9" fmla="*/ 3044758 w 3044758"/>
                <a:gd name="connsiteY9" fmla="*/ 867188 h 1040625"/>
                <a:gd name="connsiteX10" fmla="*/ 3044758 w 3044758"/>
                <a:gd name="connsiteY10" fmla="*/ 867184 h 1040625"/>
                <a:gd name="connsiteX11" fmla="*/ 2871317 w 3044758"/>
                <a:gd name="connsiteY11" fmla="*/ 1040625 h 1040625"/>
                <a:gd name="connsiteX12" fmla="*/ 2537298 w 3044758"/>
                <a:gd name="connsiteY12" fmla="*/ 1040625 h 1040625"/>
                <a:gd name="connsiteX13" fmla="*/ 1565067 w 3044758"/>
                <a:gd name="connsiteY13" fmla="*/ 1434470 h 1040625"/>
                <a:gd name="connsiteX14" fmla="*/ 1776109 w 3044758"/>
                <a:gd name="connsiteY14" fmla="*/ 1040625 h 1040625"/>
                <a:gd name="connsiteX15" fmla="*/ 173441 w 3044758"/>
                <a:gd name="connsiteY15" fmla="*/ 1040625 h 1040625"/>
                <a:gd name="connsiteX16" fmla="*/ 0 w 3044758"/>
                <a:gd name="connsiteY16" fmla="*/ 867184 h 1040625"/>
                <a:gd name="connsiteX17" fmla="*/ 0 w 3044758"/>
                <a:gd name="connsiteY17" fmla="*/ 867188 h 1040625"/>
                <a:gd name="connsiteX18" fmla="*/ 0 w 3044758"/>
                <a:gd name="connsiteY18" fmla="*/ 607031 h 1040625"/>
                <a:gd name="connsiteX19" fmla="*/ 0 w 3044758"/>
                <a:gd name="connsiteY19" fmla="*/ 607031 h 1040625"/>
                <a:gd name="connsiteX20" fmla="*/ 0 w 3044758"/>
                <a:gd name="connsiteY20" fmla="*/ 173441 h 1040625"/>
                <a:gd name="connsiteX0" fmla="*/ 0 w 3044758"/>
                <a:gd name="connsiteY0" fmla="*/ 173441 h 1434470"/>
                <a:gd name="connsiteX1" fmla="*/ 173441 w 3044758"/>
                <a:gd name="connsiteY1" fmla="*/ 0 h 1434470"/>
                <a:gd name="connsiteX2" fmla="*/ 1776109 w 3044758"/>
                <a:gd name="connsiteY2" fmla="*/ 0 h 1434470"/>
                <a:gd name="connsiteX3" fmla="*/ 1776109 w 3044758"/>
                <a:gd name="connsiteY3" fmla="*/ 0 h 1434470"/>
                <a:gd name="connsiteX4" fmla="*/ 2537298 w 3044758"/>
                <a:gd name="connsiteY4" fmla="*/ 0 h 1434470"/>
                <a:gd name="connsiteX5" fmla="*/ 2871317 w 3044758"/>
                <a:gd name="connsiteY5" fmla="*/ 0 h 1434470"/>
                <a:gd name="connsiteX6" fmla="*/ 3044758 w 3044758"/>
                <a:gd name="connsiteY6" fmla="*/ 173441 h 1434470"/>
                <a:gd name="connsiteX7" fmla="*/ 3044758 w 3044758"/>
                <a:gd name="connsiteY7" fmla="*/ 607031 h 1434470"/>
                <a:gd name="connsiteX8" fmla="*/ 3044758 w 3044758"/>
                <a:gd name="connsiteY8" fmla="*/ 607031 h 1434470"/>
                <a:gd name="connsiteX9" fmla="*/ 3044758 w 3044758"/>
                <a:gd name="connsiteY9" fmla="*/ 867188 h 1434470"/>
                <a:gd name="connsiteX10" fmla="*/ 3044758 w 3044758"/>
                <a:gd name="connsiteY10" fmla="*/ 867184 h 1434470"/>
                <a:gd name="connsiteX11" fmla="*/ 2871317 w 3044758"/>
                <a:gd name="connsiteY11" fmla="*/ 1040625 h 1434470"/>
                <a:gd name="connsiteX12" fmla="*/ 2537298 w 3044758"/>
                <a:gd name="connsiteY12" fmla="*/ 1040625 h 1434470"/>
                <a:gd name="connsiteX13" fmla="*/ 1565067 w 3044758"/>
                <a:gd name="connsiteY13" fmla="*/ 1434470 h 1434470"/>
                <a:gd name="connsiteX14" fmla="*/ 1776109 w 3044758"/>
                <a:gd name="connsiteY14" fmla="*/ 1040625 h 1434470"/>
                <a:gd name="connsiteX15" fmla="*/ 173441 w 3044758"/>
                <a:gd name="connsiteY15" fmla="*/ 1040625 h 1434470"/>
                <a:gd name="connsiteX16" fmla="*/ 0 w 3044758"/>
                <a:gd name="connsiteY16" fmla="*/ 867184 h 1434470"/>
                <a:gd name="connsiteX17" fmla="*/ 0 w 3044758"/>
                <a:gd name="connsiteY17" fmla="*/ 867188 h 1434470"/>
                <a:gd name="connsiteX18" fmla="*/ 0 w 3044758"/>
                <a:gd name="connsiteY18" fmla="*/ 607031 h 1434470"/>
                <a:gd name="connsiteX19" fmla="*/ 0 w 3044758"/>
                <a:gd name="connsiteY19" fmla="*/ 607031 h 1434470"/>
                <a:gd name="connsiteX20" fmla="*/ 0 w 3044758"/>
                <a:gd name="connsiteY20" fmla="*/ 173441 h 1434470"/>
                <a:gd name="connsiteX0" fmla="*/ 0 w 3044758"/>
                <a:gd name="connsiteY0" fmla="*/ 173441 h 1434470"/>
                <a:gd name="connsiteX1" fmla="*/ 173441 w 3044758"/>
                <a:gd name="connsiteY1" fmla="*/ 0 h 1434470"/>
                <a:gd name="connsiteX2" fmla="*/ 1776109 w 3044758"/>
                <a:gd name="connsiteY2" fmla="*/ 0 h 1434470"/>
                <a:gd name="connsiteX3" fmla="*/ 1776109 w 3044758"/>
                <a:gd name="connsiteY3" fmla="*/ 0 h 1434470"/>
                <a:gd name="connsiteX4" fmla="*/ 2537298 w 3044758"/>
                <a:gd name="connsiteY4" fmla="*/ 0 h 1434470"/>
                <a:gd name="connsiteX5" fmla="*/ 2871317 w 3044758"/>
                <a:gd name="connsiteY5" fmla="*/ 0 h 1434470"/>
                <a:gd name="connsiteX6" fmla="*/ 3044758 w 3044758"/>
                <a:gd name="connsiteY6" fmla="*/ 173441 h 1434470"/>
                <a:gd name="connsiteX7" fmla="*/ 3044758 w 3044758"/>
                <a:gd name="connsiteY7" fmla="*/ 607031 h 1434470"/>
                <a:gd name="connsiteX8" fmla="*/ 3044758 w 3044758"/>
                <a:gd name="connsiteY8" fmla="*/ 607031 h 1434470"/>
                <a:gd name="connsiteX9" fmla="*/ 3044758 w 3044758"/>
                <a:gd name="connsiteY9" fmla="*/ 867188 h 1434470"/>
                <a:gd name="connsiteX10" fmla="*/ 3044758 w 3044758"/>
                <a:gd name="connsiteY10" fmla="*/ 867184 h 1434470"/>
                <a:gd name="connsiteX11" fmla="*/ 2871317 w 3044758"/>
                <a:gd name="connsiteY11" fmla="*/ 1040625 h 1434470"/>
                <a:gd name="connsiteX12" fmla="*/ 2537298 w 3044758"/>
                <a:gd name="connsiteY12" fmla="*/ 1040625 h 1434470"/>
                <a:gd name="connsiteX13" fmla="*/ 1565067 w 3044758"/>
                <a:gd name="connsiteY13" fmla="*/ 1434470 h 1434470"/>
                <a:gd name="connsiteX14" fmla="*/ 1776109 w 3044758"/>
                <a:gd name="connsiteY14" fmla="*/ 1040625 h 1434470"/>
                <a:gd name="connsiteX15" fmla="*/ 173441 w 3044758"/>
                <a:gd name="connsiteY15" fmla="*/ 1040625 h 1434470"/>
                <a:gd name="connsiteX16" fmla="*/ 0 w 3044758"/>
                <a:gd name="connsiteY16" fmla="*/ 867184 h 1434470"/>
                <a:gd name="connsiteX17" fmla="*/ 0 w 3044758"/>
                <a:gd name="connsiteY17" fmla="*/ 867188 h 1434470"/>
                <a:gd name="connsiteX18" fmla="*/ 0 w 3044758"/>
                <a:gd name="connsiteY18" fmla="*/ 607031 h 1434470"/>
                <a:gd name="connsiteX19" fmla="*/ 0 w 3044758"/>
                <a:gd name="connsiteY19" fmla="*/ 607031 h 1434470"/>
                <a:gd name="connsiteX20" fmla="*/ 0 w 3044758"/>
                <a:gd name="connsiteY20" fmla="*/ 173441 h 1434470"/>
                <a:gd name="connsiteX0" fmla="*/ 0 w 3044758"/>
                <a:gd name="connsiteY0" fmla="*/ 173441 h 1434470"/>
                <a:gd name="connsiteX1" fmla="*/ 173441 w 3044758"/>
                <a:gd name="connsiteY1" fmla="*/ 0 h 1434470"/>
                <a:gd name="connsiteX2" fmla="*/ 1776109 w 3044758"/>
                <a:gd name="connsiteY2" fmla="*/ 0 h 1434470"/>
                <a:gd name="connsiteX3" fmla="*/ 1776109 w 3044758"/>
                <a:gd name="connsiteY3" fmla="*/ 0 h 1434470"/>
                <a:gd name="connsiteX4" fmla="*/ 2537298 w 3044758"/>
                <a:gd name="connsiteY4" fmla="*/ 0 h 1434470"/>
                <a:gd name="connsiteX5" fmla="*/ 2871317 w 3044758"/>
                <a:gd name="connsiteY5" fmla="*/ 0 h 1434470"/>
                <a:gd name="connsiteX6" fmla="*/ 3044758 w 3044758"/>
                <a:gd name="connsiteY6" fmla="*/ 173441 h 1434470"/>
                <a:gd name="connsiteX7" fmla="*/ 3044758 w 3044758"/>
                <a:gd name="connsiteY7" fmla="*/ 607031 h 1434470"/>
                <a:gd name="connsiteX8" fmla="*/ 3044758 w 3044758"/>
                <a:gd name="connsiteY8" fmla="*/ 607031 h 1434470"/>
                <a:gd name="connsiteX9" fmla="*/ 3044758 w 3044758"/>
                <a:gd name="connsiteY9" fmla="*/ 867188 h 1434470"/>
                <a:gd name="connsiteX10" fmla="*/ 3044758 w 3044758"/>
                <a:gd name="connsiteY10" fmla="*/ 867184 h 1434470"/>
                <a:gd name="connsiteX11" fmla="*/ 2871317 w 3044758"/>
                <a:gd name="connsiteY11" fmla="*/ 1040625 h 1434470"/>
                <a:gd name="connsiteX12" fmla="*/ 2537298 w 3044758"/>
                <a:gd name="connsiteY12" fmla="*/ 1040625 h 1434470"/>
                <a:gd name="connsiteX13" fmla="*/ 1565067 w 3044758"/>
                <a:gd name="connsiteY13" fmla="*/ 1434470 h 1434470"/>
                <a:gd name="connsiteX14" fmla="*/ 1776109 w 3044758"/>
                <a:gd name="connsiteY14" fmla="*/ 1040625 h 1434470"/>
                <a:gd name="connsiteX15" fmla="*/ 173441 w 3044758"/>
                <a:gd name="connsiteY15" fmla="*/ 1040625 h 1434470"/>
                <a:gd name="connsiteX16" fmla="*/ 0 w 3044758"/>
                <a:gd name="connsiteY16" fmla="*/ 867184 h 1434470"/>
                <a:gd name="connsiteX17" fmla="*/ 0 w 3044758"/>
                <a:gd name="connsiteY17" fmla="*/ 867188 h 1434470"/>
                <a:gd name="connsiteX18" fmla="*/ 0 w 3044758"/>
                <a:gd name="connsiteY18" fmla="*/ 607031 h 1434470"/>
                <a:gd name="connsiteX19" fmla="*/ 0 w 3044758"/>
                <a:gd name="connsiteY19" fmla="*/ 607031 h 1434470"/>
                <a:gd name="connsiteX20" fmla="*/ 0 w 3044758"/>
                <a:gd name="connsiteY20" fmla="*/ 173441 h 1434470"/>
                <a:gd name="connsiteX0" fmla="*/ 0 w 3091650"/>
                <a:gd name="connsiteY0" fmla="*/ 173441 h 1434470"/>
                <a:gd name="connsiteX1" fmla="*/ 173441 w 3091650"/>
                <a:gd name="connsiteY1" fmla="*/ 0 h 1434470"/>
                <a:gd name="connsiteX2" fmla="*/ 1776109 w 3091650"/>
                <a:gd name="connsiteY2" fmla="*/ 0 h 1434470"/>
                <a:gd name="connsiteX3" fmla="*/ 1776109 w 3091650"/>
                <a:gd name="connsiteY3" fmla="*/ 0 h 1434470"/>
                <a:gd name="connsiteX4" fmla="*/ 2537298 w 3091650"/>
                <a:gd name="connsiteY4" fmla="*/ 0 h 1434470"/>
                <a:gd name="connsiteX5" fmla="*/ 2871317 w 3091650"/>
                <a:gd name="connsiteY5" fmla="*/ 0 h 1434470"/>
                <a:gd name="connsiteX6" fmla="*/ 3044758 w 3091650"/>
                <a:gd name="connsiteY6" fmla="*/ 173441 h 1434470"/>
                <a:gd name="connsiteX7" fmla="*/ 3044758 w 3091650"/>
                <a:gd name="connsiteY7" fmla="*/ 607031 h 1434470"/>
                <a:gd name="connsiteX8" fmla="*/ 3044758 w 3091650"/>
                <a:gd name="connsiteY8" fmla="*/ 607031 h 1434470"/>
                <a:gd name="connsiteX9" fmla="*/ 3044758 w 3091650"/>
                <a:gd name="connsiteY9" fmla="*/ 867188 h 1434470"/>
                <a:gd name="connsiteX10" fmla="*/ 3044758 w 3091650"/>
                <a:gd name="connsiteY10" fmla="*/ 867184 h 1434470"/>
                <a:gd name="connsiteX11" fmla="*/ 2871317 w 3091650"/>
                <a:gd name="connsiteY11" fmla="*/ 1040625 h 1434470"/>
                <a:gd name="connsiteX12" fmla="*/ 2537298 w 3091650"/>
                <a:gd name="connsiteY12" fmla="*/ 1040625 h 1434470"/>
                <a:gd name="connsiteX13" fmla="*/ 1565067 w 3091650"/>
                <a:gd name="connsiteY13" fmla="*/ 1434470 h 1434470"/>
                <a:gd name="connsiteX14" fmla="*/ 1776109 w 3091650"/>
                <a:gd name="connsiteY14" fmla="*/ 1040625 h 1434470"/>
                <a:gd name="connsiteX15" fmla="*/ 173441 w 3091650"/>
                <a:gd name="connsiteY15" fmla="*/ 1040625 h 1434470"/>
                <a:gd name="connsiteX16" fmla="*/ 0 w 3091650"/>
                <a:gd name="connsiteY16" fmla="*/ 867184 h 1434470"/>
                <a:gd name="connsiteX17" fmla="*/ 0 w 3091650"/>
                <a:gd name="connsiteY17" fmla="*/ 867188 h 1434470"/>
                <a:gd name="connsiteX18" fmla="*/ 0 w 3091650"/>
                <a:gd name="connsiteY18" fmla="*/ 607031 h 1434470"/>
                <a:gd name="connsiteX19" fmla="*/ 0 w 3091650"/>
                <a:gd name="connsiteY19" fmla="*/ 607031 h 1434470"/>
                <a:gd name="connsiteX20" fmla="*/ 0 w 3091650"/>
                <a:gd name="connsiteY20" fmla="*/ 173441 h 1434470"/>
                <a:gd name="connsiteX0" fmla="*/ 0 w 3091650"/>
                <a:gd name="connsiteY0" fmla="*/ 173441 h 1434470"/>
                <a:gd name="connsiteX1" fmla="*/ 173441 w 3091650"/>
                <a:gd name="connsiteY1" fmla="*/ 0 h 1434470"/>
                <a:gd name="connsiteX2" fmla="*/ 1776109 w 3091650"/>
                <a:gd name="connsiteY2" fmla="*/ 0 h 1434470"/>
                <a:gd name="connsiteX3" fmla="*/ 1776109 w 3091650"/>
                <a:gd name="connsiteY3" fmla="*/ 0 h 1434470"/>
                <a:gd name="connsiteX4" fmla="*/ 2537298 w 3091650"/>
                <a:gd name="connsiteY4" fmla="*/ 0 h 1434470"/>
                <a:gd name="connsiteX5" fmla="*/ 2871317 w 3091650"/>
                <a:gd name="connsiteY5" fmla="*/ 0 h 1434470"/>
                <a:gd name="connsiteX6" fmla="*/ 3044758 w 3091650"/>
                <a:gd name="connsiteY6" fmla="*/ 173441 h 1434470"/>
                <a:gd name="connsiteX7" fmla="*/ 3044758 w 3091650"/>
                <a:gd name="connsiteY7" fmla="*/ 607031 h 1434470"/>
                <a:gd name="connsiteX8" fmla="*/ 3044758 w 3091650"/>
                <a:gd name="connsiteY8" fmla="*/ 607031 h 1434470"/>
                <a:gd name="connsiteX9" fmla="*/ 3044758 w 3091650"/>
                <a:gd name="connsiteY9" fmla="*/ 867188 h 1434470"/>
                <a:gd name="connsiteX10" fmla="*/ 3044758 w 3091650"/>
                <a:gd name="connsiteY10" fmla="*/ 867184 h 1434470"/>
                <a:gd name="connsiteX11" fmla="*/ 2871317 w 3091650"/>
                <a:gd name="connsiteY11" fmla="*/ 1040625 h 1434470"/>
                <a:gd name="connsiteX12" fmla="*/ 2537298 w 3091650"/>
                <a:gd name="connsiteY12" fmla="*/ 1040625 h 1434470"/>
                <a:gd name="connsiteX13" fmla="*/ 1565067 w 3091650"/>
                <a:gd name="connsiteY13" fmla="*/ 1434470 h 1434470"/>
                <a:gd name="connsiteX14" fmla="*/ 1776109 w 3091650"/>
                <a:gd name="connsiteY14" fmla="*/ 1040625 h 1434470"/>
                <a:gd name="connsiteX15" fmla="*/ 173441 w 3091650"/>
                <a:gd name="connsiteY15" fmla="*/ 1040625 h 1434470"/>
                <a:gd name="connsiteX16" fmla="*/ 0 w 3091650"/>
                <a:gd name="connsiteY16" fmla="*/ 867184 h 1434470"/>
                <a:gd name="connsiteX17" fmla="*/ 0 w 3091650"/>
                <a:gd name="connsiteY17" fmla="*/ 867188 h 1434470"/>
                <a:gd name="connsiteX18" fmla="*/ 0 w 3091650"/>
                <a:gd name="connsiteY18" fmla="*/ 607031 h 1434470"/>
                <a:gd name="connsiteX19" fmla="*/ 0 w 3091650"/>
                <a:gd name="connsiteY19" fmla="*/ 607031 h 1434470"/>
                <a:gd name="connsiteX20" fmla="*/ 0 w 3091650"/>
                <a:gd name="connsiteY20" fmla="*/ 173441 h 1434470"/>
                <a:gd name="connsiteX0" fmla="*/ 0 w 3091650"/>
                <a:gd name="connsiteY0" fmla="*/ 173441 h 1434470"/>
                <a:gd name="connsiteX1" fmla="*/ 173441 w 3091650"/>
                <a:gd name="connsiteY1" fmla="*/ 0 h 1434470"/>
                <a:gd name="connsiteX2" fmla="*/ 1776109 w 3091650"/>
                <a:gd name="connsiteY2" fmla="*/ 0 h 1434470"/>
                <a:gd name="connsiteX3" fmla="*/ 1776109 w 3091650"/>
                <a:gd name="connsiteY3" fmla="*/ 0 h 1434470"/>
                <a:gd name="connsiteX4" fmla="*/ 2537298 w 3091650"/>
                <a:gd name="connsiteY4" fmla="*/ 0 h 1434470"/>
                <a:gd name="connsiteX5" fmla="*/ 2871317 w 3091650"/>
                <a:gd name="connsiteY5" fmla="*/ 0 h 1434470"/>
                <a:gd name="connsiteX6" fmla="*/ 3044758 w 3091650"/>
                <a:gd name="connsiteY6" fmla="*/ 173441 h 1434470"/>
                <a:gd name="connsiteX7" fmla="*/ 3044758 w 3091650"/>
                <a:gd name="connsiteY7" fmla="*/ 607031 h 1434470"/>
                <a:gd name="connsiteX8" fmla="*/ 3044758 w 3091650"/>
                <a:gd name="connsiteY8" fmla="*/ 607031 h 1434470"/>
                <a:gd name="connsiteX9" fmla="*/ 3044758 w 3091650"/>
                <a:gd name="connsiteY9" fmla="*/ 867188 h 1434470"/>
                <a:gd name="connsiteX10" fmla="*/ 3044758 w 3091650"/>
                <a:gd name="connsiteY10" fmla="*/ 867184 h 1434470"/>
                <a:gd name="connsiteX11" fmla="*/ 2871317 w 3091650"/>
                <a:gd name="connsiteY11" fmla="*/ 1040625 h 1434470"/>
                <a:gd name="connsiteX12" fmla="*/ 2537298 w 3091650"/>
                <a:gd name="connsiteY12" fmla="*/ 1040625 h 1434470"/>
                <a:gd name="connsiteX13" fmla="*/ 1565067 w 3091650"/>
                <a:gd name="connsiteY13" fmla="*/ 1434470 h 1434470"/>
                <a:gd name="connsiteX14" fmla="*/ 1776109 w 3091650"/>
                <a:gd name="connsiteY14" fmla="*/ 1040625 h 1434470"/>
                <a:gd name="connsiteX15" fmla="*/ 173441 w 3091650"/>
                <a:gd name="connsiteY15" fmla="*/ 1040625 h 1434470"/>
                <a:gd name="connsiteX16" fmla="*/ 0 w 3091650"/>
                <a:gd name="connsiteY16" fmla="*/ 867184 h 1434470"/>
                <a:gd name="connsiteX17" fmla="*/ 0 w 3091650"/>
                <a:gd name="connsiteY17" fmla="*/ 867188 h 1434470"/>
                <a:gd name="connsiteX18" fmla="*/ 0 w 3091650"/>
                <a:gd name="connsiteY18" fmla="*/ 607031 h 1434470"/>
                <a:gd name="connsiteX19" fmla="*/ 0 w 3091650"/>
                <a:gd name="connsiteY19" fmla="*/ 607031 h 1434470"/>
                <a:gd name="connsiteX20" fmla="*/ 0 w 3091650"/>
                <a:gd name="connsiteY20" fmla="*/ 173441 h 1434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091650" h="1434470">
                  <a:moveTo>
                    <a:pt x="0" y="173441"/>
                  </a:moveTo>
                  <a:cubicBezTo>
                    <a:pt x="0" y="77652"/>
                    <a:pt x="77652" y="0"/>
                    <a:pt x="173441" y="0"/>
                  </a:cubicBezTo>
                  <a:cubicBezTo>
                    <a:pt x="707664" y="0"/>
                    <a:pt x="1162756" y="140677"/>
                    <a:pt x="1776109" y="0"/>
                  </a:cubicBezTo>
                  <a:lnTo>
                    <a:pt x="1776109" y="0"/>
                  </a:lnTo>
                  <a:lnTo>
                    <a:pt x="2537298" y="0"/>
                  </a:lnTo>
                  <a:cubicBezTo>
                    <a:pt x="2657431" y="123093"/>
                    <a:pt x="2759977" y="0"/>
                    <a:pt x="2871317" y="0"/>
                  </a:cubicBezTo>
                  <a:cubicBezTo>
                    <a:pt x="2967106" y="0"/>
                    <a:pt x="3044758" y="77652"/>
                    <a:pt x="3044758" y="173441"/>
                  </a:cubicBezTo>
                  <a:cubicBezTo>
                    <a:pt x="3044758" y="317971"/>
                    <a:pt x="3150266" y="471294"/>
                    <a:pt x="3044758" y="607031"/>
                  </a:cubicBezTo>
                  <a:lnTo>
                    <a:pt x="3044758" y="607031"/>
                  </a:lnTo>
                  <a:lnTo>
                    <a:pt x="3044758" y="867188"/>
                  </a:lnTo>
                  <a:lnTo>
                    <a:pt x="3044758" y="867184"/>
                  </a:lnTo>
                  <a:cubicBezTo>
                    <a:pt x="3044758" y="962973"/>
                    <a:pt x="2967106" y="1040625"/>
                    <a:pt x="2871317" y="1040625"/>
                  </a:cubicBezTo>
                  <a:cubicBezTo>
                    <a:pt x="2672054" y="970287"/>
                    <a:pt x="2648638" y="1040625"/>
                    <a:pt x="2537298" y="1040625"/>
                  </a:cubicBezTo>
                  <a:lnTo>
                    <a:pt x="1565067" y="1434470"/>
                  </a:lnTo>
                  <a:lnTo>
                    <a:pt x="1776109" y="1040625"/>
                  </a:lnTo>
                  <a:cubicBezTo>
                    <a:pt x="960533" y="943909"/>
                    <a:pt x="707664" y="1040625"/>
                    <a:pt x="173441" y="1040625"/>
                  </a:cubicBezTo>
                  <a:cubicBezTo>
                    <a:pt x="77652" y="1040625"/>
                    <a:pt x="0" y="962973"/>
                    <a:pt x="0" y="867184"/>
                  </a:cubicBezTo>
                  <a:lnTo>
                    <a:pt x="0" y="867188"/>
                  </a:lnTo>
                  <a:lnTo>
                    <a:pt x="0" y="607031"/>
                  </a:lnTo>
                  <a:lnTo>
                    <a:pt x="0" y="607031"/>
                  </a:lnTo>
                  <a:cubicBezTo>
                    <a:pt x="0" y="462501"/>
                    <a:pt x="114300" y="441064"/>
                    <a:pt x="0" y="173441"/>
                  </a:cubicBezTo>
                  <a:close/>
                </a:path>
              </a:pathLst>
            </a:custGeom>
            <a:solidFill>
              <a:schemeClr val="accent4">
                <a:lumMod val="20000"/>
                <a:lumOff val="80000"/>
              </a:schemeClr>
            </a:solid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tx1"/>
                </a:solidFill>
              </a:endParaRPr>
            </a:p>
          </p:txBody>
        </p:sp>
        <p:sp>
          <p:nvSpPr>
            <p:cNvPr id="18" name="Rectangle 17"/>
            <p:cNvSpPr/>
            <p:nvPr/>
          </p:nvSpPr>
          <p:spPr>
            <a:xfrm>
              <a:off x="5411026" y="2592647"/>
              <a:ext cx="2493260" cy="923330"/>
            </a:xfrm>
            <a:prstGeom prst="rect">
              <a:avLst/>
            </a:prstGeom>
          </p:spPr>
          <p:txBody>
            <a:bodyPr wrap="square">
              <a:spAutoFit/>
            </a:bodyPr>
            <a:lstStyle/>
            <a:p>
              <a:pPr algn="ctr"/>
              <a:r>
                <a:rPr lang="en-US" dirty="0" err="1"/>
                <a:t>Chỉ</a:t>
              </a:r>
              <a:r>
                <a:rPr lang="en-US" dirty="0"/>
                <a:t> </a:t>
              </a:r>
              <a:r>
                <a:rPr lang="en-US" dirty="0" err="1"/>
                <a:t>giúp</a:t>
              </a:r>
              <a:r>
                <a:rPr lang="en-US" dirty="0"/>
                <a:t> </a:t>
              </a:r>
              <a:r>
                <a:rPr lang="en-US" dirty="0" err="1"/>
                <a:t>đỡ</a:t>
              </a:r>
              <a:r>
                <a:rPr lang="en-US" dirty="0"/>
                <a:t> </a:t>
              </a:r>
              <a:r>
                <a:rPr lang="en-US" dirty="0" err="1"/>
                <a:t>người</a:t>
              </a:r>
              <a:r>
                <a:rPr lang="en-US" dirty="0"/>
                <a:t> </a:t>
              </a:r>
              <a:r>
                <a:rPr lang="en-US" dirty="0" err="1"/>
                <a:t>khó</a:t>
              </a:r>
              <a:r>
                <a:rPr lang="en-US" dirty="0"/>
                <a:t> </a:t>
              </a:r>
              <a:r>
                <a:rPr lang="en-US" dirty="0" err="1"/>
                <a:t>khăn</a:t>
              </a:r>
              <a:r>
                <a:rPr lang="en-US" dirty="0"/>
                <a:t> </a:t>
              </a:r>
              <a:r>
                <a:rPr lang="en-US" dirty="0" err="1"/>
                <a:t>nếu</a:t>
              </a:r>
              <a:r>
                <a:rPr lang="en-US" dirty="0"/>
                <a:t> </a:t>
              </a:r>
              <a:r>
                <a:rPr lang="en-US" dirty="0" err="1"/>
                <a:t>họ</a:t>
              </a:r>
              <a:r>
                <a:rPr lang="en-US" dirty="0"/>
                <a:t> </a:t>
              </a:r>
              <a:r>
                <a:rPr lang="en-US" dirty="0" err="1"/>
                <a:t>là</a:t>
              </a:r>
              <a:r>
                <a:rPr lang="en-US" dirty="0"/>
                <a:t> </a:t>
              </a:r>
              <a:r>
                <a:rPr lang="en-US" dirty="0" err="1"/>
                <a:t>người</a:t>
              </a:r>
              <a:r>
                <a:rPr lang="en-US" dirty="0"/>
                <a:t> </a:t>
              </a:r>
              <a:r>
                <a:rPr lang="en-US" dirty="0" err="1"/>
                <a:t>mình</a:t>
              </a:r>
              <a:r>
                <a:rPr lang="en-US" dirty="0"/>
                <a:t> </a:t>
              </a:r>
              <a:r>
                <a:rPr lang="en-US" dirty="0" err="1"/>
                <a:t>quen</a:t>
              </a:r>
              <a:r>
                <a:rPr lang="en-US" dirty="0"/>
                <a:t> </a:t>
              </a:r>
              <a:r>
                <a:rPr lang="en-US" dirty="0" err="1"/>
                <a:t>biết</a:t>
              </a:r>
              <a:endParaRPr lang="en-US" dirty="0"/>
            </a:p>
          </p:txBody>
        </p:sp>
      </p:grpSp>
      <p:grpSp>
        <p:nvGrpSpPr>
          <p:cNvPr id="21" name="Group 20"/>
          <p:cNvGrpSpPr/>
          <p:nvPr/>
        </p:nvGrpSpPr>
        <p:grpSpPr>
          <a:xfrm>
            <a:off x="932956" y="749330"/>
            <a:ext cx="3089031" cy="3906455"/>
            <a:chOff x="874587" y="2585495"/>
            <a:chExt cx="3089031" cy="3906455"/>
          </a:xfrm>
        </p:grpSpPr>
        <p:grpSp>
          <p:nvGrpSpPr>
            <p:cNvPr id="5" name="Group 4"/>
            <p:cNvGrpSpPr/>
            <p:nvPr/>
          </p:nvGrpSpPr>
          <p:grpSpPr>
            <a:xfrm>
              <a:off x="1712057" y="3491543"/>
              <a:ext cx="2167554" cy="3000407"/>
              <a:chOff x="1712057" y="3491543"/>
              <a:chExt cx="2167554" cy="3000407"/>
            </a:xfrm>
          </p:grpSpPr>
          <p:pic>
            <p:nvPicPr>
              <p:cNvPr id="11" name="Picture 10"/>
              <p:cNvPicPr>
                <a:picLocks noChangeAspect="1"/>
              </p:cNvPicPr>
              <p:nvPr/>
            </p:nvPicPr>
            <p:blipFill rotWithShape="1">
              <a:blip r:embed="rId8">
                <a:extLst>
                  <a:ext uri="{BEBA8EAE-BF5A-486C-A8C5-ECC9F3942E4B}">
                    <a14:imgProps xmlns:a14="http://schemas.microsoft.com/office/drawing/2010/main">
                      <a14:imgLayer r:embed="rId7">
                        <a14:imgEffect>
                          <a14:backgroundRemoval t="31556" b="89000" l="7724" r="24322"/>
                        </a14:imgEffect>
                      </a14:imgLayer>
                    </a14:imgProps>
                  </a:ext>
                  <a:ext uri="{28A0092B-C50C-407E-A947-70E740481C1C}">
                    <a14:useLocalDpi xmlns:a14="http://schemas.microsoft.com/office/drawing/2010/main" val="0"/>
                  </a:ext>
                </a:extLst>
              </a:blip>
              <a:srcRect l="5656" t="32024" r="73590" b="4574"/>
              <a:stretch/>
            </p:blipFill>
            <p:spPr>
              <a:xfrm>
                <a:off x="1712057" y="3491543"/>
                <a:ext cx="2167554" cy="3000407"/>
              </a:xfrm>
              <a:prstGeom prst="rect">
                <a:avLst/>
              </a:prstGeom>
            </p:spPr>
          </p:pic>
          <p:sp>
            <p:nvSpPr>
              <p:cNvPr id="9" name="Flowchart: Terminator 8"/>
              <p:cNvSpPr/>
              <p:nvPr/>
            </p:nvSpPr>
            <p:spPr>
              <a:xfrm>
                <a:off x="2266886" y="5919725"/>
                <a:ext cx="1162114" cy="512589"/>
              </a:xfrm>
              <a:prstGeom prst="flowChartTerminator">
                <a:avLst/>
              </a:prstGeom>
              <a:solidFill>
                <a:srgbClr val="E0F1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00B050"/>
                    </a:solidFill>
                    <a:latin typeface="#9Slide07 SVNAppleberry" panose="02040603050506020204" pitchFamily="18" charset="0"/>
                  </a:rPr>
                  <a:t>Hùng</a:t>
                </a:r>
                <a:r>
                  <a:rPr lang="en-US" sz="2400" dirty="0">
                    <a:solidFill>
                      <a:srgbClr val="00B050"/>
                    </a:solidFill>
                    <a:latin typeface="#9Slide07 SVNAppleberry" panose="02040603050506020204" pitchFamily="18" charset="0"/>
                  </a:rPr>
                  <a:t> </a:t>
                </a:r>
              </a:p>
            </p:txBody>
          </p:sp>
        </p:grpSp>
        <p:sp>
          <p:nvSpPr>
            <p:cNvPr id="15" name="Rounded Rectangular Callout 14"/>
            <p:cNvSpPr/>
            <p:nvPr/>
          </p:nvSpPr>
          <p:spPr>
            <a:xfrm>
              <a:off x="1007231" y="2585495"/>
              <a:ext cx="2956387" cy="1372926"/>
            </a:xfrm>
            <a:custGeom>
              <a:avLst/>
              <a:gdLst>
                <a:gd name="connsiteX0" fmla="*/ 0 w 2823745"/>
                <a:gd name="connsiteY0" fmla="*/ 173441 h 1040625"/>
                <a:gd name="connsiteX1" fmla="*/ 173441 w 2823745"/>
                <a:gd name="connsiteY1" fmla="*/ 0 h 1040625"/>
                <a:gd name="connsiteX2" fmla="*/ 470624 w 2823745"/>
                <a:gd name="connsiteY2" fmla="*/ 0 h 1040625"/>
                <a:gd name="connsiteX3" fmla="*/ 470624 w 2823745"/>
                <a:gd name="connsiteY3" fmla="*/ 0 h 1040625"/>
                <a:gd name="connsiteX4" fmla="*/ 1176560 w 2823745"/>
                <a:gd name="connsiteY4" fmla="*/ 0 h 1040625"/>
                <a:gd name="connsiteX5" fmla="*/ 2650304 w 2823745"/>
                <a:gd name="connsiteY5" fmla="*/ 0 h 1040625"/>
                <a:gd name="connsiteX6" fmla="*/ 2823745 w 2823745"/>
                <a:gd name="connsiteY6" fmla="*/ 173441 h 1040625"/>
                <a:gd name="connsiteX7" fmla="*/ 2823745 w 2823745"/>
                <a:gd name="connsiteY7" fmla="*/ 607031 h 1040625"/>
                <a:gd name="connsiteX8" fmla="*/ 2823745 w 2823745"/>
                <a:gd name="connsiteY8" fmla="*/ 607031 h 1040625"/>
                <a:gd name="connsiteX9" fmla="*/ 2823745 w 2823745"/>
                <a:gd name="connsiteY9" fmla="*/ 867188 h 1040625"/>
                <a:gd name="connsiteX10" fmla="*/ 2823745 w 2823745"/>
                <a:gd name="connsiteY10" fmla="*/ 867184 h 1040625"/>
                <a:gd name="connsiteX11" fmla="*/ 2650304 w 2823745"/>
                <a:gd name="connsiteY11" fmla="*/ 1040625 h 1040625"/>
                <a:gd name="connsiteX12" fmla="*/ 1176560 w 2823745"/>
                <a:gd name="connsiteY12" fmla="*/ 1040625 h 1040625"/>
                <a:gd name="connsiteX13" fmla="*/ 823602 w 2823745"/>
                <a:gd name="connsiteY13" fmla="*/ 1170703 h 1040625"/>
                <a:gd name="connsiteX14" fmla="*/ 470624 w 2823745"/>
                <a:gd name="connsiteY14" fmla="*/ 1040625 h 1040625"/>
                <a:gd name="connsiteX15" fmla="*/ 173441 w 2823745"/>
                <a:gd name="connsiteY15" fmla="*/ 1040625 h 1040625"/>
                <a:gd name="connsiteX16" fmla="*/ 0 w 2823745"/>
                <a:gd name="connsiteY16" fmla="*/ 867184 h 1040625"/>
                <a:gd name="connsiteX17" fmla="*/ 0 w 2823745"/>
                <a:gd name="connsiteY17" fmla="*/ 867188 h 1040625"/>
                <a:gd name="connsiteX18" fmla="*/ 0 w 2823745"/>
                <a:gd name="connsiteY18" fmla="*/ 607031 h 1040625"/>
                <a:gd name="connsiteX19" fmla="*/ 0 w 2823745"/>
                <a:gd name="connsiteY19" fmla="*/ 607031 h 1040625"/>
                <a:gd name="connsiteX20" fmla="*/ 0 w 2823745"/>
                <a:gd name="connsiteY20" fmla="*/ 173441 h 1040625"/>
                <a:gd name="connsiteX0" fmla="*/ 0 w 2823745"/>
                <a:gd name="connsiteY0" fmla="*/ 173441 h 1170703"/>
                <a:gd name="connsiteX1" fmla="*/ 173441 w 2823745"/>
                <a:gd name="connsiteY1" fmla="*/ 0 h 1170703"/>
                <a:gd name="connsiteX2" fmla="*/ 470624 w 2823745"/>
                <a:gd name="connsiteY2" fmla="*/ 0 h 1170703"/>
                <a:gd name="connsiteX3" fmla="*/ 470624 w 2823745"/>
                <a:gd name="connsiteY3" fmla="*/ 0 h 1170703"/>
                <a:gd name="connsiteX4" fmla="*/ 1176560 w 2823745"/>
                <a:gd name="connsiteY4" fmla="*/ 0 h 1170703"/>
                <a:gd name="connsiteX5" fmla="*/ 2650304 w 2823745"/>
                <a:gd name="connsiteY5" fmla="*/ 0 h 1170703"/>
                <a:gd name="connsiteX6" fmla="*/ 2823745 w 2823745"/>
                <a:gd name="connsiteY6" fmla="*/ 173441 h 1170703"/>
                <a:gd name="connsiteX7" fmla="*/ 2823745 w 2823745"/>
                <a:gd name="connsiteY7" fmla="*/ 607031 h 1170703"/>
                <a:gd name="connsiteX8" fmla="*/ 2823745 w 2823745"/>
                <a:gd name="connsiteY8" fmla="*/ 607031 h 1170703"/>
                <a:gd name="connsiteX9" fmla="*/ 2823745 w 2823745"/>
                <a:gd name="connsiteY9" fmla="*/ 867188 h 1170703"/>
                <a:gd name="connsiteX10" fmla="*/ 2823745 w 2823745"/>
                <a:gd name="connsiteY10" fmla="*/ 867184 h 1170703"/>
                <a:gd name="connsiteX11" fmla="*/ 2650304 w 2823745"/>
                <a:gd name="connsiteY11" fmla="*/ 1040625 h 1170703"/>
                <a:gd name="connsiteX12" fmla="*/ 1176560 w 2823745"/>
                <a:gd name="connsiteY12" fmla="*/ 1040625 h 1170703"/>
                <a:gd name="connsiteX13" fmla="*/ 823602 w 2823745"/>
                <a:gd name="connsiteY13" fmla="*/ 1170703 h 1170703"/>
                <a:gd name="connsiteX14" fmla="*/ 470624 w 2823745"/>
                <a:gd name="connsiteY14" fmla="*/ 1040625 h 1170703"/>
                <a:gd name="connsiteX15" fmla="*/ 173441 w 2823745"/>
                <a:gd name="connsiteY15" fmla="*/ 1040625 h 1170703"/>
                <a:gd name="connsiteX16" fmla="*/ 0 w 2823745"/>
                <a:gd name="connsiteY16" fmla="*/ 867184 h 1170703"/>
                <a:gd name="connsiteX17" fmla="*/ 0 w 2823745"/>
                <a:gd name="connsiteY17" fmla="*/ 867188 h 1170703"/>
                <a:gd name="connsiteX18" fmla="*/ 0 w 2823745"/>
                <a:gd name="connsiteY18" fmla="*/ 607031 h 1170703"/>
                <a:gd name="connsiteX19" fmla="*/ 0 w 2823745"/>
                <a:gd name="connsiteY19" fmla="*/ 607031 h 1170703"/>
                <a:gd name="connsiteX20" fmla="*/ 0 w 2823745"/>
                <a:gd name="connsiteY20" fmla="*/ 173441 h 1170703"/>
                <a:gd name="connsiteX0" fmla="*/ 0 w 2823745"/>
                <a:gd name="connsiteY0" fmla="*/ 173441 h 1170703"/>
                <a:gd name="connsiteX1" fmla="*/ 173441 w 2823745"/>
                <a:gd name="connsiteY1" fmla="*/ 0 h 1170703"/>
                <a:gd name="connsiteX2" fmla="*/ 470624 w 2823745"/>
                <a:gd name="connsiteY2" fmla="*/ 0 h 1170703"/>
                <a:gd name="connsiteX3" fmla="*/ 470624 w 2823745"/>
                <a:gd name="connsiteY3" fmla="*/ 0 h 1170703"/>
                <a:gd name="connsiteX4" fmla="*/ 1176560 w 2823745"/>
                <a:gd name="connsiteY4" fmla="*/ 0 h 1170703"/>
                <a:gd name="connsiteX5" fmla="*/ 2650304 w 2823745"/>
                <a:gd name="connsiteY5" fmla="*/ 0 h 1170703"/>
                <a:gd name="connsiteX6" fmla="*/ 2823745 w 2823745"/>
                <a:gd name="connsiteY6" fmla="*/ 173441 h 1170703"/>
                <a:gd name="connsiteX7" fmla="*/ 2823745 w 2823745"/>
                <a:gd name="connsiteY7" fmla="*/ 607031 h 1170703"/>
                <a:gd name="connsiteX8" fmla="*/ 2823745 w 2823745"/>
                <a:gd name="connsiteY8" fmla="*/ 607031 h 1170703"/>
                <a:gd name="connsiteX9" fmla="*/ 2823745 w 2823745"/>
                <a:gd name="connsiteY9" fmla="*/ 867188 h 1170703"/>
                <a:gd name="connsiteX10" fmla="*/ 2823745 w 2823745"/>
                <a:gd name="connsiteY10" fmla="*/ 867184 h 1170703"/>
                <a:gd name="connsiteX11" fmla="*/ 2650304 w 2823745"/>
                <a:gd name="connsiteY11" fmla="*/ 1040625 h 1170703"/>
                <a:gd name="connsiteX12" fmla="*/ 1176560 w 2823745"/>
                <a:gd name="connsiteY12" fmla="*/ 1040625 h 1170703"/>
                <a:gd name="connsiteX13" fmla="*/ 823602 w 2823745"/>
                <a:gd name="connsiteY13" fmla="*/ 1170703 h 1170703"/>
                <a:gd name="connsiteX14" fmla="*/ 470624 w 2823745"/>
                <a:gd name="connsiteY14" fmla="*/ 1040625 h 1170703"/>
                <a:gd name="connsiteX15" fmla="*/ 173441 w 2823745"/>
                <a:gd name="connsiteY15" fmla="*/ 1040625 h 1170703"/>
                <a:gd name="connsiteX16" fmla="*/ 0 w 2823745"/>
                <a:gd name="connsiteY16" fmla="*/ 867184 h 1170703"/>
                <a:gd name="connsiteX17" fmla="*/ 0 w 2823745"/>
                <a:gd name="connsiteY17" fmla="*/ 867188 h 1170703"/>
                <a:gd name="connsiteX18" fmla="*/ 0 w 2823745"/>
                <a:gd name="connsiteY18" fmla="*/ 607031 h 1170703"/>
                <a:gd name="connsiteX19" fmla="*/ 0 w 2823745"/>
                <a:gd name="connsiteY19" fmla="*/ 607031 h 1170703"/>
                <a:gd name="connsiteX20" fmla="*/ 0 w 2823745"/>
                <a:gd name="connsiteY20" fmla="*/ 173441 h 1170703"/>
                <a:gd name="connsiteX0" fmla="*/ 0 w 2823745"/>
                <a:gd name="connsiteY0" fmla="*/ 173441 h 1170703"/>
                <a:gd name="connsiteX1" fmla="*/ 173441 w 2823745"/>
                <a:gd name="connsiteY1" fmla="*/ 0 h 1170703"/>
                <a:gd name="connsiteX2" fmla="*/ 470624 w 2823745"/>
                <a:gd name="connsiteY2" fmla="*/ 0 h 1170703"/>
                <a:gd name="connsiteX3" fmla="*/ 470624 w 2823745"/>
                <a:gd name="connsiteY3" fmla="*/ 0 h 1170703"/>
                <a:gd name="connsiteX4" fmla="*/ 1176560 w 2823745"/>
                <a:gd name="connsiteY4" fmla="*/ 0 h 1170703"/>
                <a:gd name="connsiteX5" fmla="*/ 2650304 w 2823745"/>
                <a:gd name="connsiteY5" fmla="*/ 0 h 1170703"/>
                <a:gd name="connsiteX6" fmla="*/ 2823745 w 2823745"/>
                <a:gd name="connsiteY6" fmla="*/ 173441 h 1170703"/>
                <a:gd name="connsiteX7" fmla="*/ 2823745 w 2823745"/>
                <a:gd name="connsiteY7" fmla="*/ 607031 h 1170703"/>
                <a:gd name="connsiteX8" fmla="*/ 2823745 w 2823745"/>
                <a:gd name="connsiteY8" fmla="*/ 607031 h 1170703"/>
                <a:gd name="connsiteX9" fmla="*/ 2823745 w 2823745"/>
                <a:gd name="connsiteY9" fmla="*/ 867188 h 1170703"/>
                <a:gd name="connsiteX10" fmla="*/ 2823745 w 2823745"/>
                <a:gd name="connsiteY10" fmla="*/ 867184 h 1170703"/>
                <a:gd name="connsiteX11" fmla="*/ 2650304 w 2823745"/>
                <a:gd name="connsiteY11" fmla="*/ 1040625 h 1170703"/>
                <a:gd name="connsiteX12" fmla="*/ 1176560 w 2823745"/>
                <a:gd name="connsiteY12" fmla="*/ 1040625 h 1170703"/>
                <a:gd name="connsiteX13" fmla="*/ 823602 w 2823745"/>
                <a:gd name="connsiteY13" fmla="*/ 1170703 h 1170703"/>
                <a:gd name="connsiteX14" fmla="*/ 470624 w 2823745"/>
                <a:gd name="connsiteY14" fmla="*/ 1040625 h 1170703"/>
                <a:gd name="connsiteX15" fmla="*/ 173441 w 2823745"/>
                <a:gd name="connsiteY15" fmla="*/ 1040625 h 1170703"/>
                <a:gd name="connsiteX16" fmla="*/ 0 w 2823745"/>
                <a:gd name="connsiteY16" fmla="*/ 867184 h 1170703"/>
                <a:gd name="connsiteX17" fmla="*/ 0 w 2823745"/>
                <a:gd name="connsiteY17" fmla="*/ 867188 h 1170703"/>
                <a:gd name="connsiteX18" fmla="*/ 0 w 2823745"/>
                <a:gd name="connsiteY18" fmla="*/ 607031 h 1170703"/>
                <a:gd name="connsiteX19" fmla="*/ 0 w 2823745"/>
                <a:gd name="connsiteY19" fmla="*/ 607031 h 1170703"/>
                <a:gd name="connsiteX20" fmla="*/ 0 w 2823745"/>
                <a:gd name="connsiteY20" fmla="*/ 173441 h 1170703"/>
                <a:gd name="connsiteX0" fmla="*/ 0 w 2823745"/>
                <a:gd name="connsiteY0" fmla="*/ 173441 h 1170703"/>
                <a:gd name="connsiteX1" fmla="*/ 173441 w 2823745"/>
                <a:gd name="connsiteY1" fmla="*/ 0 h 1170703"/>
                <a:gd name="connsiteX2" fmla="*/ 470624 w 2823745"/>
                <a:gd name="connsiteY2" fmla="*/ 0 h 1170703"/>
                <a:gd name="connsiteX3" fmla="*/ 470624 w 2823745"/>
                <a:gd name="connsiteY3" fmla="*/ 0 h 1170703"/>
                <a:gd name="connsiteX4" fmla="*/ 1176560 w 2823745"/>
                <a:gd name="connsiteY4" fmla="*/ 0 h 1170703"/>
                <a:gd name="connsiteX5" fmla="*/ 2650304 w 2823745"/>
                <a:gd name="connsiteY5" fmla="*/ 0 h 1170703"/>
                <a:gd name="connsiteX6" fmla="*/ 2823745 w 2823745"/>
                <a:gd name="connsiteY6" fmla="*/ 173441 h 1170703"/>
                <a:gd name="connsiteX7" fmla="*/ 2823745 w 2823745"/>
                <a:gd name="connsiteY7" fmla="*/ 607031 h 1170703"/>
                <a:gd name="connsiteX8" fmla="*/ 2823745 w 2823745"/>
                <a:gd name="connsiteY8" fmla="*/ 607031 h 1170703"/>
                <a:gd name="connsiteX9" fmla="*/ 2823745 w 2823745"/>
                <a:gd name="connsiteY9" fmla="*/ 867188 h 1170703"/>
                <a:gd name="connsiteX10" fmla="*/ 2823745 w 2823745"/>
                <a:gd name="connsiteY10" fmla="*/ 867184 h 1170703"/>
                <a:gd name="connsiteX11" fmla="*/ 2650304 w 2823745"/>
                <a:gd name="connsiteY11" fmla="*/ 1040625 h 1170703"/>
                <a:gd name="connsiteX12" fmla="*/ 1176560 w 2823745"/>
                <a:gd name="connsiteY12" fmla="*/ 1040625 h 1170703"/>
                <a:gd name="connsiteX13" fmla="*/ 823602 w 2823745"/>
                <a:gd name="connsiteY13" fmla="*/ 1170703 h 1170703"/>
                <a:gd name="connsiteX14" fmla="*/ 470624 w 2823745"/>
                <a:gd name="connsiteY14" fmla="*/ 1040625 h 1170703"/>
                <a:gd name="connsiteX15" fmla="*/ 173441 w 2823745"/>
                <a:gd name="connsiteY15" fmla="*/ 1040625 h 1170703"/>
                <a:gd name="connsiteX16" fmla="*/ 0 w 2823745"/>
                <a:gd name="connsiteY16" fmla="*/ 867184 h 1170703"/>
                <a:gd name="connsiteX17" fmla="*/ 0 w 2823745"/>
                <a:gd name="connsiteY17" fmla="*/ 867188 h 1170703"/>
                <a:gd name="connsiteX18" fmla="*/ 0 w 2823745"/>
                <a:gd name="connsiteY18" fmla="*/ 607031 h 1170703"/>
                <a:gd name="connsiteX19" fmla="*/ 0 w 2823745"/>
                <a:gd name="connsiteY19" fmla="*/ 607031 h 1170703"/>
                <a:gd name="connsiteX20" fmla="*/ 0 w 2823745"/>
                <a:gd name="connsiteY20" fmla="*/ 173441 h 1170703"/>
                <a:gd name="connsiteX0" fmla="*/ 0 w 2823745"/>
                <a:gd name="connsiteY0" fmla="*/ 173441 h 1170703"/>
                <a:gd name="connsiteX1" fmla="*/ 173441 w 2823745"/>
                <a:gd name="connsiteY1" fmla="*/ 0 h 1170703"/>
                <a:gd name="connsiteX2" fmla="*/ 470624 w 2823745"/>
                <a:gd name="connsiteY2" fmla="*/ 0 h 1170703"/>
                <a:gd name="connsiteX3" fmla="*/ 470624 w 2823745"/>
                <a:gd name="connsiteY3" fmla="*/ 0 h 1170703"/>
                <a:gd name="connsiteX4" fmla="*/ 1176560 w 2823745"/>
                <a:gd name="connsiteY4" fmla="*/ 0 h 1170703"/>
                <a:gd name="connsiteX5" fmla="*/ 2650304 w 2823745"/>
                <a:gd name="connsiteY5" fmla="*/ 0 h 1170703"/>
                <a:gd name="connsiteX6" fmla="*/ 2823745 w 2823745"/>
                <a:gd name="connsiteY6" fmla="*/ 173441 h 1170703"/>
                <a:gd name="connsiteX7" fmla="*/ 2823745 w 2823745"/>
                <a:gd name="connsiteY7" fmla="*/ 607031 h 1170703"/>
                <a:gd name="connsiteX8" fmla="*/ 2823745 w 2823745"/>
                <a:gd name="connsiteY8" fmla="*/ 607031 h 1170703"/>
                <a:gd name="connsiteX9" fmla="*/ 2823745 w 2823745"/>
                <a:gd name="connsiteY9" fmla="*/ 867188 h 1170703"/>
                <a:gd name="connsiteX10" fmla="*/ 2823745 w 2823745"/>
                <a:gd name="connsiteY10" fmla="*/ 867184 h 1170703"/>
                <a:gd name="connsiteX11" fmla="*/ 2650304 w 2823745"/>
                <a:gd name="connsiteY11" fmla="*/ 1040625 h 1170703"/>
                <a:gd name="connsiteX12" fmla="*/ 1176560 w 2823745"/>
                <a:gd name="connsiteY12" fmla="*/ 1040625 h 1170703"/>
                <a:gd name="connsiteX13" fmla="*/ 823602 w 2823745"/>
                <a:gd name="connsiteY13" fmla="*/ 1170703 h 1170703"/>
                <a:gd name="connsiteX14" fmla="*/ 470624 w 2823745"/>
                <a:gd name="connsiteY14" fmla="*/ 1040625 h 1170703"/>
                <a:gd name="connsiteX15" fmla="*/ 173441 w 2823745"/>
                <a:gd name="connsiteY15" fmla="*/ 1040625 h 1170703"/>
                <a:gd name="connsiteX16" fmla="*/ 0 w 2823745"/>
                <a:gd name="connsiteY16" fmla="*/ 867184 h 1170703"/>
                <a:gd name="connsiteX17" fmla="*/ 0 w 2823745"/>
                <a:gd name="connsiteY17" fmla="*/ 867188 h 1170703"/>
                <a:gd name="connsiteX18" fmla="*/ 0 w 2823745"/>
                <a:gd name="connsiteY18" fmla="*/ 607031 h 1170703"/>
                <a:gd name="connsiteX19" fmla="*/ 0 w 2823745"/>
                <a:gd name="connsiteY19" fmla="*/ 607031 h 1170703"/>
                <a:gd name="connsiteX20" fmla="*/ 0 w 2823745"/>
                <a:gd name="connsiteY20" fmla="*/ 173441 h 1170703"/>
                <a:gd name="connsiteX0" fmla="*/ 0 w 2823745"/>
                <a:gd name="connsiteY0" fmla="*/ 173441 h 1170703"/>
                <a:gd name="connsiteX1" fmla="*/ 173441 w 2823745"/>
                <a:gd name="connsiteY1" fmla="*/ 0 h 1170703"/>
                <a:gd name="connsiteX2" fmla="*/ 470624 w 2823745"/>
                <a:gd name="connsiteY2" fmla="*/ 0 h 1170703"/>
                <a:gd name="connsiteX3" fmla="*/ 470624 w 2823745"/>
                <a:gd name="connsiteY3" fmla="*/ 0 h 1170703"/>
                <a:gd name="connsiteX4" fmla="*/ 1176560 w 2823745"/>
                <a:gd name="connsiteY4" fmla="*/ 0 h 1170703"/>
                <a:gd name="connsiteX5" fmla="*/ 2650304 w 2823745"/>
                <a:gd name="connsiteY5" fmla="*/ 0 h 1170703"/>
                <a:gd name="connsiteX6" fmla="*/ 2823745 w 2823745"/>
                <a:gd name="connsiteY6" fmla="*/ 173441 h 1170703"/>
                <a:gd name="connsiteX7" fmla="*/ 2823745 w 2823745"/>
                <a:gd name="connsiteY7" fmla="*/ 607031 h 1170703"/>
                <a:gd name="connsiteX8" fmla="*/ 2823745 w 2823745"/>
                <a:gd name="connsiteY8" fmla="*/ 607031 h 1170703"/>
                <a:gd name="connsiteX9" fmla="*/ 2823745 w 2823745"/>
                <a:gd name="connsiteY9" fmla="*/ 867188 h 1170703"/>
                <a:gd name="connsiteX10" fmla="*/ 2823745 w 2823745"/>
                <a:gd name="connsiteY10" fmla="*/ 867184 h 1170703"/>
                <a:gd name="connsiteX11" fmla="*/ 2650304 w 2823745"/>
                <a:gd name="connsiteY11" fmla="*/ 1040625 h 1170703"/>
                <a:gd name="connsiteX12" fmla="*/ 1176560 w 2823745"/>
                <a:gd name="connsiteY12" fmla="*/ 1040625 h 1170703"/>
                <a:gd name="connsiteX13" fmla="*/ 823602 w 2823745"/>
                <a:gd name="connsiteY13" fmla="*/ 1170703 h 1170703"/>
                <a:gd name="connsiteX14" fmla="*/ 470624 w 2823745"/>
                <a:gd name="connsiteY14" fmla="*/ 1040625 h 1170703"/>
                <a:gd name="connsiteX15" fmla="*/ 173441 w 2823745"/>
                <a:gd name="connsiteY15" fmla="*/ 1040625 h 1170703"/>
                <a:gd name="connsiteX16" fmla="*/ 0 w 2823745"/>
                <a:gd name="connsiteY16" fmla="*/ 867184 h 1170703"/>
                <a:gd name="connsiteX17" fmla="*/ 0 w 2823745"/>
                <a:gd name="connsiteY17" fmla="*/ 867188 h 1170703"/>
                <a:gd name="connsiteX18" fmla="*/ 0 w 2823745"/>
                <a:gd name="connsiteY18" fmla="*/ 607031 h 1170703"/>
                <a:gd name="connsiteX19" fmla="*/ 0 w 2823745"/>
                <a:gd name="connsiteY19" fmla="*/ 607031 h 1170703"/>
                <a:gd name="connsiteX20" fmla="*/ 0 w 2823745"/>
                <a:gd name="connsiteY20" fmla="*/ 173441 h 1170703"/>
                <a:gd name="connsiteX0" fmla="*/ 0 w 2823745"/>
                <a:gd name="connsiteY0" fmla="*/ 173441 h 1170703"/>
                <a:gd name="connsiteX1" fmla="*/ 173441 w 2823745"/>
                <a:gd name="connsiteY1" fmla="*/ 0 h 1170703"/>
                <a:gd name="connsiteX2" fmla="*/ 470624 w 2823745"/>
                <a:gd name="connsiteY2" fmla="*/ 0 h 1170703"/>
                <a:gd name="connsiteX3" fmla="*/ 470624 w 2823745"/>
                <a:gd name="connsiteY3" fmla="*/ 0 h 1170703"/>
                <a:gd name="connsiteX4" fmla="*/ 1176560 w 2823745"/>
                <a:gd name="connsiteY4" fmla="*/ 0 h 1170703"/>
                <a:gd name="connsiteX5" fmla="*/ 2650304 w 2823745"/>
                <a:gd name="connsiteY5" fmla="*/ 0 h 1170703"/>
                <a:gd name="connsiteX6" fmla="*/ 2823745 w 2823745"/>
                <a:gd name="connsiteY6" fmla="*/ 173441 h 1170703"/>
                <a:gd name="connsiteX7" fmla="*/ 2823745 w 2823745"/>
                <a:gd name="connsiteY7" fmla="*/ 607031 h 1170703"/>
                <a:gd name="connsiteX8" fmla="*/ 2823745 w 2823745"/>
                <a:gd name="connsiteY8" fmla="*/ 607031 h 1170703"/>
                <a:gd name="connsiteX9" fmla="*/ 2823745 w 2823745"/>
                <a:gd name="connsiteY9" fmla="*/ 867188 h 1170703"/>
                <a:gd name="connsiteX10" fmla="*/ 2823745 w 2823745"/>
                <a:gd name="connsiteY10" fmla="*/ 867184 h 1170703"/>
                <a:gd name="connsiteX11" fmla="*/ 2650304 w 2823745"/>
                <a:gd name="connsiteY11" fmla="*/ 1040625 h 1170703"/>
                <a:gd name="connsiteX12" fmla="*/ 1176560 w 2823745"/>
                <a:gd name="connsiteY12" fmla="*/ 1040625 h 1170703"/>
                <a:gd name="connsiteX13" fmla="*/ 823602 w 2823745"/>
                <a:gd name="connsiteY13" fmla="*/ 1170703 h 1170703"/>
                <a:gd name="connsiteX14" fmla="*/ 470624 w 2823745"/>
                <a:gd name="connsiteY14" fmla="*/ 1040625 h 1170703"/>
                <a:gd name="connsiteX15" fmla="*/ 173441 w 2823745"/>
                <a:gd name="connsiteY15" fmla="*/ 1040625 h 1170703"/>
                <a:gd name="connsiteX16" fmla="*/ 0 w 2823745"/>
                <a:gd name="connsiteY16" fmla="*/ 867184 h 1170703"/>
                <a:gd name="connsiteX17" fmla="*/ 0 w 2823745"/>
                <a:gd name="connsiteY17" fmla="*/ 867188 h 1170703"/>
                <a:gd name="connsiteX18" fmla="*/ 0 w 2823745"/>
                <a:gd name="connsiteY18" fmla="*/ 607031 h 1170703"/>
                <a:gd name="connsiteX19" fmla="*/ 0 w 2823745"/>
                <a:gd name="connsiteY19" fmla="*/ 607031 h 1170703"/>
                <a:gd name="connsiteX20" fmla="*/ 0 w 2823745"/>
                <a:gd name="connsiteY20" fmla="*/ 173441 h 1170703"/>
                <a:gd name="connsiteX0" fmla="*/ 0 w 2823745"/>
                <a:gd name="connsiteY0" fmla="*/ 173441 h 1170703"/>
                <a:gd name="connsiteX1" fmla="*/ 173441 w 2823745"/>
                <a:gd name="connsiteY1" fmla="*/ 0 h 1170703"/>
                <a:gd name="connsiteX2" fmla="*/ 470624 w 2823745"/>
                <a:gd name="connsiteY2" fmla="*/ 0 h 1170703"/>
                <a:gd name="connsiteX3" fmla="*/ 470624 w 2823745"/>
                <a:gd name="connsiteY3" fmla="*/ 0 h 1170703"/>
                <a:gd name="connsiteX4" fmla="*/ 1176560 w 2823745"/>
                <a:gd name="connsiteY4" fmla="*/ 0 h 1170703"/>
                <a:gd name="connsiteX5" fmla="*/ 2650304 w 2823745"/>
                <a:gd name="connsiteY5" fmla="*/ 0 h 1170703"/>
                <a:gd name="connsiteX6" fmla="*/ 2823745 w 2823745"/>
                <a:gd name="connsiteY6" fmla="*/ 173441 h 1170703"/>
                <a:gd name="connsiteX7" fmla="*/ 2823745 w 2823745"/>
                <a:gd name="connsiteY7" fmla="*/ 607031 h 1170703"/>
                <a:gd name="connsiteX8" fmla="*/ 2691860 w 2823745"/>
                <a:gd name="connsiteY8" fmla="*/ 818047 h 1170703"/>
                <a:gd name="connsiteX9" fmla="*/ 2823745 w 2823745"/>
                <a:gd name="connsiteY9" fmla="*/ 867188 h 1170703"/>
                <a:gd name="connsiteX10" fmla="*/ 2823745 w 2823745"/>
                <a:gd name="connsiteY10" fmla="*/ 867184 h 1170703"/>
                <a:gd name="connsiteX11" fmla="*/ 2650304 w 2823745"/>
                <a:gd name="connsiteY11" fmla="*/ 1040625 h 1170703"/>
                <a:gd name="connsiteX12" fmla="*/ 1176560 w 2823745"/>
                <a:gd name="connsiteY12" fmla="*/ 1040625 h 1170703"/>
                <a:gd name="connsiteX13" fmla="*/ 823602 w 2823745"/>
                <a:gd name="connsiteY13" fmla="*/ 1170703 h 1170703"/>
                <a:gd name="connsiteX14" fmla="*/ 470624 w 2823745"/>
                <a:gd name="connsiteY14" fmla="*/ 1040625 h 1170703"/>
                <a:gd name="connsiteX15" fmla="*/ 173441 w 2823745"/>
                <a:gd name="connsiteY15" fmla="*/ 1040625 h 1170703"/>
                <a:gd name="connsiteX16" fmla="*/ 0 w 2823745"/>
                <a:gd name="connsiteY16" fmla="*/ 867184 h 1170703"/>
                <a:gd name="connsiteX17" fmla="*/ 0 w 2823745"/>
                <a:gd name="connsiteY17" fmla="*/ 867188 h 1170703"/>
                <a:gd name="connsiteX18" fmla="*/ 0 w 2823745"/>
                <a:gd name="connsiteY18" fmla="*/ 607031 h 1170703"/>
                <a:gd name="connsiteX19" fmla="*/ 0 w 2823745"/>
                <a:gd name="connsiteY19" fmla="*/ 607031 h 1170703"/>
                <a:gd name="connsiteX20" fmla="*/ 0 w 2823745"/>
                <a:gd name="connsiteY20" fmla="*/ 173441 h 1170703"/>
                <a:gd name="connsiteX0" fmla="*/ 0 w 2823745"/>
                <a:gd name="connsiteY0" fmla="*/ 173441 h 1170703"/>
                <a:gd name="connsiteX1" fmla="*/ 173441 w 2823745"/>
                <a:gd name="connsiteY1" fmla="*/ 0 h 1170703"/>
                <a:gd name="connsiteX2" fmla="*/ 470624 w 2823745"/>
                <a:gd name="connsiteY2" fmla="*/ 0 h 1170703"/>
                <a:gd name="connsiteX3" fmla="*/ 470624 w 2823745"/>
                <a:gd name="connsiteY3" fmla="*/ 0 h 1170703"/>
                <a:gd name="connsiteX4" fmla="*/ 1176560 w 2823745"/>
                <a:gd name="connsiteY4" fmla="*/ 0 h 1170703"/>
                <a:gd name="connsiteX5" fmla="*/ 2650304 w 2823745"/>
                <a:gd name="connsiteY5" fmla="*/ 0 h 1170703"/>
                <a:gd name="connsiteX6" fmla="*/ 2823745 w 2823745"/>
                <a:gd name="connsiteY6" fmla="*/ 173441 h 1170703"/>
                <a:gd name="connsiteX7" fmla="*/ 2823745 w 2823745"/>
                <a:gd name="connsiteY7" fmla="*/ 607031 h 1170703"/>
                <a:gd name="connsiteX8" fmla="*/ 2691860 w 2823745"/>
                <a:gd name="connsiteY8" fmla="*/ 818047 h 1170703"/>
                <a:gd name="connsiteX9" fmla="*/ 2823745 w 2823745"/>
                <a:gd name="connsiteY9" fmla="*/ 867188 h 1170703"/>
                <a:gd name="connsiteX10" fmla="*/ 2823745 w 2823745"/>
                <a:gd name="connsiteY10" fmla="*/ 867184 h 1170703"/>
                <a:gd name="connsiteX11" fmla="*/ 2650304 w 2823745"/>
                <a:gd name="connsiteY11" fmla="*/ 1040625 h 1170703"/>
                <a:gd name="connsiteX12" fmla="*/ 1176560 w 2823745"/>
                <a:gd name="connsiteY12" fmla="*/ 1040625 h 1170703"/>
                <a:gd name="connsiteX13" fmla="*/ 823602 w 2823745"/>
                <a:gd name="connsiteY13" fmla="*/ 1170703 h 1170703"/>
                <a:gd name="connsiteX14" fmla="*/ 470624 w 2823745"/>
                <a:gd name="connsiteY14" fmla="*/ 1040625 h 1170703"/>
                <a:gd name="connsiteX15" fmla="*/ 173441 w 2823745"/>
                <a:gd name="connsiteY15" fmla="*/ 1040625 h 1170703"/>
                <a:gd name="connsiteX16" fmla="*/ 0 w 2823745"/>
                <a:gd name="connsiteY16" fmla="*/ 867184 h 1170703"/>
                <a:gd name="connsiteX17" fmla="*/ 0 w 2823745"/>
                <a:gd name="connsiteY17" fmla="*/ 867188 h 1170703"/>
                <a:gd name="connsiteX18" fmla="*/ 0 w 2823745"/>
                <a:gd name="connsiteY18" fmla="*/ 607031 h 1170703"/>
                <a:gd name="connsiteX19" fmla="*/ 0 w 2823745"/>
                <a:gd name="connsiteY19" fmla="*/ 607031 h 1170703"/>
                <a:gd name="connsiteX20" fmla="*/ 0 w 2823745"/>
                <a:gd name="connsiteY20" fmla="*/ 173441 h 1170703"/>
                <a:gd name="connsiteX0" fmla="*/ 0 w 2823745"/>
                <a:gd name="connsiteY0" fmla="*/ 173441 h 1170703"/>
                <a:gd name="connsiteX1" fmla="*/ 173441 w 2823745"/>
                <a:gd name="connsiteY1" fmla="*/ 0 h 1170703"/>
                <a:gd name="connsiteX2" fmla="*/ 470624 w 2823745"/>
                <a:gd name="connsiteY2" fmla="*/ 0 h 1170703"/>
                <a:gd name="connsiteX3" fmla="*/ 470624 w 2823745"/>
                <a:gd name="connsiteY3" fmla="*/ 0 h 1170703"/>
                <a:gd name="connsiteX4" fmla="*/ 1176560 w 2823745"/>
                <a:gd name="connsiteY4" fmla="*/ 0 h 1170703"/>
                <a:gd name="connsiteX5" fmla="*/ 2650304 w 2823745"/>
                <a:gd name="connsiteY5" fmla="*/ 0 h 1170703"/>
                <a:gd name="connsiteX6" fmla="*/ 2823745 w 2823745"/>
                <a:gd name="connsiteY6" fmla="*/ 173441 h 1170703"/>
                <a:gd name="connsiteX7" fmla="*/ 2823745 w 2823745"/>
                <a:gd name="connsiteY7" fmla="*/ 607031 h 1170703"/>
                <a:gd name="connsiteX8" fmla="*/ 2691860 w 2823745"/>
                <a:gd name="connsiteY8" fmla="*/ 818047 h 1170703"/>
                <a:gd name="connsiteX9" fmla="*/ 2823745 w 2823745"/>
                <a:gd name="connsiteY9" fmla="*/ 867188 h 1170703"/>
                <a:gd name="connsiteX10" fmla="*/ 2823745 w 2823745"/>
                <a:gd name="connsiteY10" fmla="*/ 867184 h 1170703"/>
                <a:gd name="connsiteX11" fmla="*/ 2650304 w 2823745"/>
                <a:gd name="connsiteY11" fmla="*/ 1040625 h 1170703"/>
                <a:gd name="connsiteX12" fmla="*/ 1176560 w 2823745"/>
                <a:gd name="connsiteY12" fmla="*/ 1040625 h 1170703"/>
                <a:gd name="connsiteX13" fmla="*/ 823602 w 2823745"/>
                <a:gd name="connsiteY13" fmla="*/ 1170703 h 1170703"/>
                <a:gd name="connsiteX14" fmla="*/ 470624 w 2823745"/>
                <a:gd name="connsiteY14" fmla="*/ 1040625 h 1170703"/>
                <a:gd name="connsiteX15" fmla="*/ 173441 w 2823745"/>
                <a:gd name="connsiteY15" fmla="*/ 1040625 h 1170703"/>
                <a:gd name="connsiteX16" fmla="*/ 0 w 2823745"/>
                <a:gd name="connsiteY16" fmla="*/ 867184 h 1170703"/>
                <a:gd name="connsiteX17" fmla="*/ 0 w 2823745"/>
                <a:gd name="connsiteY17" fmla="*/ 867188 h 1170703"/>
                <a:gd name="connsiteX18" fmla="*/ 0 w 2823745"/>
                <a:gd name="connsiteY18" fmla="*/ 607031 h 1170703"/>
                <a:gd name="connsiteX19" fmla="*/ 0 w 2823745"/>
                <a:gd name="connsiteY19" fmla="*/ 607031 h 1170703"/>
                <a:gd name="connsiteX20" fmla="*/ 0 w 2823745"/>
                <a:gd name="connsiteY20" fmla="*/ 173441 h 1170703"/>
                <a:gd name="connsiteX0" fmla="*/ 0 w 2823745"/>
                <a:gd name="connsiteY0" fmla="*/ 173441 h 1170703"/>
                <a:gd name="connsiteX1" fmla="*/ 173441 w 2823745"/>
                <a:gd name="connsiteY1" fmla="*/ 0 h 1170703"/>
                <a:gd name="connsiteX2" fmla="*/ 470624 w 2823745"/>
                <a:gd name="connsiteY2" fmla="*/ 0 h 1170703"/>
                <a:gd name="connsiteX3" fmla="*/ 470624 w 2823745"/>
                <a:gd name="connsiteY3" fmla="*/ 0 h 1170703"/>
                <a:gd name="connsiteX4" fmla="*/ 1176560 w 2823745"/>
                <a:gd name="connsiteY4" fmla="*/ 0 h 1170703"/>
                <a:gd name="connsiteX5" fmla="*/ 2650304 w 2823745"/>
                <a:gd name="connsiteY5" fmla="*/ 0 h 1170703"/>
                <a:gd name="connsiteX6" fmla="*/ 2823745 w 2823745"/>
                <a:gd name="connsiteY6" fmla="*/ 173441 h 1170703"/>
                <a:gd name="connsiteX7" fmla="*/ 2823745 w 2823745"/>
                <a:gd name="connsiteY7" fmla="*/ 607031 h 1170703"/>
                <a:gd name="connsiteX8" fmla="*/ 2691860 w 2823745"/>
                <a:gd name="connsiteY8" fmla="*/ 818047 h 1170703"/>
                <a:gd name="connsiteX9" fmla="*/ 2823745 w 2823745"/>
                <a:gd name="connsiteY9" fmla="*/ 867188 h 1170703"/>
                <a:gd name="connsiteX10" fmla="*/ 2823745 w 2823745"/>
                <a:gd name="connsiteY10" fmla="*/ 867184 h 1170703"/>
                <a:gd name="connsiteX11" fmla="*/ 2650304 w 2823745"/>
                <a:gd name="connsiteY11" fmla="*/ 1040625 h 1170703"/>
                <a:gd name="connsiteX12" fmla="*/ 1176560 w 2823745"/>
                <a:gd name="connsiteY12" fmla="*/ 1040625 h 1170703"/>
                <a:gd name="connsiteX13" fmla="*/ 823602 w 2823745"/>
                <a:gd name="connsiteY13" fmla="*/ 1170703 h 1170703"/>
                <a:gd name="connsiteX14" fmla="*/ 470624 w 2823745"/>
                <a:gd name="connsiteY14" fmla="*/ 1040625 h 1170703"/>
                <a:gd name="connsiteX15" fmla="*/ 173441 w 2823745"/>
                <a:gd name="connsiteY15" fmla="*/ 1040625 h 1170703"/>
                <a:gd name="connsiteX16" fmla="*/ 0 w 2823745"/>
                <a:gd name="connsiteY16" fmla="*/ 867184 h 1170703"/>
                <a:gd name="connsiteX17" fmla="*/ 0 w 2823745"/>
                <a:gd name="connsiteY17" fmla="*/ 867188 h 1170703"/>
                <a:gd name="connsiteX18" fmla="*/ 0 w 2823745"/>
                <a:gd name="connsiteY18" fmla="*/ 607031 h 1170703"/>
                <a:gd name="connsiteX19" fmla="*/ 0 w 2823745"/>
                <a:gd name="connsiteY19" fmla="*/ 607031 h 1170703"/>
                <a:gd name="connsiteX20" fmla="*/ 0 w 2823745"/>
                <a:gd name="connsiteY20" fmla="*/ 173441 h 1170703"/>
                <a:gd name="connsiteX0" fmla="*/ 0 w 2823745"/>
                <a:gd name="connsiteY0" fmla="*/ 173441 h 1170703"/>
                <a:gd name="connsiteX1" fmla="*/ 173441 w 2823745"/>
                <a:gd name="connsiteY1" fmla="*/ 0 h 1170703"/>
                <a:gd name="connsiteX2" fmla="*/ 470624 w 2823745"/>
                <a:gd name="connsiteY2" fmla="*/ 0 h 1170703"/>
                <a:gd name="connsiteX3" fmla="*/ 470624 w 2823745"/>
                <a:gd name="connsiteY3" fmla="*/ 0 h 1170703"/>
                <a:gd name="connsiteX4" fmla="*/ 1176560 w 2823745"/>
                <a:gd name="connsiteY4" fmla="*/ 0 h 1170703"/>
                <a:gd name="connsiteX5" fmla="*/ 2650304 w 2823745"/>
                <a:gd name="connsiteY5" fmla="*/ 0 h 1170703"/>
                <a:gd name="connsiteX6" fmla="*/ 2823745 w 2823745"/>
                <a:gd name="connsiteY6" fmla="*/ 173441 h 1170703"/>
                <a:gd name="connsiteX7" fmla="*/ 2823745 w 2823745"/>
                <a:gd name="connsiteY7" fmla="*/ 607031 h 1170703"/>
                <a:gd name="connsiteX8" fmla="*/ 2691860 w 2823745"/>
                <a:gd name="connsiteY8" fmla="*/ 818047 h 1170703"/>
                <a:gd name="connsiteX9" fmla="*/ 2823745 w 2823745"/>
                <a:gd name="connsiteY9" fmla="*/ 867188 h 1170703"/>
                <a:gd name="connsiteX10" fmla="*/ 2823745 w 2823745"/>
                <a:gd name="connsiteY10" fmla="*/ 867184 h 1170703"/>
                <a:gd name="connsiteX11" fmla="*/ 2650304 w 2823745"/>
                <a:gd name="connsiteY11" fmla="*/ 1040625 h 1170703"/>
                <a:gd name="connsiteX12" fmla="*/ 1176560 w 2823745"/>
                <a:gd name="connsiteY12" fmla="*/ 1040625 h 1170703"/>
                <a:gd name="connsiteX13" fmla="*/ 823602 w 2823745"/>
                <a:gd name="connsiteY13" fmla="*/ 1170703 h 1170703"/>
                <a:gd name="connsiteX14" fmla="*/ 470624 w 2823745"/>
                <a:gd name="connsiteY14" fmla="*/ 1040625 h 1170703"/>
                <a:gd name="connsiteX15" fmla="*/ 173441 w 2823745"/>
                <a:gd name="connsiteY15" fmla="*/ 1040625 h 1170703"/>
                <a:gd name="connsiteX16" fmla="*/ 0 w 2823745"/>
                <a:gd name="connsiteY16" fmla="*/ 867184 h 1170703"/>
                <a:gd name="connsiteX17" fmla="*/ 0 w 2823745"/>
                <a:gd name="connsiteY17" fmla="*/ 867188 h 1170703"/>
                <a:gd name="connsiteX18" fmla="*/ 0 w 2823745"/>
                <a:gd name="connsiteY18" fmla="*/ 607031 h 1170703"/>
                <a:gd name="connsiteX19" fmla="*/ 0 w 2823745"/>
                <a:gd name="connsiteY19" fmla="*/ 607031 h 1170703"/>
                <a:gd name="connsiteX20" fmla="*/ 0 w 2823745"/>
                <a:gd name="connsiteY20" fmla="*/ 173441 h 1170703"/>
                <a:gd name="connsiteX0" fmla="*/ 0 w 2823745"/>
                <a:gd name="connsiteY0" fmla="*/ 173441 h 1170703"/>
                <a:gd name="connsiteX1" fmla="*/ 173441 w 2823745"/>
                <a:gd name="connsiteY1" fmla="*/ 0 h 1170703"/>
                <a:gd name="connsiteX2" fmla="*/ 470624 w 2823745"/>
                <a:gd name="connsiteY2" fmla="*/ 0 h 1170703"/>
                <a:gd name="connsiteX3" fmla="*/ 470624 w 2823745"/>
                <a:gd name="connsiteY3" fmla="*/ 0 h 1170703"/>
                <a:gd name="connsiteX4" fmla="*/ 1176560 w 2823745"/>
                <a:gd name="connsiteY4" fmla="*/ 0 h 1170703"/>
                <a:gd name="connsiteX5" fmla="*/ 2650304 w 2823745"/>
                <a:gd name="connsiteY5" fmla="*/ 0 h 1170703"/>
                <a:gd name="connsiteX6" fmla="*/ 2823745 w 2823745"/>
                <a:gd name="connsiteY6" fmla="*/ 173441 h 1170703"/>
                <a:gd name="connsiteX7" fmla="*/ 2823745 w 2823745"/>
                <a:gd name="connsiteY7" fmla="*/ 607031 h 1170703"/>
                <a:gd name="connsiteX8" fmla="*/ 2691860 w 2823745"/>
                <a:gd name="connsiteY8" fmla="*/ 818047 h 1170703"/>
                <a:gd name="connsiteX9" fmla="*/ 2823745 w 2823745"/>
                <a:gd name="connsiteY9" fmla="*/ 867188 h 1170703"/>
                <a:gd name="connsiteX10" fmla="*/ 2823745 w 2823745"/>
                <a:gd name="connsiteY10" fmla="*/ 867184 h 1170703"/>
                <a:gd name="connsiteX11" fmla="*/ 2650304 w 2823745"/>
                <a:gd name="connsiteY11" fmla="*/ 1040625 h 1170703"/>
                <a:gd name="connsiteX12" fmla="*/ 1176560 w 2823745"/>
                <a:gd name="connsiteY12" fmla="*/ 1040625 h 1170703"/>
                <a:gd name="connsiteX13" fmla="*/ 823602 w 2823745"/>
                <a:gd name="connsiteY13" fmla="*/ 1170703 h 1170703"/>
                <a:gd name="connsiteX14" fmla="*/ 470624 w 2823745"/>
                <a:gd name="connsiteY14" fmla="*/ 1040625 h 1170703"/>
                <a:gd name="connsiteX15" fmla="*/ 173441 w 2823745"/>
                <a:gd name="connsiteY15" fmla="*/ 1040625 h 1170703"/>
                <a:gd name="connsiteX16" fmla="*/ 0 w 2823745"/>
                <a:gd name="connsiteY16" fmla="*/ 867184 h 1170703"/>
                <a:gd name="connsiteX17" fmla="*/ 0 w 2823745"/>
                <a:gd name="connsiteY17" fmla="*/ 867188 h 1170703"/>
                <a:gd name="connsiteX18" fmla="*/ 0 w 2823745"/>
                <a:gd name="connsiteY18" fmla="*/ 607031 h 1170703"/>
                <a:gd name="connsiteX19" fmla="*/ 0 w 2823745"/>
                <a:gd name="connsiteY19" fmla="*/ 607031 h 1170703"/>
                <a:gd name="connsiteX20" fmla="*/ 0 w 2823745"/>
                <a:gd name="connsiteY20" fmla="*/ 173441 h 1170703"/>
                <a:gd name="connsiteX0" fmla="*/ 35170 w 2823745"/>
                <a:gd name="connsiteY0" fmla="*/ 199818 h 1170703"/>
                <a:gd name="connsiteX1" fmla="*/ 173441 w 2823745"/>
                <a:gd name="connsiteY1" fmla="*/ 0 h 1170703"/>
                <a:gd name="connsiteX2" fmla="*/ 470624 w 2823745"/>
                <a:gd name="connsiteY2" fmla="*/ 0 h 1170703"/>
                <a:gd name="connsiteX3" fmla="*/ 470624 w 2823745"/>
                <a:gd name="connsiteY3" fmla="*/ 0 h 1170703"/>
                <a:gd name="connsiteX4" fmla="*/ 1176560 w 2823745"/>
                <a:gd name="connsiteY4" fmla="*/ 0 h 1170703"/>
                <a:gd name="connsiteX5" fmla="*/ 2650304 w 2823745"/>
                <a:gd name="connsiteY5" fmla="*/ 0 h 1170703"/>
                <a:gd name="connsiteX6" fmla="*/ 2823745 w 2823745"/>
                <a:gd name="connsiteY6" fmla="*/ 173441 h 1170703"/>
                <a:gd name="connsiteX7" fmla="*/ 2823745 w 2823745"/>
                <a:gd name="connsiteY7" fmla="*/ 607031 h 1170703"/>
                <a:gd name="connsiteX8" fmla="*/ 2691860 w 2823745"/>
                <a:gd name="connsiteY8" fmla="*/ 818047 h 1170703"/>
                <a:gd name="connsiteX9" fmla="*/ 2823745 w 2823745"/>
                <a:gd name="connsiteY9" fmla="*/ 867188 h 1170703"/>
                <a:gd name="connsiteX10" fmla="*/ 2823745 w 2823745"/>
                <a:gd name="connsiteY10" fmla="*/ 867184 h 1170703"/>
                <a:gd name="connsiteX11" fmla="*/ 2650304 w 2823745"/>
                <a:gd name="connsiteY11" fmla="*/ 1040625 h 1170703"/>
                <a:gd name="connsiteX12" fmla="*/ 1176560 w 2823745"/>
                <a:gd name="connsiteY12" fmla="*/ 1040625 h 1170703"/>
                <a:gd name="connsiteX13" fmla="*/ 823602 w 2823745"/>
                <a:gd name="connsiteY13" fmla="*/ 1170703 h 1170703"/>
                <a:gd name="connsiteX14" fmla="*/ 470624 w 2823745"/>
                <a:gd name="connsiteY14" fmla="*/ 1040625 h 1170703"/>
                <a:gd name="connsiteX15" fmla="*/ 173441 w 2823745"/>
                <a:gd name="connsiteY15" fmla="*/ 1040625 h 1170703"/>
                <a:gd name="connsiteX16" fmla="*/ 0 w 2823745"/>
                <a:gd name="connsiteY16" fmla="*/ 867184 h 1170703"/>
                <a:gd name="connsiteX17" fmla="*/ 0 w 2823745"/>
                <a:gd name="connsiteY17" fmla="*/ 867188 h 1170703"/>
                <a:gd name="connsiteX18" fmla="*/ 0 w 2823745"/>
                <a:gd name="connsiteY18" fmla="*/ 607031 h 1170703"/>
                <a:gd name="connsiteX19" fmla="*/ 0 w 2823745"/>
                <a:gd name="connsiteY19" fmla="*/ 607031 h 1170703"/>
                <a:gd name="connsiteX20" fmla="*/ 35170 w 2823745"/>
                <a:gd name="connsiteY20" fmla="*/ 199818 h 1170703"/>
                <a:gd name="connsiteX0" fmla="*/ 35170 w 2823745"/>
                <a:gd name="connsiteY0" fmla="*/ 199818 h 1170703"/>
                <a:gd name="connsiteX1" fmla="*/ 173441 w 2823745"/>
                <a:gd name="connsiteY1" fmla="*/ 0 h 1170703"/>
                <a:gd name="connsiteX2" fmla="*/ 470624 w 2823745"/>
                <a:gd name="connsiteY2" fmla="*/ 0 h 1170703"/>
                <a:gd name="connsiteX3" fmla="*/ 470624 w 2823745"/>
                <a:gd name="connsiteY3" fmla="*/ 0 h 1170703"/>
                <a:gd name="connsiteX4" fmla="*/ 1176560 w 2823745"/>
                <a:gd name="connsiteY4" fmla="*/ 0 h 1170703"/>
                <a:gd name="connsiteX5" fmla="*/ 2650304 w 2823745"/>
                <a:gd name="connsiteY5" fmla="*/ 0 h 1170703"/>
                <a:gd name="connsiteX6" fmla="*/ 2823745 w 2823745"/>
                <a:gd name="connsiteY6" fmla="*/ 173441 h 1170703"/>
                <a:gd name="connsiteX7" fmla="*/ 2823745 w 2823745"/>
                <a:gd name="connsiteY7" fmla="*/ 607031 h 1170703"/>
                <a:gd name="connsiteX8" fmla="*/ 2691860 w 2823745"/>
                <a:gd name="connsiteY8" fmla="*/ 818047 h 1170703"/>
                <a:gd name="connsiteX9" fmla="*/ 2823745 w 2823745"/>
                <a:gd name="connsiteY9" fmla="*/ 867188 h 1170703"/>
                <a:gd name="connsiteX10" fmla="*/ 2823745 w 2823745"/>
                <a:gd name="connsiteY10" fmla="*/ 867184 h 1170703"/>
                <a:gd name="connsiteX11" fmla="*/ 2650304 w 2823745"/>
                <a:gd name="connsiteY11" fmla="*/ 1040625 h 1170703"/>
                <a:gd name="connsiteX12" fmla="*/ 1176560 w 2823745"/>
                <a:gd name="connsiteY12" fmla="*/ 1040625 h 1170703"/>
                <a:gd name="connsiteX13" fmla="*/ 823602 w 2823745"/>
                <a:gd name="connsiteY13" fmla="*/ 1170703 h 1170703"/>
                <a:gd name="connsiteX14" fmla="*/ 470624 w 2823745"/>
                <a:gd name="connsiteY14" fmla="*/ 1040625 h 1170703"/>
                <a:gd name="connsiteX15" fmla="*/ 173441 w 2823745"/>
                <a:gd name="connsiteY15" fmla="*/ 1040625 h 1170703"/>
                <a:gd name="connsiteX16" fmla="*/ 0 w 2823745"/>
                <a:gd name="connsiteY16" fmla="*/ 867184 h 1170703"/>
                <a:gd name="connsiteX17" fmla="*/ 0 w 2823745"/>
                <a:gd name="connsiteY17" fmla="*/ 867188 h 1170703"/>
                <a:gd name="connsiteX18" fmla="*/ 0 w 2823745"/>
                <a:gd name="connsiteY18" fmla="*/ 607031 h 1170703"/>
                <a:gd name="connsiteX19" fmla="*/ 0 w 2823745"/>
                <a:gd name="connsiteY19" fmla="*/ 607031 h 1170703"/>
                <a:gd name="connsiteX20" fmla="*/ 35170 w 2823745"/>
                <a:gd name="connsiteY20" fmla="*/ 199818 h 1170703"/>
                <a:gd name="connsiteX0" fmla="*/ 35170 w 2823745"/>
                <a:gd name="connsiteY0" fmla="*/ 199818 h 1372926"/>
                <a:gd name="connsiteX1" fmla="*/ 173441 w 2823745"/>
                <a:gd name="connsiteY1" fmla="*/ 0 h 1372926"/>
                <a:gd name="connsiteX2" fmla="*/ 470624 w 2823745"/>
                <a:gd name="connsiteY2" fmla="*/ 0 h 1372926"/>
                <a:gd name="connsiteX3" fmla="*/ 470624 w 2823745"/>
                <a:gd name="connsiteY3" fmla="*/ 0 h 1372926"/>
                <a:gd name="connsiteX4" fmla="*/ 1176560 w 2823745"/>
                <a:gd name="connsiteY4" fmla="*/ 0 h 1372926"/>
                <a:gd name="connsiteX5" fmla="*/ 2650304 w 2823745"/>
                <a:gd name="connsiteY5" fmla="*/ 0 h 1372926"/>
                <a:gd name="connsiteX6" fmla="*/ 2823745 w 2823745"/>
                <a:gd name="connsiteY6" fmla="*/ 173441 h 1372926"/>
                <a:gd name="connsiteX7" fmla="*/ 2823745 w 2823745"/>
                <a:gd name="connsiteY7" fmla="*/ 607031 h 1372926"/>
                <a:gd name="connsiteX8" fmla="*/ 2691860 w 2823745"/>
                <a:gd name="connsiteY8" fmla="*/ 818047 h 1372926"/>
                <a:gd name="connsiteX9" fmla="*/ 2823745 w 2823745"/>
                <a:gd name="connsiteY9" fmla="*/ 867188 h 1372926"/>
                <a:gd name="connsiteX10" fmla="*/ 2823745 w 2823745"/>
                <a:gd name="connsiteY10" fmla="*/ 867184 h 1372926"/>
                <a:gd name="connsiteX11" fmla="*/ 2650304 w 2823745"/>
                <a:gd name="connsiteY11" fmla="*/ 1040625 h 1372926"/>
                <a:gd name="connsiteX12" fmla="*/ 1176560 w 2823745"/>
                <a:gd name="connsiteY12" fmla="*/ 1040625 h 1372926"/>
                <a:gd name="connsiteX13" fmla="*/ 1069786 w 2823745"/>
                <a:gd name="connsiteY13" fmla="*/ 1372926 h 1372926"/>
                <a:gd name="connsiteX14" fmla="*/ 470624 w 2823745"/>
                <a:gd name="connsiteY14" fmla="*/ 1040625 h 1372926"/>
                <a:gd name="connsiteX15" fmla="*/ 173441 w 2823745"/>
                <a:gd name="connsiteY15" fmla="*/ 1040625 h 1372926"/>
                <a:gd name="connsiteX16" fmla="*/ 0 w 2823745"/>
                <a:gd name="connsiteY16" fmla="*/ 867184 h 1372926"/>
                <a:gd name="connsiteX17" fmla="*/ 0 w 2823745"/>
                <a:gd name="connsiteY17" fmla="*/ 867188 h 1372926"/>
                <a:gd name="connsiteX18" fmla="*/ 0 w 2823745"/>
                <a:gd name="connsiteY18" fmla="*/ 607031 h 1372926"/>
                <a:gd name="connsiteX19" fmla="*/ 0 w 2823745"/>
                <a:gd name="connsiteY19" fmla="*/ 607031 h 1372926"/>
                <a:gd name="connsiteX20" fmla="*/ 35170 w 2823745"/>
                <a:gd name="connsiteY20" fmla="*/ 199818 h 1372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823745" h="1372926">
                  <a:moveTo>
                    <a:pt x="35170" y="199818"/>
                  </a:moveTo>
                  <a:cubicBezTo>
                    <a:pt x="35170" y="104029"/>
                    <a:pt x="77652" y="0"/>
                    <a:pt x="173441" y="0"/>
                  </a:cubicBezTo>
                  <a:cubicBezTo>
                    <a:pt x="272502" y="0"/>
                    <a:pt x="362771" y="140677"/>
                    <a:pt x="470624" y="0"/>
                  </a:cubicBezTo>
                  <a:lnTo>
                    <a:pt x="470624" y="0"/>
                  </a:lnTo>
                  <a:cubicBezTo>
                    <a:pt x="705936" y="0"/>
                    <a:pt x="791779" y="79131"/>
                    <a:pt x="1176560" y="0"/>
                  </a:cubicBezTo>
                  <a:cubicBezTo>
                    <a:pt x="1676600" y="87923"/>
                    <a:pt x="2211810" y="96715"/>
                    <a:pt x="2650304" y="0"/>
                  </a:cubicBezTo>
                  <a:cubicBezTo>
                    <a:pt x="2746093" y="0"/>
                    <a:pt x="2823745" y="77652"/>
                    <a:pt x="2823745" y="173441"/>
                  </a:cubicBezTo>
                  <a:cubicBezTo>
                    <a:pt x="2674276" y="414686"/>
                    <a:pt x="2709445" y="550424"/>
                    <a:pt x="2823745" y="607031"/>
                  </a:cubicBezTo>
                  <a:lnTo>
                    <a:pt x="2691860" y="818047"/>
                  </a:lnTo>
                  <a:lnTo>
                    <a:pt x="2823745" y="867188"/>
                  </a:lnTo>
                  <a:lnTo>
                    <a:pt x="2823745" y="867184"/>
                  </a:lnTo>
                  <a:cubicBezTo>
                    <a:pt x="2665483" y="971765"/>
                    <a:pt x="2746093" y="1040625"/>
                    <a:pt x="2650304" y="1040625"/>
                  </a:cubicBezTo>
                  <a:cubicBezTo>
                    <a:pt x="2159056" y="1040625"/>
                    <a:pt x="1641431" y="917532"/>
                    <a:pt x="1176560" y="1040625"/>
                  </a:cubicBezTo>
                  <a:lnTo>
                    <a:pt x="1069786" y="1372926"/>
                  </a:lnTo>
                  <a:cubicBezTo>
                    <a:pt x="952127" y="1329567"/>
                    <a:pt x="649829" y="943307"/>
                    <a:pt x="470624" y="1040625"/>
                  </a:cubicBezTo>
                  <a:lnTo>
                    <a:pt x="173441" y="1040625"/>
                  </a:lnTo>
                  <a:cubicBezTo>
                    <a:pt x="191952" y="891156"/>
                    <a:pt x="0" y="962973"/>
                    <a:pt x="0" y="867184"/>
                  </a:cubicBezTo>
                  <a:lnTo>
                    <a:pt x="0" y="867188"/>
                  </a:lnTo>
                  <a:cubicBezTo>
                    <a:pt x="0" y="780469"/>
                    <a:pt x="158262" y="693750"/>
                    <a:pt x="0" y="607031"/>
                  </a:cubicBezTo>
                  <a:lnTo>
                    <a:pt x="0" y="607031"/>
                  </a:lnTo>
                  <a:cubicBezTo>
                    <a:pt x="11723" y="471293"/>
                    <a:pt x="137747" y="379517"/>
                    <a:pt x="35170" y="199818"/>
                  </a:cubicBezTo>
                  <a:close/>
                </a:path>
              </a:pathLst>
            </a:custGeom>
            <a:solidFill>
              <a:schemeClr val="tx2">
                <a:lumMod val="20000"/>
                <a:lumOff val="80000"/>
              </a:schemeClr>
            </a:solidFill>
            <a:ln w="381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tx1"/>
                </a:solidFill>
              </a:endParaRPr>
            </a:p>
          </p:txBody>
        </p:sp>
        <p:sp>
          <p:nvSpPr>
            <p:cNvPr id="19" name="Rectangle 18"/>
            <p:cNvSpPr/>
            <p:nvPr/>
          </p:nvSpPr>
          <p:spPr>
            <a:xfrm>
              <a:off x="874587" y="2669792"/>
              <a:ext cx="3089031" cy="923330"/>
            </a:xfrm>
            <a:prstGeom prst="rect">
              <a:avLst/>
            </a:prstGeom>
          </p:spPr>
          <p:txBody>
            <a:bodyPr wrap="square">
              <a:spAutoFit/>
            </a:bodyPr>
            <a:lstStyle/>
            <a:p>
              <a:pPr algn="ctr"/>
              <a:r>
                <a:rPr lang="en-US" dirty="0" err="1"/>
                <a:t>Trên</a:t>
              </a:r>
              <a:r>
                <a:rPr lang="en-US" dirty="0"/>
                <a:t> </a:t>
              </a:r>
              <a:r>
                <a:rPr lang="en-US" dirty="0" err="1"/>
                <a:t>các</a:t>
              </a:r>
              <a:r>
                <a:rPr lang="en-US" dirty="0"/>
                <a:t> </a:t>
              </a:r>
              <a:r>
                <a:rPr lang="en-US" dirty="0" err="1"/>
                <a:t>phương</a:t>
              </a:r>
              <a:r>
                <a:rPr lang="en-US" dirty="0"/>
                <a:t> </a:t>
              </a:r>
              <a:r>
                <a:rPr lang="en-US" dirty="0" err="1"/>
                <a:t>tiện</a:t>
              </a:r>
              <a:r>
                <a:rPr lang="en-US" dirty="0"/>
                <a:t> </a:t>
              </a:r>
              <a:r>
                <a:rPr lang="en-US" dirty="0" err="1"/>
                <a:t>công</a:t>
              </a:r>
              <a:r>
                <a:rPr lang="en-US" dirty="0"/>
                <a:t> </a:t>
              </a:r>
              <a:r>
                <a:rPr lang="en-US" dirty="0" err="1"/>
                <a:t>cộng</a:t>
              </a:r>
              <a:r>
                <a:rPr lang="en-US" dirty="0"/>
                <a:t>, </a:t>
              </a:r>
              <a:r>
                <a:rPr lang="en-US" dirty="0" err="1"/>
                <a:t>cần</a:t>
              </a:r>
              <a:r>
                <a:rPr lang="en-US" dirty="0"/>
                <a:t> </a:t>
              </a:r>
              <a:r>
                <a:rPr lang="en-US" dirty="0" err="1"/>
                <a:t>nhường</a:t>
              </a:r>
              <a:r>
                <a:rPr lang="en-US" dirty="0"/>
                <a:t> </a:t>
              </a:r>
              <a:r>
                <a:rPr lang="en-US" dirty="0" err="1"/>
                <a:t>chỗ</a:t>
              </a:r>
              <a:r>
                <a:rPr lang="en-US" dirty="0"/>
                <a:t> </a:t>
              </a:r>
              <a:r>
                <a:rPr lang="en-US" dirty="0" err="1"/>
                <a:t>cho</a:t>
              </a:r>
              <a:r>
                <a:rPr lang="en-US" dirty="0"/>
                <a:t> </a:t>
              </a:r>
              <a:r>
                <a:rPr lang="en-US" dirty="0" err="1"/>
                <a:t>người</a:t>
              </a:r>
              <a:r>
                <a:rPr lang="en-US" dirty="0"/>
                <a:t> </a:t>
              </a:r>
              <a:r>
                <a:rPr lang="en-US" dirty="0" err="1"/>
                <a:t>khuyết</a:t>
              </a:r>
              <a:r>
                <a:rPr lang="en-US" dirty="0"/>
                <a:t> </a:t>
              </a:r>
              <a:r>
                <a:rPr lang="en-US" dirty="0" err="1"/>
                <a:t>tật</a:t>
              </a:r>
              <a:endParaRPr lang="en-US" dirty="0"/>
            </a:p>
          </p:txBody>
        </p:sp>
      </p:grpSp>
      <p:grpSp>
        <p:nvGrpSpPr>
          <p:cNvPr id="23" name="Group 22"/>
          <p:cNvGrpSpPr/>
          <p:nvPr/>
        </p:nvGrpSpPr>
        <p:grpSpPr>
          <a:xfrm>
            <a:off x="9374539" y="939135"/>
            <a:ext cx="3182758" cy="3991445"/>
            <a:chOff x="9009242" y="2571401"/>
            <a:chExt cx="3182758" cy="3991445"/>
          </a:xfrm>
        </p:grpSpPr>
        <p:grpSp>
          <p:nvGrpSpPr>
            <p:cNvPr id="2" name="Group 1"/>
            <p:cNvGrpSpPr/>
            <p:nvPr/>
          </p:nvGrpSpPr>
          <p:grpSpPr>
            <a:xfrm>
              <a:off x="9009242" y="3158305"/>
              <a:ext cx="3182758" cy="3404541"/>
              <a:chOff x="9009242" y="3158305"/>
              <a:chExt cx="3182758" cy="3404541"/>
            </a:xfrm>
          </p:grpSpPr>
          <p:pic>
            <p:nvPicPr>
              <p:cNvPr id="14" name="Picture 13"/>
              <p:cNvPicPr>
                <a:picLocks noChangeAspect="1"/>
              </p:cNvPicPr>
              <p:nvPr/>
            </p:nvPicPr>
            <p:blipFill rotWithShape="1">
              <a:blip r:embed="rId9">
                <a:extLst>
                  <a:ext uri="{BEBA8EAE-BF5A-486C-A8C5-ECC9F3942E4B}">
                    <a14:imgProps xmlns:a14="http://schemas.microsoft.com/office/drawing/2010/main">
                      <a14:imgLayer r:embed="rId7">
                        <a14:imgEffect>
                          <a14:backgroundRemoval t="31671" b="91424" l="71525" r="96836"/>
                        </a14:imgEffect>
                      </a14:imgLayer>
                    </a14:imgProps>
                  </a:ext>
                  <a:ext uri="{28A0092B-C50C-407E-A947-70E740481C1C}">
                    <a14:useLocalDpi xmlns:a14="http://schemas.microsoft.com/office/drawing/2010/main" val="0"/>
                  </a:ext>
                </a:extLst>
              </a:blip>
              <a:srcRect l="68361" t="24202" b="1107"/>
              <a:stretch/>
            </p:blipFill>
            <p:spPr>
              <a:xfrm>
                <a:off x="9009242" y="3158305"/>
                <a:ext cx="3182758" cy="3404541"/>
              </a:xfrm>
              <a:prstGeom prst="rect">
                <a:avLst/>
              </a:prstGeom>
            </p:spPr>
          </p:pic>
          <p:sp>
            <p:nvSpPr>
              <p:cNvPr id="12" name="Flowchart: Terminator 11"/>
              <p:cNvSpPr/>
              <p:nvPr/>
            </p:nvSpPr>
            <p:spPr>
              <a:xfrm>
                <a:off x="9574226" y="5857172"/>
                <a:ext cx="1057896" cy="512589"/>
              </a:xfrm>
              <a:prstGeom prst="flowChartTerminator">
                <a:avLst/>
              </a:prstGeom>
              <a:solidFill>
                <a:srgbClr val="E0F1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00B050"/>
                    </a:solidFill>
                    <a:latin typeface="#9Slide07 SVNAppleberry" panose="02040603050506020204" pitchFamily="18" charset="0"/>
                  </a:rPr>
                  <a:t>Huyền</a:t>
                </a:r>
                <a:r>
                  <a:rPr lang="en-US" sz="2400" dirty="0">
                    <a:solidFill>
                      <a:srgbClr val="00B050"/>
                    </a:solidFill>
                    <a:latin typeface="#9Slide07 SVNAppleberry" panose="02040603050506020204" pitchFamily="18" charset="0"/>
                  </a:rPr>
                  <a:t> </a:t>
                </a:r>
              </a:p>
            </p:txBody>
          </p:sp>
        </p:grpSp>
        <p:sp>
          <p:nvSpPr>
            <p:cNvPr id="17" name="Rounded Rectangular Callout 16"/>
            <p:cNvSpPr/>
            <p:nvPr/>
          </p:nvSpPr>
          <p:spPr>
            <a:xfrm>
              <a:off x="9131700" y="2571401"/>
              <a:ext cx="2098124" cy="1120111"/>
            </a:xfrm>
            <a:custGeom>
              <a:avLst/>
              <a:gdLst>
                <a:gd name="connsiteX0" fmla="*/ 0 w 2546750"/>
                <a:gd name="connsiteY0" fmla="*/ 173441 h 1040625"/>
                <a:gd name="connsiteX1" fmla="*/ 173441 w 2546750"/>
                <a:gd name="connsiteY1" fmla="*/ 0 h 1040625"/>
                <a:gd name="connsiteX2" fmla="*/ 424458 w 2546750"/>
                <a:gd name="connsiteY2" fmla="*/ 0 h 1040625"/>
                <a:gd name="connsiteX3" fmla="*/ 424458 w 2546750"/>
                <a:gd name="connsiteY3" fmla="*/ 0 h 1040625"/>
                <a:gd name="connsiteX4" fmla="*/ 1061146 w 2546750"/>
                <a:gd name="connsiteY4" fmla="*/ 0 h 1040625"/>
                <a:gd name="connsiteX5" fmla="*/ 2373309 w 2546750"/>
                <a:gd name="connsiteY5" fmla="*/ 0 h 1040625"/>
                <a:gd name="connsiteX6" fmla="*/ 2546750 w 2546750"/>
                <a:gd name="connsiteY6" fmla="*/ 173441 h 1040625"/>
                <a:gd name="connsiteX7" fmla="*/ 2546750 w 2546750"/>
                <a:gd name="connsiteY7" fmla="*/ 607031 h 1040625"/>
                <a:gd name="connsiteX8" fmla="*/ 2546750 w 2546750"/>
                <a:gd name="connsiteY8" fmla="*/ 607031 h 1040625"/>
                <a:gd name="connsiteX9" fmla="*/ 2546750 w 2546750"/>
                <a:gd name="connsiteY9" fmla="*/ 867188 h 1040625"/>
                <a:gd name="connsiteX10" fmla="*/ 2546750 w 2546750"/>
                <a:gd name="connsiteY10" fmla="*/ 867184 h 1040625"/>
                <a:gd name="connsiteX11" fmla="*/ 2373309 w 2546750"/>
                <a:gd name="connsiteY11" fmla="*/ 1040625 h 1040625"/>
                <a:gd name="connsiteX12" fmla="*/ 1061146 w 2546750"/>
                <a:gd name="connsiteY12" fmla="*/ 1040625 h 1040625"/>
                <a:gd name="connsiteX13" fmla="*/ 742811 w 2546750"/>
                <a:gd name="connsiteY13" fmla="*/ 1170703 h 1040625"/>
                <a:gd name="connsiteX14" fmla="*/ 424458 w 2546750"/>
                <a:gd name="connsiteY14" fmla="*/ 1040625 h 1040625"/>
                <a:gd name="connsiteX15" fmla="*/ 173441 w 2546750"/>
                <a:gd name="connsiteY15" fmla="*/ 1040625 h 1040625"/>
                <a:gd name="connsiteX16" fmla="*/ 0 w 2546750"/>
                <a:gd name="connsiteY16" fmla="*/ 867184 h 1040625"/>
                <a:gd name="connsiteX17" fmla="*/ 0 w 2546750"/>
                <a:gd name="connsiteY17" fmla="*/ 867188 h 1040625"/>
                <a:gd name="connsiteX18" fmla="*/ 0 w 2546750"/>
                <a:gd name="connsiteY18" fmla="*/ 607031 h 1040625"/>
                <a:gd name="connsiteX19" fmla="*/ 0 w 2546750"/>
                <a:gd name="connsiteY19" fmla="*/ 607031 h 1040625"/>
                <a:gd name="connsiteX20" fmla="*/ 0 w 2546750"/>
                <a:gd name="connsiteY20" fmla="*/ 173441 h 1040625"/>
                <a:gd name="connsiteX0" fmla="*/ 0 w 2546750"/>
                <a:gd name="connsiteY0" fmla="*/ 173441 h 1170703"/>
                <a:gd name="connsiteX1" fmla="*/ 173441 w 2546750"/>
                <a:gd name="connsiteY1" fmla="*/ 0 h 1170703"/>
                <a:gd name="connsiteX2" fmla="*/ 424458 w 2546750"/>
                <a:gd name="connsiteY2" fmla="*/ 0 h 1170703"/>
                <a:gd name="connsiteX3" fmla="*/ 424458 w 2546750"/>
                <a:gd name="connsiteY3" fmla="*/ 0 h 1170703"/>
                <a:gd name="connsiteX4" fmla="*/ 1061146 w 2546750"/>
                <a:gd name="connsiteY4" fmla="*/ 0 h 1170703"/>
                <a:gd name="connsiteX5" fmla="*/ 2373309 w 2546750"/>
                <a:gd name="connsiteY5" fmla="*/ 0 h 1170703"/>
                <a:gd name="connsiteX6" fmla="*/ 2546750 w 2546750"/>
                <a:gd name="connsiteY6" fmla="*/ 173441 h 1170703"/>
                <a:gd name="connsiteX7" fmla="*/ 2546750 w 2546750"/>
                <a:gd name="connsiteY7" fmla="*/ 607031 h 1170703"/>
                <a:gd name="connsiteX8" fmla="*/ 2546750 w 2546750"/>
                <a:gd name="connsiteY8" fmla="*/ 607031 h 1170703"/>
                <a:gd name="connsiteX9" fmla="*/ 2546750 w 2546750"/>
                <a:gd name="connsiteY9" fmla="*/ 867188 h 1170703"/>
                <a:gd name="connsiteX10" fmla="*/ 2546750 w 2546750"/>
                <a:gd name="connsiteY10" fmla="*/ 867184 h 1170703"/>
                <a:gd name="connsiteX11" fmla="*/ 2373309 w 2546750"/>
                <a:gd name="connsiteY11" fmla="*/ 1040625 h 1170703"/>
                <a:gd name="connsiteX12" fmla="*/ 1061146 w 2546750"/>
                <a:gd name="connsiteY12" fmla="*/ 1040625 h 1170703"/>
                <a:gd name="connsiteX13" fmla="*/ 742811 w 2546750"/>
                <a:gd name="connsiteY13" fmla="*/ 1170703 h 1170703"/>
                <a:gd name="connsiteX14" fmla="*/ 424458 w 2546750"/>
                <a:gd name="connsiteY14" fmla="*/ 1040625 h 1170703"/>
                <a:gd name="connsiteX15" fmla="*/ 173441 w 2546750"/>
                <a:gd name="connsiteY15" fmla="*/ 1040625 h 1170703"/>
                <a:gd name="connsiteX16" fmla="*/ 0 w 2546750"/>
                <a:gd name="connsiteY16" fmla="*/ 867184 h 1170703"/>
                <a:gd name="connsiteX17" fmla="*/ 0 w 2546750"/>
                <a:gd name="connsiteY17" fmla="*/ 867188 h 1170703"/>
                <a:gd name="connsiteX18" fmla="*/ 0 w 2546750"/>
                <a:gd name="connsiteY18" fmla="*/ 607031 h 1170703"/>
                <a:gd name="connsiteX19" fmla="*/ 0 w 2546750"/>
                <a:gd name="connsiteY19" fmla="*/ 607031 h 1170703"/>
                <a:gd name="connsiteX20" fmla="*/ 0 w 2546750"/>
                <a:gd name="connsiteY20" fmla="*/ 173441 h 1170703"/>
                <a:gd name="connsiteX0" fmla="*/ 0 w 2546750"/>
                <a:gd name="connsiteY0" fmla="*/ 173441 h 1170703"/>
                <a:gd name="connsiteX1" fmla="*/ 173441 w 2546750"/>
                <a:gd name="connsiteY1" fmla="*/ 0 h 1170703"/>
                <a:gd name="connsiteX2" fmla="*/ 424458 w 2546750"/>
                <a:gd name="connsiteY2" fmla="*/ 0 h 1170703"/>
                <a:gd name="connsiteX3" fmla="*/ 424458 w 2546750"/>
                <a:gd name="connsiteY3" fmla="*/ 0 h 1170703"/>
                <a:gd name="connsiteX4" fmla="*/ 1061146 w 2546750"/>
                <a:gd name="connsiteY4" fmla="*/ 0 h 1170703"/>
                <a:gd name="connsiteX5" fmla="*/ 2373309 w 2546750"/>
                <a:gd name="connsiteY5" fmla="*/ 0 h 1170703"/>
                <a:gd name="connsiteX6" fmla="*/ 2546750 w 2546750"/>
                <a:gd name="connsiteY6" fmla="*/ 173441 h 1170703"/>
                <a:gd name="connsiteX7" fmla="*/ 2546750 w 2546750"/>
                <a:gd name="connsiteY7" fmla="*/ 607031 h 1170703"/>
                <a:gd name="connsiteX8" fmla="*/ 2546750 w 2546750"/>
                <a:gd name="connsiteY8" fmla="*/ 607031 h 1170703"/>
                <a:gd name="connsiteX9" fmla="*/ 2546750 w 2546750"/>
                <a:gd name="connsiteY9" fmla="*/ 867188 h 1170703"/>
                <a:gd name="connsiteX10" fmla="*/ 2546750 w 2546750"/>
                <a:gd name="connsiteY10" fmla="*/ 867184 h 1170703"/>
                <a:gd name="connsiteX11" fmla="*/ 2373309 w 2546750"/>
                <a:gd name="connsiteY11" fmla="*/ 1040625 h 1170703"/>
                <a:gd name="connsiteX12" fmla="*/ 1061146 w 2546750"/>
                <a:gd name="connsiteY12" fmla="*/ 1040625 h 1170703"/>
                <a:gd name="connsiteX13" fmla="*/ 742811 w 2546750"/>
                <a:gd name="connsiteY13" fmla="*/ 1170703 h 1170703"/>
                <a:gd name="connsiteX14" fmla="*/ 424458 w 2546750"/>
                <a:gd name="connsiteY14" fmla="*/ 1040625 h 1170703"/>
                <a:gd name="connsiteX15" fmla="*/ 173441 w 2546750"/>
                <a:gd name="connsiteY15" fmla="*/ 1040625 h 1170703"/>
                <a:gd name="connsiteX16" fmla="*/ 0 w 2546750"/>
                <a:gd name="connsiteY16" fmla="*/ 867184 h 1170703"/>
                <a:gd name="connsiteX17" fmla="*/ 0 w 2546750"/>
                <a:gd name="connsiteY17" fmla="*/ 867188 h 1170703"/>
                <a:gd name="connsiteX18" fmla="*/ 0 w 2546750"/>
                <a:gd name="connsiteY18" fmla="*/ 607031 h 1170703"/>
                <a:gd name="connsiteX19" fmla="*/ 0 w 2546750"/>
                <a:gd name="connsiteY19" fmla="*/ 607031 h 1170703"/>
                <a:gd name="connsiteX20" fmla="*/ 0 w 2546750"/>
                <a:gd name="connsiteY20" fmla="*/ 173441 h 1170703"/>
                <a:gd name="connsiteX0" fmla="*/ 0 w 2585826"/>
                <a:gd name="connsiteY0" fmla="*/ 173441 h 1170703"/>
                <a:gd name="connsiteX1" fmla="*/ 173441 w 2585826"/>
                <a:gd name="connsiteY1" fmla="*/ 0 h 1170703"/>
                <a:gd name="connsiteX2" fmla="*/ 424458 w 2585826"/>
                <a:gd name="connsiteY2" fmla="*/ 0 h 1170703"/>
                <a:gd name="connsiteX3" fmla="*/ 424458 w 2585826"/>
                <a:gd name="connsiteY3" fmla="*/ 0 h 1170703"/>
                <a:gd name="connsiteX4" fmla="*/ 1061146 w 2585826"/>
                <a:gd name="connsiteY4" fmla="*/ 0 h 1170703"/>
                <a:gd name="connsiteX5" fmla="*/ 2373309 w 2585826"/>
                <a:gd name="connsiteY5" fmla="*/ 0 h 1170703"/>
                <a:gd name="connsiteX6" fmla="*/ 2546750 w 2585826"/>
                <a:gd name="connsiteY6" fmla="*/ 173441 h 1170703"/>
                <a:gd name="connsiteX7" fmla="*/ 2546750 w 2585826"/>
                <a:gd name="connsiteY7" fmla="*/ 607031 h 1170703"/>
                <a:gd name="connsiteX8" fmla="*/ 2546750 w 2585826"/>
                <a:gd name="connsiteY8" fmla="*/ 607031 h 1170703"/>
                <a:gd name="connsiteX9" fmla="*/ 2546750 w 2585826"/>
                <a:gd name="connsiteY9" fmla="*/ 867188 h 1170703"/>
                <a:gd name="connsiteX10" fmla="*/ 2546750 w 2585826"/>
                <a:gd name="connsiteY10" fmla="*/ 867184 h 1170703"/>
                <a:gd name="connsiteX11" fmla="*/ 2373309 w 2585826"/>
                <a:gd name="connsiteY11" fmla="*/ 1040625 h 1170703"/>
                <a:gd name="connsiteX12" fmla="*/ 1061146 w 2585826"/>
                <a:gd name="connsiteY12" fmla="*/ 1040625 h 1170703"/>
                <a:gd name="connsiteX13" fmla="*/ 742811 w 2585826"/>
                <a:gd name="connsiteY13" fmla="*/ 1170703 h 1170703"/>
                <a:gd name="connsiteX14" fmla="*/ 424458 w 2585826"/>
                <a:gd name="connsiteY14" fmla="*/ 1040625 h 1170703"/>
                <a:gd name="connsiteX15" fmla="*/ 173441 w 2585826"/>
                <a:gd name="connsiteY15" fmla="*/ 1040625 h 1170703"/>
                <a:gd name="connsiteX16" fmla="*/ 0 w 2585826"/>
                <a:gd name="connsiteY16" fmla="*/ 867184 h 1170703"/>
                <a:gd name="connsiteX17" fmla="*/ 0 w 2585826"/>
                <a:gd name="connsiteY17" fmla="*/ 867188 h 1170703"/>
                <a:gd name="connsiteX18" fmla="*/ 0 w 2585826"/>
                <a:gd name="connsiteY18" fmla="*/ 607031 h 1170703"/>
                <a:gd name="connsiteX19" fmla="*/ 0 w 2585826"/>
                <a:gd name="connsiteY19" fmla="*/ 607031 h 1170703"/>
                <a:gd name="connsiteX20" fmla="*/ 0 w 2585826"/>
                <a:gd name="connsiteY20" fmla="*/ 173441 h 1170703"/>
                <a:gd name="connsiteX0" fmla="*/ 0 w 2585826"/>
                <a:gd name="connsiteY0" fmla="*/ 173441 h 1170703"/>
                <a:gd name="connsiteX1" fmla="*/ 173441 w 2585826"/>
                <a:gd name="connsiteY1" fmla="*/ 0 h 1170703"/>
                <a:gd name="connsiteX2" fmla="*/ 424458 w 2585826"/>
                <a:gd name="connsiteY2" fmla="*/ 0 h 1170703"/>
                <a:gd name="connsiteX3" fmla="*/ 459627 w 2585826"/>
                <a:gd name="connsiteY3" fmla="*/ 35169 h 1170703"/>
                <a:gd name="connsiteX4" fmla="*/ 1061146 w 2585826"/>
                <a:gd name="connsiteY4" fmla="*/ 0 h 1170703"/>
                <a:gd name="connsiteX5" fmla="*/ 2373309 w 2585826"/>
                <a:gd name="connsiteY5" fmla="*/ 0 h 1170703"/>
                <a:gd name="connsiteX6" fmla="*/ 2546750 w 2585826"/>
                <a:gd name="connsiteY6" fmla="*/ 173441 h 1170703"/>
                <a:gd name="connsiteX7" fmla="*/ 2546750 w 2585826"/>
                <a:gd name="connsiteY7" fmla="*/ 607031 h 1170703"/>
                <a:gd name="connsiteX8" fmla="*/ 2546750 w 2585826"/>
                <a:gd name="connsiteY8" fmla="*/ 607031 h 1170703"/>
                <a:gd name="connsiteX9" fmla="*/ 2546750 w 2585826"/>
                <a:gd name="connsiteY9" fmla="*/ 867188 h 1170703"/>
                <a:gd name="connsiteX10" fmla="*/ 2546750 w 2585826"/>
                <a:gd name="connsiteY10" fmla="*/ 867184 h 1170703"/>
                <a:gd name="connsiteX11" fmla="*/ 2373309 w 2585826"/>
                <a:gd name="connsiteY11" fmla="*/ 1040625 h 1170703"/>
                <a:gd name="connsiteX12" fmla="*/ 1061146 w 2585826"/>
                <a:gd name="connsiteY12" fmla="*/ 1040625 h 1170703"/>
                <a:gd name="connsiteX13" fmla="*/ 742811 w 2585826"/>
                <a:gd name="connsiteY13" fmla="*/ 1170703 h 1170703"/>
                <a:gd name="connsiteX14" fmla="*/ 424458 w 2585826"/>
                <a:gd name="connsiteY14" fmla="*/ 1040625 h 1170703"/>
                <a:gd name="connsiteX15" fmla="*/ 173441 w 2585826"/>
                <a:gd name="connsiteY15" fmla="*/ 1040625 h 1170703"/>
                <a:gd name="connsiteX16" fmla="*/ 0 w 2585826"/>
                <a:gd name="connsiteY16" fmla="*/ 867184 h 1170703"/>
                <a:gd name="connsiteX17" fmla="*/ 0 w 2585826"/>
                <a:gd name="connsiteY17" fmla="*/ 867188 h 1170703"/>
                <a:gd name="connsiteX18" fmla="*/ 0 w 2585826"/>
                <a:gd name="connsiteY18" fmla="*/ 607031 h 1170703"/>
                <a:gd name="connsiteX19" fmla="*/ 0 w 2585826"/>
                <a:gd name="connsiteY19" fmla="*/ 607031 h 1170703"/>
                <a:gd name="connsiteX20" fmla="*/ 0 w 2585826"/>
                <a:gd name="connsiteY20" fmla="*/ 173441 h 1170703"/>
                <a:gd name="connsiteX0" fmla="*/ 0 w 2585826"/>
                <a:gd name="connsiteY0" fmla="*/ 173441 h 1170703"/>
                <a:gd name="connsiteX1" fmla="*/ 173441 w 2585826"/>
                <a:gd name="connsiteY1" fmla="*/ 0 h 1170703"/>
                <a:gd name="connsiteX2" fmla="*/ 424458 w 2585826"/>
                <a:gd name="connsiteY2" fmla="*/ 0 h 1170703"/>
                <a:gd name="connsiteX3" fmla="*/ 459627 w 2585826"/>
                <a:gd name="connsiteY3" fmla="*/ 35169 h 1170703"/>
                <a:gd name="connsiteX4" fmla="*/ 1061146 w 2585826"/>
                <a:gd name="connsiteY4" fmla="*/ 0 h 1170703"/>
                <a:gd name="connsiteX5" fmla="*/ 2373309 w 2585826"/>
                <a:gd name="connsiteY5" fmla="*/ 0 h 1170703"/>
                <a:gd name="connsiteX6" fmla="*/ 2546750 w 2585826"/>
                <a:gd name="connsiteY6" fmla="*/ 173441 h 1170703"/>
                <a:gd name="connsiteX7" fmla="*/ 2546750 w 2585826"/>
                <a:gd name="connsiteY7" fmla="*/ 607031 h 1170703"/>
                <a:gd name="connsiteX8" fmla="*/ 2546750 w 2585826"/>
                <a:gd name="connsiteY8" fmla="*/ 607031 h 1170703"/>
                <a:gd name="connsiteX9" fmla="*/ 2546750 w 2585826"/>
                <a:gd name="connsiteY9" fmla="*/ 867188 h 1170703"/>
                <a:gd name="connsiteX10" fmla="*/ 2546750 w 2585826"/>
                <a:gd name="connsiteY10" fmla="*/ 867184 h 1170703"/>
                <a:gd name="connsiteX11" fmla="*/ 2373309 w 2585826"/>
                <a:gd name="connsiteY11" fmla="*/ 1040625 h 1170703"/>
                <a:gd name="connsiteX12" fmla="*/ 1061146 w 2585826"/>
                <a:gd name="connsiteY12" fmla="*/ 1040625 h 1170703"/>
                <a:gd name="connsiteX13" fmla="*/ 742811 w 2585826"/>
                <a:gd name="connsiteY13" fmla="*/ 1170703 h 1170703"/>
                <a:gd name="connsiteX14" fmla="*/ 424458 w 2585826"/>
                <a:gd name="connsiteY14" fmla="*/ 1040625 h 1170703"/>
                <a:gd name="connsiteX15" fmla="*/ 173441 w 2585826"/>
                <a:gd name="connsiteY15" fmla="*/ 1040625 h 1170703"/>
                <a:gd name="connsiteX16" fmla="*/ 0 w 2585826"/>
                <a:gd name="connsiteY16" fmla="*/ 867184 h 1170703"/>
                <a:gd name="connsiteX17" fmla="*/ 0 w 2585826"/>
                <a:gd name="connsiteY17" fmla="*/ 867188 h 1170703"/>
                <a:gd name="connsiteX18" fmla="*/ 0 w 2585826"/>
                <a:gd name="connsiteY18" fmla="*/ 607031 h 1170703"/>
                <a:gd name="connsiteX19" fmla="*/ 0 w 2585826"/>
                <a:gd name="connsiteY19" fmla="*/ 607031 h 1170703"/>
                <a:gd name="connsiteX20" fmla="*/ 0 w 2585826"/>
                <a:gd name="connsiteY20" fmla="*/ 173441 h 1170703"/>
                <a:gd name="connsiteX0" fmla="*/ 0 w 2585826"/>
                <a:gd name="connsiteY0" fmla="*/ 173441 h 1170703"/>
                <a:gd name="connsiteX1" fmla="*/ 173441 w 2585826"/>
                <a:gd name="connsiteY1" fmla="*/ 0 h 1170703"/>
                <a:gd name="connsiteX2" fmla="*/ 424458 w 2585826"/>
                <a:gd name="connsiteY2" fmla="*/ 0 h 1170703"/>
                <a:gd name="connsiteX3" fmla="*/ 459627 w 2585826"/>
                <a:gd name="connsiteY3" fmla="*/ 35169 h 1170703"/>
                <a:gd name="connsiteX4" fmla="*/ 1061146 w 2585826"/>
                <a:gd name="connsiteY4" fmla="*/ 0 h 1170703"/>
                <a:gd name="connsiteX5" fmla="*/ 2373309 w 2585826"/>
                <a:gd name="connsiteY5" fmla="*/ 0 h 1170703"/>
                <a:gd name="connsiteX6" fmla="*/ 2546750 w 2585826"/>
                <a:gd name="connsiteY6" fmla="*/ 173441 h 1170703"/>
                <a:gd name="connsiteX7" fmla="*/ 2546750 w 2585826"/>
                <a:gd name="connsiteY7" fmla="*/ 607031 h 1170703"/>
                <a:gd name="connsiteX8" fmla="*/ 2546750 w 2585826"/>
                <a:gd name="connsiteY8" fmla="*/ 607031 h 1170703"/>
                <a:gd name="connsiteX9" fmla="*/ 2546750 w 2585826"/>
                <a:gd name="connsiteY9" fmla="*/ 867188 h 1170703"/>
                <a:gd name="connsiteX10" fmla="*/ 2546750 w 2585826"/>
                <a:gd name="connsiteY10" fmla="*/ 867184 h 1170703"/>
                <a:gd name="connsiteX11" fmla="*/ 2373309 w 2585826"/>
                <a:gd name="connsiteY11" fmla="*/ 1040625 h 1170703"/>
                <a:gd name="connsiteX12" fmla="*/ 1061146 w 2585826"/>
                <a:gd name="connsiteY12" fmla="*/ 1040625 h 1170703"/>
                <a:gd name="connsiteX13" fmla="*/ 742811 w 2585826"/>
                <a:gd name="connsiteY13" fmla="*/ 1170703 h 1170703"/>
                <a:gd name="connsiteX14" fmla="*/ 424458 w 2585826"/>
                <a:gd name="connsiteY14" fmla="*/ 1040625 h 1170703"/>
                <a:gd name="connsiteX15" fmla="*/ 173441 w 2585826"/>
                <a:gd name="connsiteY15" fmla="*/ 1040625 h 1170703"/>
                <a:gd name="connsiteX16" fmla="*/ 0 w 2585826"/>
                <a:gd name="connsiteY16" fmla="*/ 867184 h 1170703"/>
                <a:gd name="connsiteX17" fmla="*/ 0 w 2585826"/>
                <a:gd name="connsiteY17" fmla="*/ 867188 h 1170703"/>
                <a:gd name="connsiteX18" fmla="*/ 0 w 2585826"/>
                <a:gd name="connsiteY18" fmla="*/ 607031 h 1170703"/>
                <a:gd name="connsiteX19" fmla="*/ 0 w 2585826"/>
                <a:gd name="connsiteY19" fmla="*/ 607031 h 1170703"/>
                <a:gd name="connsiteX20" fmla="*/ 0 w 2585826"/>
                <a:gd name="connsiteY20" fmla="*/ 173441 h 1170703"/>
                <a:gd name="connsiteX0" fmla="*/ 0 w 2585826"/>
                <a:gd name="connsiteY0" fmla="*/ 173441 h 1170703"/>
                <a:gd name="connsiteX1" fmla="*/ 173441 w 2585826"/>
                <a:gd name="connsiteY1" fmla="*/ 0 h 1170703"/>
                <a:gd name="connsiteX2" fmla="*/ 424458 w 2585826"/>
                <a:gd name="connsiteY2" fmla="*/ 0 h 1170703"/>
                <a:gd name="connsiteX3" fmla="*/ 459627 w 2585826"/>
                <a:gd name="connsiteY3" fmla="*/ 35169 h 1170703"/>
                <a:gd name="connsiteX4" fmla="*/ 1061146 w 2585826"/>
                <a:gd name="connsiteY4" fmla="*/ 0 h 1170703"/>
                <a:gd name="connsiteX5" fmla="*/ 2373309 w 2585826"/>
                <a:gd name="connsiteY5" fmla="*/ 0 h 1170703"/>
                <a:gd name="connsiteX6" fmla="*/ 2546750 w 2585826"/>
                <a:gd name="connsiteY6" fmla="*/ 173441 h 1170703"/>
                <a:gd name="connsiteX7" fmla="*/ 2546750 w 2585826"/>
                <a:gd name="connsiteY7" fmla="*/ 607031 h 1170703"/>
                <a:gd name="connsiteX8" fmla="*/ 2546750 w 2585826"/>
                <a:gd name="connsiteY8" fmla="*/ 607031 h 1170703"/>
                <a:gd name="connsiteX9" fmla="*/ 2546750 w 2585826"/>
                <a:gd name="connsiteY9" fmla="*/ 867188 h 1170703"/>
                <a:gd name="connsiteX10" fmla="*/ 2546750 w 2585826"/>
                <a:gd name="connsiteY10" fmla="*/ 867184 h 1170703"/>
                <a:gd name="connsiteX11" fmla="*/ 2373309 w 2585826"/>
                <a:gd name="connsiteY11" fmla="*/ 1040625 h 1170703"/>
                <a:gd name="connsiteX12" fmla="*/ 1061146 w 2585826"/>
                <a:gd name="connsiteY12" fmla="*/ 1040625 h 1170703"/>
                <a:gd name="connsiteX13" fmla="*/ 742811 w 2585826"/>
                <a:gd name="connsiteY13" fmla="*/ 1170703 h 1170703"/>
                <a:gd name="connsiteX14" fmla="*/ 424458 w 2585826"/>
                <a:gd name="connsiteY14" fmla="*/ 1040625 h 1170703"/>
                <a:gd name="connsiteX15" fmla="*/ 173441 w 2585826"/>
                <a:gd name="connsiteY15" fmla="*/ 1040625 h 1170703"/>
                <a:gd name="connsiteX16" fmla="*/ 0 w 2585826"/>
                <a:gd name="connsiteY16" fmla="*/ 867184 h 1170703"/>
                <a:gd name="connsiteX17" fmla="*/ 0 w 2585826"/>
                <a:gd name="connsiteY17" fmla="*/ 867188 h 1170703"/>
                <a:gd name="connsiteX18" fmla="*/ 0 w 2585826"/>
                <a:gd name="connsiteY18" fmla="*/ 607031 h 1170703"/>
                <a:gd name="connsiteX19" fmla="*/ 0 w 2585826"/>
                <a:gd name="connsiteY19" fmla="*/ 607031 h 1170703"/>
                <a:gd name="connsiteX20" fmla="*/ 0 w 2585826"/>
                <a:gd name="connsiteY20" fmla="*/ 173441 h 1170703"/>
                <a:gd name="connsiteX0" fmla="*/ 0 w 2585826"/>
                <a:gd name="connsiteY0" fmla="*/ 173441 h 1302588"/>
                <a:gd name="connsiteX1" fmla="*/ 173441 w 2585826"/>
                <a:gd name="connsiteY1" fmla="*/ 0 h 1302588"/>
                <a:gd name="connsiteX2" fmla="*/ 424458 w 2585826"/>
                <a:gd name="connsiteY2" fmla="*/ 0 h 1302588"/>
                <a:gd name="connsiteX3" fmla="*/ 459627 w 2585826"/>
                <a:gd name="connsiteY3" fmla="*/ 35169 h 1302588"/>
                <a:gd name="connsiteX4" fmla="*/ 1061146 w 2585826"/>
                <a:gd name="connsiteY4" fmla="*/ 0 h 1302588"/>
                <a:gd name="connsiteX5" fmla="*/ 2373309 w 2585826"/>
                <a:gd name="connsiteY5" fmla="*/ 0 h 1302588"/>
                <a:gd name="connsiteX6" fmla="*/ 2546750 w 2585826"/>
                <a:gd name="connsiteY6" fmla="*/ 173441 h 1302588"/>
                <a:gd name="connsiteX7" fmla="*/ 2546750 w 2585826"/>
                <a:gd name="connsiteY7" fmla="*/ 607031 h 1302588"/>
                <a:gd name="connsiteX8" fmla="*/ 2546750 w 2585826"/>
                <a:gd name="connsiteY8" fmla="*/ 607031 h 1302588"/>
                <a:gd name="connsiteX9" fmla="*/ 2546750 w 2585826"/>
                <a:gd name="connsiteY9" fmla="*/ 867188 h 1302588"/>
                <a:gd name="connsiteX10" fmla="*/ 2546750 w 2585826"/>
                <a:gd name="connsiteY10" fmla="*/ 867184 h 1302588"/>
                <a:gd name="connsiteX11" fmla="*/ 2373309 w 2585826"/>
                <a:gd name="connsiteY11" fmla="*/ 1040625 h 1302588"/>
                <a:gd name="connsiteX12" fmla="*/ 1061146 w 2585826"/>
                <a:gd name="connsiteY12" fmla="*/ 1040625 h 1302588"/>
                <a:gd name="connsiteX13" fmla="*/ 883488 w 2585826"/>
                <a:gd name="connsiteY13" fmla="*/ 1302588 h 1302588"/>
                <a:gd name="connsiteX14" fmla="*/ 424458 w 2585826"/>
                <a:gd name="connsiteY14" fmla="*/ 1040625 h 1302588"/>
                <a:gd name="connsiteX15" fmla="*/ 173441 w 2585826"/>
                <a:gd name="connsiteY15" fmla="*/ 1040625 h 1302588"/>
                <a:gd name="connsiteX16" fmla="*/ 0 w 2585826"/>
                <a:gd name="connsiteY16" fmla="*/ 867184 h 1302588"/>
                <a:gd name="connsiteX17" fmla="*/ 0 w 2585826"/>
                <a:gd name="connsiteY17" fmla="*/ 867188 h 1302588"/>
                <a:gd name="connsiteX18" fmla="*/ 0 w 2585826"/>
                <a:gd name="connsiteY18" fmla="*/ 607031 h 1302588"/>
                <a:gd name="connsiteX19" fmla="*/ 0 w 2585826"/>
                <a:gd name="connsiteY19" fmla="*/ 607031 h 1302588"/>
                <a:gd name="connsiteX20" fmla="*/ 0 w 2585826"/>
                <a:gd name="connsiteY20" fmla="*/ 173441 h 1302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85826" h="1302588">
                  <a:moveTo>
                    <a:pt x="0" y="173441"/>
                  </a:moveTo>
                  <a:cubicBezTo>
                    <a:pt x="0" y="77652"/>
                    <a:pt x="77652" y="0"/>
                    <a:pt x="173441" y="0"/>
                  </a:cubicBezTo>
                  <a:lnTo>
                    <a:pt x="424458" y="0"/>
                  </a:lnTo>
                  <a:lnTo>
                    <a:pt x="459627" y="35169"/>
                  </a:lnTo>
                  <a:cubicBezTo>
                    <a:pt x="475495" y="128954"/>
                    <a:pt x="860640" y="11723"/>
                    <a:pt x="1061146" y="0"/>
                  </a:cubicBezTo>
                  <a:cubicBezTo>
                    <a:pt x="1551288" y="149469"/>
                    <a:pt x="1935921" y="0"/>
                    <a:pt x="2373309" y="0"/>
                  </a:cubicBezTo>
                  <a:cubicBezTo>
                    <a:pt x="2469098" y="0"/>
                    <a:pt x="2546750" y="77652"/>
                    <a:pt x="2546750" y="173441"/>
                  </a:cubicBezTo>
                  <a:cubicBezTo>
                    <a:pt x="2546750" y="317971"/>
                    <a:pt x="2634673" y="550424"/>
                    <a:pt x="2546750" y="607031"/>
                  </a:cubicBezTo>
                  <a:lnTo>
                    <a:pt x="2546750" y="607031"/>
                  </a:lnTo>
                  <a:lnTo>
                    <a:pt x="2546750" y="867188"/>
                  </a:lnTo>
                  <a:lnTo>
                    <a:pt x="2546750" y="867184"/>
                  </a:lnTo>
                  <a:cubicBezTo>
                    <a:pt x="2546750" y="962973"/>
                    <a:pt x="2469098" y="1040625"/>
                    <a:pt x="2373309" y="1040625"/>
                  </a:cubicBezTo>
                  <a:cubicBezTo>
                    <a:pt x="1935921" y="1040625"/>
                    <a:pt x="1604042" y="952702"/>
                    <a:pt x="1061146" y="1040625"/>
                  </a:cubicBezTo>
                  <a:lnTo>
                    <a:pt x="883488" y="1302588"/>
                  </a:lnTo>
                  <a:cubicBezTo>
                    <a:pt x="777370" y="1259229"/>
                    <a:pt x="697630" y="987269"/>
                    <a:pt x="424458" y="1040625"/>
                  </a:cubicBezTo>
                  <a:lnTo>
                    <a:pt x="173441" y="1040625"/>
                  </a:lnTo>
                  <a:cubicBezTo>
                    <a:pt x="77652" y="1040625"/>
                    <a:pt x="0" y="962973"/>
                    <a:pt x="0" y="867184"/>
                  </a:cubicBezTo>
                  <a:lnTo>
                    <a:pt x="0" y="867188"/>
                  </a:lnTo>
                  <a:cubicBezTo>
                    <a:pt x="0" y="780469"/>
                    <a:pt x="96716" y="693750"/>
                    <a:pt x="0" y="607031"/>
                  </a:cubicBezTo>
                  <a:lnTo>
                    <a:pt x="0" y="607031"/>
                  </a:lnTo>
                  <a:lnTo>
                    <a:pt x="0" y="173441"/>
                  </a:lnTo>
                  <a:close/>
                </a:path>
              </a:pathLst>
            </a:custGeom>
            <a:solidFill>
              <a:schemeClr val="accent6">
                <a:lumMod val="20000"/>
                <a:lumOff val="80000"/>
              </a:schemeClr>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tx1"/>
                </a:solidFill>
              </a:endParaRPr>
            </a:p>
          </p:txBody>
        </p:sp>
        <p:sp>
          <p:nvSpPr>
            <p:cNvPr id="20" name="Rectangle 19"/>
            <p:cNvSpPr/>
            <p:nvPr/>
          </p:nvSpPr>
          <p:spPr>
            <a:xfrm>
              <a:off x="9191340" y="2731146"/>
              <a:ext cx="2038484" cy="646331"/>
            </a:xfrm>
            <a:prstGeom prst="rect">
              <a:avLst/>
            </a:prstGeom>
          </p:spPr>
          <p:txBody>
            <a:bodyPr wrap="square">
              <a:spAutoFit/>
            </a:bodyPr>
            <a:lstStyle/>
            <a:p>
              <a:pPr algn="ctr"/>
              <a:r>
                <a:rPr lang="en-US" dirty="0" err="1"/>
                <a:t>Nên</a:t>
              </a:r>
              <a:r>
                <a:rPr lang="en-US" dirty="0"/>
                <a:t> </a:t>
              </a:r>
              <a:r>
                <a:rPr lang="en-US" dirty="0" err="1"/>
                <a:t>rủ</a:t>
              </a:r>
              <a:r>
                <a:rPr lang="en-US" dirty="0"/>
                <a:t> </a:t>
              </a:r>
              <a:r>
                <a:rPr lang="en-US" dirty="0" err="1"/>
                <a:t>bạn</a:t>
              </a:r>
              <a:r>
                <a:rPr lang="en-US" dirty="0"/>
                <a:t> </a:t>
              </a:r>
              <a:r>
                <a:rPr lang="en-US" dirty="0" err="1"/>
                <a:t>khuyết</a:t>
              </a:r>
              <a:r>
                <a:rPr lang="en-US" dirty="0"/>
                <a:t> </a:t>
              </a:r>
              <a:r>
                <a:rPr lang="en-US" dirty="0" err="1"/>
                <a:t>tật</a:t>
              </a:r>
              <a:r>
                <a:rPr lang="en-US" dirty="0"/>
                <a:t> </a:t>
              </a:r>
              <a:r>
                <a:rPr lang="en-US" dirty="0" err="1"/>
                <a:t>cùng</a:t>
              </a:r>
              <a:r>
                <a:rPr lang="en-US" dirty="0"/>
                <a:t> </a:t>
              </a:r>
              <a:r>
                <a:rPr lang="en-US" dirty="0" err="1"/>
                <a:t>chơi</a:t>
              </a:r>
              <a:endParaRPr lang="en-US" dirty="0"/>
            </a:p>
          </p:txBody>
        </p:sp>
      </p:grpSp>
      <p:sp>
        <p:nvSpPr>
          <p:cNvPr id="24" name="Rectangle 23"/>
          <p:cNvSpPr/>
          <p:nvPr/>
        </p:nvSpPr>
        <p:spPr>
          <a:xfrm>
            <a:off x="764932" y="4635010"/>
            <a:ext cx="3965330" cy="1508105"/>
          </a:xfrm>
          <a:prstGeom prst="rect">
            <a:avLst/>
          </a:prstGeom>
          <a:solidFill>
            <a:schemeClr val="tx2">
              <a:lumMod val="20000"/>
              <a:lumOff val="80000"/>
            </a:schemeClr>
          </a:solidFill>
          <a:ln w="38100">
            <a:solidFill>
              <a:schemeClr val="tx2">
                <a:lumMod val="75000"/>
              </a:schemeClr>
            </a:solidFill>
            <a:prstDash val="dash"/>
          </a:ln>
        </p:spPr>
        <p:txBody>
          <a:bodyPr wrap="square">
            <a:spAutoFit/>
          </a:bodyPr>
          <a:lstStyle/>
          <a:p>
            <a:pPr algn="just"/>
            <a:r>
              <a:rPr lang="en-US" sz="2300" dirty="0">
                <a:solidFill>
                  <a:srgbClr val="333333"/>
                </a:solidFill>
                <a:latin typeface="Roboto" panose="02000000000000000000" pitchFamily="2" charset="0"/>
              </a:rPr>
              <a:t>C</a:t>
            </a:r>
            <a:r>
              <a:rPr lang="vi-VN" sz="2300" dirty="0">
                <a:solidFill>
                  <a:srgbClr val="333333"/>
                </a:solidFill>
                <a:latin typeface="Roboto" panose="02000000000000000000" pitchFamily="2" charset="0"/>
              </a:rPr>
              <a:t>ác phương tiện công cộng đều có quy đinh "nhường chỗ cho người già, phụ nữ có thai, người tàn tật, trẻ em,..." .</a:t>
            </a:r>
            <a:endParaRPr lang="en-US" sz="2300" dirty="0"/>
          </a:p>
        </p:txBody>
      </p:sp>
      <p:sp>
        <p:nvSpPr>
          <p:cNvPr id="25" name="Rectangle 24"/>
          <p:cNvSpPr/>
          <p:nvPr/>
        </p:nvSpPr>
        <p:spPr>
          <a:xfrm>
            <a:off x="4627308" y="539474"/>
            <a:ext cx="3862754" cy="1569660"/>
          </a:xfrm>
          <a:prstGeom prst="rect">
            <a:avLst/>
          </a:prstGeom>
          <a:solidFill>
            <a:schemeClr val="accent4">
              <a:lumMod val="20000"/>
              <a:lumOff val="80000"/>
            </a:schemeClr>
          </a:solidFill>
          <a:ln w="38100">
            <a:solidFill>
              <a:schemeClr val="accent4">
                <a:lumMod val="75000"/>
              </a:schemeClr>
            </a:solidFill>
            <a:prstDash val="lgDash"/>
          </a:ln>
        </p:spPr>
        <p:txBody>
          <a:bodyPr wrap="square">
            <a:spAutoFit/>
          </a:bodyPr>
          <a:lstStyle/>
          <a:p>
            <a:pPr algn="just"/>
            <a:r>
              <a:rPr lang="en-US" sz="2400" dirty="0">
                <a:solidFill>
                  <a:srgbClr val="333333"/>
                </a:solidFill>
                <a:latin typeface="Roboto" panose="02000000000000000000" pitchFamily="2" charset="0"/>
              </a:rPr>
              <a:t>C</a:t>
            </a:r>
            <a:r>
              <a:rPr lang="vi-VN" sz="2400" dirty="0">
                <a:solidFill>
                  <a:srgbClr val="333333"/>
                </a:solidFill>
                <a:latin typeface="Roboto" panose="02000000000000000000" pitchFamily="2" charset="0"/>
              </a:rPr>
              <a:t>húng ta phải mở lòng tấm lòng nhân ái của mình để giúp đỡ tất cả mọi người khi gặp khó khăn.</a:t>
            </a:r>
            <a:endParaRPr lang="en-US" sz="2400" dirty="0"/>
          </a:p>
        </p:txBody>
      </p:sp>
      <p:sp>
        <p:nvSpPr>
          <p:cNvPr id="26" name="Rectangle 25"/>
          <p:cNvSpPr/>
          <p:nvPr/>
        </p:nvSpPr>
        <p:spPr>
          <a:xfrm>
            <a:off x="7875714" y="4876961"/>
            <a:ext cx="3834524" cy="1569660"/>
          </a:xfrm>
          <a:prstGeom prst="rect">
            <a:avLst/>
          </a:prstGeom>
          <a:solidFill>
            <a:schemeClr val="accent6">
              <a:lumMod val="20000"/>
              <a:lumOff val="80000"/>
            </a:schemeClr>
          </a:solidFill>
          <a:ln w="38100">
            <a:solidFill>
              <a:schemeClr val="accent6">
                <a:lumMod val="75000"/>
              </a:schemeClr>
            </a:solidFill>
            <a:prstDash val="dash"/>
          </a:ln>
        </p:spPr>
        <p:txBody>
          <a:bodyPr wrap="square">
            <a:spAutoFit/>
          </a:bodyPr>
          <a:lstStyle/>
          <a:p>
            <a:pPr algn="just"/>
            <a:r>
              <a:rPr lang="en-US" sz="2400" dirty="0">
                <a:solidFill>
                  <a:srgbClr val="333333"/>
                </a:solidFill>
                <a:latin typeface="Roboto" panose="02000000000000000000" pitchFamily="2" charset="0"/>
              </a:rPr>
              <a:t>C</a:t>
            </a:r>
            <a:r>
              <a:rPr lang="vi-VN" sz="2400" dirty="0">
                <a:solidFill>
                  <a:srgbClr val="333333"/>
                </a:solidFill>
                <a:latin typeface="Roboto" panose="02000000000000000000" pitchFamily="2" charset="0"/>
              </a:rPr>
              <a:t>húng ta không nên kì thị người khuyết tật phải luôn giúp đỡ họ để họ có thể hòa nhập với môi trường. </a:t>
            </a:r>
            <a:endParaRPr lang="en-US" sz="2400" dirty="0"/>
          </a:p>
        </p:txBody>
      </p:sp>
      <p:pic>
        <p:nvPicPr>
          <p:cNvPr id="27" name="Picture 26"/>
          <p:cNvPicPr>
            <a:picLocks noChangeAspect="1"/>
          </p:cNvPicPr>
          <p:nvPr/>
        </p:nvPicPr>
        <p:blipFill>
          <a:blip r:embed="rId10"/>
          <a:stretch>
            <a:fillRect/>
          </a:stretch>
        </p:blipFill>
        <p:spPr>
          <a:xfrm>
            <a:off x="618227" y="2834252"/>
            <a:ext cx="1707028" cy="1761897"/>
          </a:xfrm>
          <a:prstGeom prst="rect">
            <a:avLst/>
          </a:prstGeom>
        </p:spPr>
      </p:pic>
      <p:pic>
        <p:nvPicPr>
          <p:cNvPr id="28" name="Picture 27"/>
          <p:cNvPicPr>
            <a:picLocks noChangeAspect="1"/>
          </p:cNvPicPr>
          <p:nvPr/>
        </p:nvPicPr>
        <p:blipFill>
          <a:blip r:embed="rId11"/>
          <a:stretch>
            <a:fillRect/>
          </a:stretch>
        </p:blipFill>
        <p:spPr>
          <a:xfrm>
            <a:off x="5767879" y="4333145"/>
            <a:ext cx="1993565" cy="1664352"/>
          </a:xfrm>
          <a:prstGeom prst="rect">
            <a:avLst/>
          </a:prstGeom>
        </p:spPr>
      </p:pic>
      <p:pic>
        <p:nvPicPr>
          <p:cNvPr id="29" name="Picture 28"/>
          <p:cNvPicPr>
            <a:picLocks noChangeAspect="1"/>
          </p:cNvPicPr>
          <p:nvPr/>
        </p:nvPicPr>
        <p:blipFill>
          <a:blip r:embed="rId10"/>
          <a:stretch>
            <a:fillRect/>
          </a:stretch>
        </p:blipFill>
        <p:spPr>
          <a:xfrm>
            <a:off x="8023430" y="2979570"/>
            <a:ext cx="1707028" cy="1761897"/>
          </a:xfrm>
          <a:prstGeom prst="rect">
            <a:avLst/>
          </a:prstGeom>
        </p:spPr>
      </p:pic>
    </p:spTree>
    <p:extLst>
      <p:ext uri="{BB962C8B-B14F-4D97-AF65-F5344CB8AC3E}">
        <p14:creationId xmlns:p14="http://schemas.microsoft.com/office/powerpoint/2010/main" val="1055595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randombar(horizontal)">
                                      <p:cBhvr>
                                        <p:cTn id="12" dur="500"/>
                                        <p:tgtEl>
                                          <p:spTgt spid="27"/>
                                        </p:tgtEl>
                                      </p:cBhvr>
                                    </p:animEffect>
                                  </p:childTnLst>
                                  <p:subTnLst>
                                    <p:audio>
                                      <p:cMediaNode>
                                        <p:cTn display="0" masterRel="sameClick">
                                          <p:stCondLst>
                                            <p:cond evt="begin" delay="0">
                                              <p:tn val="10"/>
                                            </p:cond>
                                          </p:stCondLst>
                                          <p:endCondLst>
                                            <p:cond evt="onStopAudio" delay="0">
                                              <p:tgtEl>
                                                <p:sldTgt/>
                                              </p:tgtEl>
                                            </p:cond>
                                          </p:endCondLst>
                                        </p:cTn>
                                        <p:tgtEl>
                                          <p:sndTgt r:embed="rId2" name="whoosh.wav"/>
                                        </p:tgtEl>
                                      </p:cMediaNode>
                                    </p:audio>
                                  </p:sub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randombar(horizontal)">
                                      <p:cBhvr>
                                        <p:cTn id="17" dur="500"/>
                                        <p:tgtEl>
                                          <p:spTgt spid="24"/>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randombar(horizontal)">
                                      <p:cBhvr>
                                        <p:cTn id="22" dur="500"/>
                                        <p:tgtEl>
                                          <p:spTgt spid="22"/>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randombar(horizontal)">
                                      <p:cBhvr>
                                        <p:cTn id="27" dur="500"/>
                                        <p:tgtEl>
                                          <p:spTgt spid="28"/>
                                        </p:tgtEl>
                                      </p:cBhvr>
                                    </p:animEffect>
                                  </p:childTnLst>
                                  <p:subTnLst>
                                    <p:audio>
                                      <p:cMediaNode>
                                        <p:cTn display="0" masterRel="sameClick">
                                          <p:stCondLst>
                                            <p:cond evt="begin" delay="0">
                                              <p:tn val="25"/>
                                            </p:cond>
                                          </p:stCondLst>
                                          <p:endCondLst>
                                            <p:cond evt="onStopAudio" delay="0">
                                              <p:tgtEl>
                                                <p:sldTgt/>
                                              </p:tgtEl>
                                            </p:cond>
                                          </p:endCondLst>
                                        </p:cTn>
                                        <p:tgtEl>
                                          <p:sndTgt r:embed="rId3" name="laser.wav"/>
                                        </p:tgtEl>
                                      </p:cMediaNode>
                                    </p:audio>
                                  </p:sub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randombar(horizontal)">
                                      <p:cBhvr>
                                        <p:cTn id="32" dur="500"/>
                                        <p:tgtEl>
                                          <p:spTgt spid="25"/>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randombar(horizontal)">
                                      <p:cBhvr>
                                        <p:cTn id="37" dur="500"/>
                                        <p:tgtEl>
                                          <p:spTgt spid="23"/>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29"/>
                                        </p:tgtEl>
                                        <p:attrNameLst>
                                          <p:attrName>style.visibility</p:attrName>
                                        </p:attrNameLst>
                                      </p:cBhvr>
                                      <p:to>
                                        <p:strVal val="visible"/>
                                      </p:to>
                                    </p:set>
                                    <p:animEffect transition="in" filter="randombar(horizontal)">
                                      <p:cBhvr>
                                        <p:cTn id="42" dur="500"/>
                                        <p:tgtEl>
                                          <p:spTgt spid="29"/>
                                        </p:tgtEl>
                                      </p:cBhvr>
                                    </p:animEffect>
                                  </p:childTnLst>
                                  <p:subTnLst>
                                    <p:audio>
                                      <p:cMediaNode>
                                        <p:cTn display="0" masterRel="sameClick">
                                          <p:stCondLst>
                                            <p:cond evt="begin" delay="0">
                                              <p:tn val="40"/>
                                            </p:cond>
                                          </p:stCondLst>
                                          <p:endCondLst>
                                            <p:cond evt="onStopAudio" delay="0">
                                              <p:tgtEl>
                                                <p:sldTgt/>
                                              </p:tgtEl>
                                            </p:cond>
                                          </p:endCondLst>
                                        </p:cTn>
                                        <p:tgtEl>
                                          <p:sndTgt r:embed="rId4" name="click.wav"/>
                                        </p:tgtEl>
                                      </p:cMediaNode>
                                    </p:audio>
                                  </p:subTnLst>
                                </p:cTn>
                              </p:par>
                            </p:childTnLst>
                          </p:cTn>
                        </p:par>
                      </p:childTnLst>
                    </p:cTn>
                  </p:par>
                  <p:par>
                    <p:cTn id="43" fill="hold">
                      <p:stCondLst>
                        <p:cond delay="indefinite"/>
                      </p:stCondLst>
                      <p:childTnLst>
                        <p:par>
                          <p:cTn id="44" fill="hold">
                            <p:stCondLst>
                              <p:cond delay="0"/>
                            </p:stCondLst>
                            <p:childTnLst>
                              <p:par>
                                <p:cTn id="45" presetID="14" presetClass="entr" presetSubtype="10" fill="hold" grpId="0" nodeType="clickEffect">
                                  <p:stCondLst>
                                    <p:cond delay="0"/>
                                  </p:stCondLst>
                                  <p:childTnLst>
                                    <p:set>
                                      <p:cBhvr>
                                        <p:cTn id="46" dur="1" fill="hold">
                                          <p:stCondLst>
                                            <p:cond delay="0"/>
                                          </p:stCondLst>
                                        </p:cTn>
                                        <p:tgtEl>
                                          <p:spTgt spid="26"/>
                                        </p:tgtEl>
                                        <p:attrNameLst>
                                          <p:attrName>style.visibility</p:attrName>
                                        </p:attrNameLst>
                                      </p:cBhvr>
                                      <p:to>
                                        <p:strVal val="visible"/>
                                      </p:to>
                                    </p:set>
                                    <p:animEffect transition="in" filter="randombar(horizontal)">
                                      <p:cBhvr>
                                        <p:cTn id="4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P spid="2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688379" y="277362"/>
            <a:ext cx="10815241" cy="6108721"/>
          </a:xfrm>
          <a:prstGeom prst="rect">
            <a:avLst/>
          </a:prstGeom>
        </p:spPr>
      </p:pic>
    </p:spTree>
    <p:extLst>
      <p:ext uri="{BB962C8B-B14F-4D97-AF65-F5344CB8AC3E}">
        <p14:creationId xmlns:p14="http://schemas.microsoft.com/office/powerpoint/2010/main" val="613418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 calcmode="lin" valueType="num">
                                      <p:cBhvr>
                                        <p:cTn id="9" dur="500" fill="hold"/>
                                        <p:tgtEl>
                                          <p:spTgt spid="2"/>
                                        </p:tgtEl>
                                        <p:attrNameLst>
                                          <p:attrName>style.rotation</p:attrName>
                                        </p:attrNameLst>
                                      </p:cBhvr>
                                      <p:tavLst>
                                        <p:tav tm="0">
                                          <p:val>
                                            <p:fltVal val="90"/>
                                          </p:val>
                                        </p:tav>
                                        <p:tav tm="100000">
                                          <p:val>
                                            <p:fltVal val="0"/>
                                          </p:val>
                                        </p:tav>
                                      </p:tavLst>
                                    </p:anim>
                                    <p:animEffect transition="in" filter="fade">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1946" y="1610137"/>
            <a:ext cx="2709402" cy="5247863"/>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16529" y="447472"/>
            <a:ext cx="7936816" cy="5067437"/>
          </a:xfrm>
          <a:prstGeom prst="rect">
            <a:avLst/>
          </a:prstGeom>
        </p:spPr>
      </p:pic>
      <p:sp>
        <p:nvSpPr>
          <p:cNvPr id="6" name="TextBox 5"/>
          <p:cNvSpPr txBox="1"/>
          <p:nvPr/>
        </p:nvSpPr>
        <p:spPr>
          <a:xfrm>
            <a:off x="4231188" y="1361873"/>
            <a:ext cx="5632316" cy="2308324"/>
          </a:xfrm>
          <a:prstGeom prst="rect">
            <a:avLst/>
          </a:prstGeom>
          <a:noFill/>
        </p:spPr>
        <p:txBody>
          <a:bodyPr wrap="square" rtlCol="0">
            <a:spAutoFit/>
          </a:bodyPr>
          <a:lstStyle/>
          <a:p>
            <a:pPr algn="ctr"/>
            <a:r>
              <a:rPr lang="en-US" sz="4800" dirty="0" err="1"/>
              <a:t>Em</a:t>
            </a:r>
            <a:r>
              <a:rPr lang="en-US" sz="4800" dirty="0"/>
              <a:t> </a:t>
            </a:r>
            <a:r>
              <a:rPr lang="en-US" sz="4800" dirty="0" err="1"/>
              <a:t>có</a:t>
            </a:r>
            <a:r>
              <a:rPr lang="en-US" sz="4800" dirty="0"/>
              <a:t> </a:t>
            </a:r>
            <a:r>
              <a:rPr lang="en-US" sz="4800" dirty="0" err="1"/>
              <a:t>cảm</a:t>
            </a:r>
            <a:r>
              <a:rPr lang="en-US" sz="4800" dirty="0"/>
              <a:t> </a:t>
            </a:r>
            <a:r>
              <a:rPr lang="en-US" sz="4800" dirty="0" err="1"/>
              <a:t>nhận</a:t>
            </a:r>
            <a:r>
              <a:rPr lang="en-US" sz="4800" dirty="0"/>
              <a:t> </a:t>
            </a:r>
            <a:r>
              <a:rPr lang="en-US" sz="4800" dirty="0" err="1"/>
              <a:t>gì</a:t>
            </a:r>
            <a:r>
              <a:rPr lang="en-US" sz="4800" dirty="0"/>
              <a:t> </a:t>
            </a:r>
            <a:r>
              <a:rPr lang="en-US" sz="4800" dirty="0" err="1"/>
              <a:t>về</a:t>
            </a:r>
            <a:r>
              <a:rPr lang="en-US" sz="4800" dirty="0"/>
              <a:t> </a:t>
            </a:r>
            <a:r>
              <a:rPr lang="en-US" sz="4800" dirty="0" err="1"/>
              <a:t>hành</a:t>
            </a:r>
            <a:r>
              <a:rPr lang="en-US" sz="4800" dirty="0"/>
              <a:t> </a:t>
            </a:r>
            <a:r>
              <a:rPr lang="en-US" sz="4800" dirty="0" err="1"/>
              <a:t>động</a:t>
            </a:r>
            <a:r>
              <a:rPr lang="en-US" sz="4800" dirty="0"/>
              <a:t> </a:t>
            </a:r>
            <a:r>
              <a:rPr lang="en-US" sz="4800" dirty="0" err="1"/>
              <a:t>của</a:t>
            </a:r>
            <a:r>
              <a:rPr lang="en-US" sz="4800" dirty="0"/>
              <a:t> </a:t>
            </a:r>
            <a:r>
              <a:rPr lang="en-US" sz="4800" dirty="0" err="1"/>
              <a:t>em</a:t>
            </a:r>
            <a:r>
              <a:rPr lang="en-US" sz="4800" dirty="0"/>
              <a:t> Bingo </a:t>
            </a:r>
            <a:r>
              <a:rPr lang="en-US" sz="4800" dirty="0" err="1"/>
              <a:t>và</a:t>
            </a:r>
            <a:r>
              <a:rPr lang="en-US" sz="4800" dirty="0"/>
              <a:t> </a:t>
            </a:r>
            <a:r>
              <a:rPr lang="en-US" sz="4800" dirty="0" err="1"/>
              <a:t>các</a:t>
            </a:r>
            <a:r>
              <a:rPr lang="en-US" sz="4800" dirty="0"/>
              <a:t> </a:t>
            </a:r>
            <a:r>
              <a:rPr lang="en-US" sz="4800" dirty="0" err="1"/>
              <a:t>bạn</a:t>
            </a:r>
            <a:r>
              <a:rPr lang="en-US" sz="4800" dirty="0"/>
              <a:t>?</a:t>
            </a:r>
          </a:p>
        </p:txBody>
      </p:sp>
    </p:spTree>
    <p:extLst>
      <p:ext uri="{BB962C8B-B14F-4D97-AF65-F5344CB8AC3E}">
        <p14:creationId xmlns:p14="http://schemas.microsoft.com/office/powerpoint/2010/main" val="1136977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par>
                                <p:cTn id="11" presetID="14" presetClass="entr" presetSubtype="1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randombar(horizontal)">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000" b="-4000"/>
          </a:stretch>
        </a:blipFill>
        <a:effectLst/>
      </p:bgPr>
    </p:bg>
    <p:spTree>
      <p:nvGrpSpPr>
        <p:cNvPr id="1" name=""/>
        <p:cNvGrpSpPr/>
        <p:nvPr/>
      </p:nvGrpSpPr>
      <p:grpSpPr>
        <a:xfrm>
          <a:off x="0" y="0"/>
          <a:ext cx="0" cy="0"/>
          <a:chOff x="0" y="0"/>
          <a:chExt cx="0" cy="0"/>
        </a:xfrm>
      </p:grpSpPr>
      <p:sp>
        <p:nvSpPr>
          <p:cNvPr id="4" name="Freeform 4"/>
          <p:cNvSpPr/>
          <p:nvPr/>
        </p:nvSpPr>
        <p:spPr>
          <a:xfrm>
            <a:off x="5019345" y="193691"/>
            <a:ext cx="1694855" cy="724165"/>
          </a:xfrm>
          <a:custGeom>
            <a:avLst/>
            <a:gdLst/>
            <a:ahLst/>
            <a:cxnLst/>
            <a:rect l="l" t="t" r="r" b="b"/>
            <a:pathLst>
              <a:path w="2542283" h="1086248">
                <a:moveTo>
                  <a:pt x="0" y="0"/>
                </a:moveTo>
                <a:lnTo>
                  <a:pt x="2542283" y="0"/>
                </a:lnTo>
                <a:lnTo>
                  <a:pt x="2542283" y="1086248"/>
                </a:lnTo>
                <a:lnTo>
                  <a:pt x="0" y="1086248"/>
                </a:lnTo>
                <a:lnTo>
                  <a:pt x="0" y="0"/>
                </a:lnTo>
                <a:close/>
              </a:path>
            </a:pathLst>
          </a:custGeom>
          <a:blipFill>
            <a:blip r:embed="rId3"/>
            <a:stretch>
              <a:fillRect/>
            </a:stretch>
          </a:blipFill>
        </p:spPr>
        <p:txBody>
          <a:bodyPr/>
          <a:lstStyle/>
          <a:p>
            <a:endParaRPr lang="en-US"/>
          </a:p>
        </p:txBody>
      </p:sp>
      <p:sp>
        <p:nvSpPr>
          <p:cNvPr id="5" name="Freeform 5"/>
          <p:cNvSpPr/>
          <p:nvPr/>
        </p:nvSpPr>
        <p:spPr>
          <a:xfrm>
            <a:off x="10856198" y="489751"/>
            <a:ext cx="1077205" cy="670560"/>
          </a:xfrm>
          <a:custGeom>
            <a:avLst/>
            <a:gdLst/>
            <a:ahLst/>
            <a:cxnLst/>
            <a:rect l="l" t="t" r="r" b="b"/>
            <a:pathLst>
              <a:path w="1615807" h="1005840">
                <a:moveTo>
                  <a:pt x="0" y="0"/>
                </a:moveTo>
                <a:lnTo>
                  <a:pt x="1615807" y="0"/>
                </a:lnTo>
                <a:lnTo>
                  <a:pt x="1615807" y="1005840"/>
                </a:lnTo>
                <a:lnTo>
                  <a:pt x="0" y="1005840"/>
                </a:lnTo>
                <a:lnTo>
                  <a:pt x="0" y="0"/>
                </a:lnTo>
                <a:close/>
              </a:path>
            </a:pathLst>
          </a:custGeom>
          <a:blipFill>
            <a:blip r:embed="rId4"/>
            <a:stretch>
              <a:fillRect/>
            </a:stretch>
          </a:blipFill>
        </p:spPr>
        <p:txBody>
          <a:bodyPr/>
          <a:lstStyle/>
          <a:p>
            <a:endParaRPr lang="en-US"/>
          </a:p>
        </p:txBody>
      </p:sp>
      <p:sp>
        <p:nvSpPr>
          <p:cNvPr id="20" name="Freeform 20"/>
          <p:cNvSpPr/>
          <p:nvPr/>
        </p:nvSpPr>
        <p:spPr>
          <a:xfrm>
            <a:off x="295666" y="531257"/>
            <a:ext cx="1058042" cy="629054"/>
          </a:xfrm>
          <a:custGeom>
            <a:avLst/>
            <a:gdLst/>
            <a:ahLst/>
            <a:cxnLst/>
            <a:rect l="l" t="t" r="r" b="b"/>
            <a:pathLst>
              <a:path w="1587063" h="943581">
                <a:moveTo>
                  <a:pt x="0" y="0"/>
                </a:moveTo>
                <a:lnTo>
                  <a:pt x="1587063" y="0"/>
                </a:lnTo>
                <a:lnTo>
                  <a:pt x="1587063" y="943581"/>
                </a:lnTo>
                <a:lnTo>
                  <a:pt x="0" y="943581"/>
                </a:lnTo>
                <a:lnTo>
                  <a:pt x="0" y="0"/>
                </a:lnTo>
                <a:close/>
              </a:path>
            </a:pathLst>
          </a:custGeom>
          <a:blipFill>
            <a:blip r:embed="rId5"/>
            <a:stretch>
              <a:fillRect/>
            </a:stretch>
          </a:blipFill>
        </p:spPr>
        <p:txBody>
          <a:bodyPr/>
          <a:lstStyle/>
          <a:p>
            <a:endParaRPr lang="en-US"/>
          </a:p>
        </p:txBody>
      </p:sp>
      <p:sp>
        <p:nvSpPr>
          <p:cNvPr id="22" name="Freeform 22"/>
          <p:cNvSpPr/>
          <p:nvPr/>
        </p:nvSpPr>
        <p:spPr>
          <a:xfrm>
            <a:off x="9360455" y="4722006"/>
            <a:ext cx="3712499" cy="2900390"/>
          </a:xfrm>
          <a:custGeom>
            <a:avLst/>
            <a:gdLst/>
            <a:ahLst/>
            <a:cxnLst/>
            <a:rect l="l" t="t" r="r" b="b"/>
            <a:pathLst>
              <a:path w="5568749" h="4350585">
                <a:moveTo>
                  <a:pt x="0" y="0"/>
                </a:moveTo>
                <a:lnTo>
                  <a:pt x="5568749" y="0"/>
                </a:lnTo>
                <a:lnTo>
                  <a:pt x="5568749" y="4350584"/>
                </a:lnTo>
                <a:lnTo>
                  <a:pt x="0" y="4350584"/>
                </a:lnTo>
                <a:lnTo>
                  <a:pt x="0" y="0"/>
                </a:lnTo>
                <a:close/>
              </a:path>
            </a:pathLst>
          </a:custGeom>
          <a:blipFill>
            <a:blip r:embed="rId6"/>
            <a:stretch>
              <a:fillRect/>
            </a:stretch>
          </a:blipFill>
        </p:spPr>
        <p:txBody>
          <a:bodyPr/>
          <a:lstStyle/>
          <a:p>
            <a:endParaRPr lang="en-US"/>
          </a:p>
        </p:txBody>
      </p:sp>
      <p:sp>
        <p:nvSpPr>
          <p:cNvPr id="23" name="Freeform 23"/>
          <p:cNvSpPr/>
          <p:nvPr/>
        </p:nvSpPr>
        <p:spPr>
          <a:xfrm>
            <a:off x="11362741" y="4580508"/>
            <a:ext cx="446356" cy="423632"/>
          </a:xfrm>
          <a:custGeom>
            <a:avLst/>
            <a:gdLst/>
            <a:ahLst/>
            <a:cxnLst/>
            <a:rect l="l" t="t" r="r" b="b"/>
            <a:pathLst>
              <a:path w="669534" h="635448">
                <a:moveTo>
                  <a:pt x="0" y="0"/>
                </a:moveTo>
                <a:lnTo>
                  <a:pt x="669534" y="0"/>
                </a:lnTo>
                <a:lnTo>
                  <a:pt x="669534" y="635448"/>
                </a:lnTo>
                <a:lnTo>
                  <a:pt x="0" y="635448"/>
                </a:lnTo>
                <a:lnTo>
                  <a:pt x="0" y="0"/>
                </a:lnTo>
                <a:close/>
              </a:path>
            </a:pathLst>
          </a:custGeom>
          <a:blipFill>
            <a:blip r:embed="rId7"/>
            <a:stretch>
              <a:fillRect/>
            </a:stretch>
          </a:blipFill>
        </p:spPr>
        <p:txBody>
          <a:bodyPr/>
          <a:lstStyle/>
          <a:p>
            <a:endParaRPr lang="en-US"/>
          </a:p>
        </p:txBody>
      </p:sp>
      <p:sp>
        <p:nvSpPr>
          <p:cNvPr id="27" name="Freeform 27"/>
          <p:cNvSpPr/>
          <p:nvPr/>
        </p:nvSpPr>
        <p:spPr>
          <a:xfrm>
            <a:off x="11740088" y="5407615"/>
            <a:ext cx="386629" cy="366946"/>
          </a:xfrm>
          <a:custGeom>
            <a:avLst/>
            <a:gdLst/>
            <a:ahLst/>
            <a:cxnLst/>
            <a:rect l="l" t="t" r="r" b="b"/>
            <a:pathLst>
              <a:path w="579944" h="550419">
                <a:moveTo>
                  <a:pt x="0" y="0"/>
                </a:moveTo>
                <a:lnTo>
                  <a:pt x="579943" y="0"/>
                </a:lnTo>
                <a:lnTo>
                  <a:pt x="579943" y="550420"/>
                </a:lnTo>
                <a:lnTo>
                  <a:pt x="0" y="550420"/>
                </a:lnTo>
                <a:lnTo>
                  <a:pt x="0" y="0"/>
                </a:lnTo>
                <a:close/>
              </a:path>
            </a:pathLst>
          </a:custGeom>
          <a:blipFill>
            <a:blip r:embed="rId7"/>
            <a:stretch>
              <a:fillRect/>
            </a:stretch>
          </a:blipFill>
        </p:spPr>
        <p:txBody>
          <a:bodyPr/>
          <a:lstStyle/>
          <a:p>
            <a:endParaRPr lang="en-US"/>
          </a:p>
        </p:txBody>
      </p:sp>
      <p:sp>
        <p:nvSpPr>
          <p:cNvPr id="28" name="Freeform 28"/>
          <p:cNvSpPr/>
          <p:nvPr/>
        </p:nvSpPr>
        <p:spPr>
          <a:xfrm>
            <a:off x="9935429" y="6220938"/>
            <a:ext cx="447191" cy="424425"/>
          </a:xfrm>
          <a:custGeom>
            <a:avLst/>
            <a:gdLst/>
            <a:ahLst/>
            <a:cxnLst/>
            <a:rect l="l" t="t" r="r" b="b"/>
            <a:pathLst>
              <a:path w="670787" h="636637">
                <a:moveTo>
                  <a:pt x="0" y="0"/>
                </a:moveTo>
                <a:lnTo>
                  <a:pt x="670787" y="0"/>
                </a:lnTo>
                <a:lnTo>
                  <a:pt x="670787" y="636637"/>
                </a:lnTo>
                <a:lnTo>
                  <a:pt x="0" y="636637"/>
                </a:lnTo>
                <a:lnTo>
                  <a:pt x="0" y="0"/>
                </a:lnTo>
                <a:close/>
              </a:path>
            </a:pathLst>
          </a:custGeom>
          <a:blipFill>
            <a:blip r:embed="rId7"/>
            <a:stretch>
              <a:fillRect/>
            </a:stretch>
          </a:blipFill>
        </p:spPr>
        <p:txBody>
          <a:bodyPr/>
          <a:lstStyle/>
          <a:p>
            <a:endParaRPr lang="en-US"/>
          </a:p>
        </p:txBody>
      </p:sp>
      <p:sp>
        <p:nvSpPr>
          <p:cNvPr id="29" name="Freeform 29"/>
          <p:cNvSpPr/>
          <p:nvPr/>
        </p:nvSpPr>
        <p:spPr>
          <a:xfrm>
            <a:off x="11038609" y="6381442"/>
            <a:ext cx="356191" cy="338057"/>
          </a:xfrm>
          <a:custGeom>
            <a:avLst/>
            <a:gdLst/>
            <a:ahLst/>
            <a:cxnLst/>
            <a:rect l="l" t="t" r="r" b="b"/>
            <a:pathLst>
              <a:path w="534286" h="507086">
                <a:moveTo>
                  <a:pt x="0" y="0"/>
                </a:moveTo>
                <a:lnTo>
                  <a:pt x="534286" y="0"/>
                </a:lnTo>
                <a:lnTo>
                  <a:pt x="534286" y="507087"/>
                </a:lnTo>
                <a:lnTo>
                  <a:pt x="0" y="507087"/>
                </a:lnTo>
                <a:lnTo>
                  <a:pt x="0" y="0"/>
                </a:lnTo>
                <a:close/>
              </a:path>
            </a:pathLst>
          </a:custGeom>
          <a:blipFill>
            <a:blip r:embed="rId7"/>
            <a:stretch>
              <a:fillRect/>
            </a:stretch>
          </a:blipFill>
        </p:spPr>
        <p:txBody>
          <a:bodyPr/>
          <a:lstStyle/>
          <a:p>
            <a:endParaRPr lang="en-US"/>
          </a:p>
        </p:txBody>
      </p:sp>
      <p:sp>
        <p:nvSpPr>
          <p:cNvPr id="30" name="Freeform 30"/>
          <p:cNvSpPr/>
          <p:nvPr/>
        </p:nvSpPr>
        <p:spPr>
          <a:xfrm>
            <a:off x="9686396" y="5511555"/>
            <a:ext cx="446356" cy="423632"/>
          </a:xfrm>
          <a:custGeom>
            <a:avLst/>
            <a:gdLst/>
            <a:ahLst/>
            <a:cxnLst/>
            <a:rect l="l" t="t" r="r" b="b"/>
            <a:pathLst>
              <a:path w="669534" h="635448">
                <a:moveTo>
                  <a:pt x="0" y="0"/>
                </a:moveTo>
                <a:lnTo>
                  <a:pt x="669534" y="0"/>
                </a:lnTo>
                <a:lnTo>
                  <a:pt x="669534" y="635449"/>
                </a:lnTo>
                <a:lnTo>
                  <a:pt x="0" y="635449"/>
                </a:lnTo>
                <a:lnTo>
                  <a:pt x="0" y="0"/>
                </a:lnTo>
                <a:close/>
              </a:path>
            </a:pathLst>
          </a:custGeom>
          <a:blipFill>
            <a:blip r:embed="rId7"/>
            <a:stretch>
              <a:fillRect/>
            </a:stretch>
          </a:blipFill>
        </p:spPr>
        <p:txBody>
          <a:bodyPr/>
          <a:lstStyle/>
          <a:p>
            <a:endParaRPr lang="en-US"/>
          </a:p>
        </p:txBody>
      </p:sp>
      <p:sp>
        <p:nvSpPr>
          <p:cNvPr id="31" name="Freeform 31"/>
          <p:cNvSpPr/>
          <p:nvPr/>
        </p:nvSpPr>
        <p:spPr>
          <a:xfrm>
            <a:off x="11038609" y="5507548"/>
            <a:ext cx="356191" cy="338057"/>
          </a:xfrm>
          <a:custGeom>
            <a:avLst/>
            <a:gdLst/>
            <a:ahLst/>
            <a:cxnLst/>
            <a:rect l="l" t="t" r="r" b="b"/>
            <a:pathLst>
              <a:path w="534286" h="507086">
                <a:moveTo>
                  <a:pt x="0" y="0"/>
                </a:moveTo>
                <a:lnTo>
                  <a:pt x="534286" y="0"/>
                </a:lnTo>
                <a:lnTo>
                  <a:pt x="534286" y="507086"/>
                </a:lnTo>
                <a:lnTo>
                  <a:pt x="0" y="507086"/>
                </a:lnTo>
                <a:lnTo>
                  <a:pt x="0" y="0"/>
                </a:lnTo>
                <a:close/>
              </a:path>
            </a:pathLst>
          </a:custGeom>
          <a:blipFill>
            <a:blip r:embed="rId7"/>
            <a:stretch>
              <a:fillRect/>
            </a:stretch>
          </a:blipFill>
        </p:spPr>
        <p:txBody>
          <a:bodyPr/>
          <a:lstStyle/>
          <a:p>
            <a:endParaRPr lang="en-US"/>
          </a:p>
        </p:txBody>
      </p:sp>
      <p:pic>
        <p:nvPicPr>
          <p:cNvPr id="25" name="Picture 24"/>
          <p:cNvPicPr>
            <a:picLocks noChangeAspect="1"/>
          </p:cNvPicPr>
          <p:nvPr/>
        </p:nvPicPr>
        <p:blipFill>
          <a:blip r:embed="rId8"/>
          <a:stretch>
            <a:fillRect/>
          </a:stretch>
        </p:blipFill>
        <p:spPr>
          <a:xfrm>
            <a:off x="1274698" y="1427296"/>
            <a:ext cx="9888569" cy="4249280"/>
          </a:xfrm>
          <a:prstGeom prst="rect">
            <a:avLst/>
          </a:prstGeom>
        </p:spPr>
      </p:pic>
    </p:spTree>
    <p:extLst>
      <p:ext uri="{BB962C8B-B14F-4D97-AF65-F5344CB8AC3E}">
        <p14:creationId xmlns:p14="http://schemas.microsoft.com/office/powerpoint/2010/main" val="4272667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randombar(horizontal)">
                                      <p:cBhvr>
                                        <p:cTn id="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r="-3000"/>
          </a:stretch>
        </a:blipFill>
        <a:effectLst/>
      </p:bgPr>
    </p:bg>
    <p:spTree>
      <p:nvGrpSpPr>
        <p:cNvPr id="1" name=""/>
        <p:cNvGrpSpPr/>
        <p:nvPr/>
      </p:nvGrpSpPr>
      <p:grpSpPr>
        <a:xfrm>
          <a:off x="0" y="0"/>
          <a:ext cx="0" cy="0"/>
          <a:chOff x="0" y="0"/>
          <a:chExt cx="0" cy="0"/>
        </a:xfrm>
      </p:grpSpPr>
      <p:sp>
        <p:nvSpPr>
          <p:cNvPr id="4" name="Rounded Rectangle 3"/>
          <p:cNvSpPr/>
          <p:nvPr/>
        </p:nvSpPr>
        <p:spPr>
          <a:xfrm>
            <a:off x="581025" y="762000"/>
            <a:ext cx="11239500" cy="5959982"/>
          </a:xfrm>
          <a:prstGeom prst="roundRect">
            <a:avLst>
              <a:gd name="adj" fmla="val 4439"/>
            </a:avLst>
          </a:prstGeom>
          <a:solidFill>
            <a:schemeClr val="bg1"/>
          </a:solid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898524" y="1138071"/>
            <a:ext cx="10810876" cy="5183470"/>
          </a:xfrm>
          <a:prstGeom prst="rect">
            <a:avLst/>
          </a:prstGeom>
        </p:spPr>
        <p:txBody>
          <a:bodyPr wrap="square">
            <a:spAutoFit/>
          </a:bodyPr>
          <a:lstStyle/>
          <a:p>
            <a:pPr>
              <a:lnSpc>
                <a:spcPct val="150000"/>
              </a:lnSpc>
            </a:pPr>
            <a:r>
              <a:rPr lang="vi-VN" sz="3200" dirty="0"/>
              <a:t>- Nêu được một số biểu hiện của sự cảm thông giúp đỡ người gặp khó khăn.</a:t>
            </a:r>
            <a:endParaRPr lang="en-US" sz="3200" dirty="0"/>
          </a:p>
          <a:p>
            <a:pPr>
              <a:lnSpc>
                <a:spcPct val="150000"/>
              </a:lnSpc>
            </a:pPr>
            <a:r>
              <a:rPr lang="vi-VN" sz="3200" dirty="0"/>
              <a:t>- Biết vì sao phải cảm thông giúp đỡ người gặp khó khăn.</a:t>
            </a:r>
            <a:endParaRPr lang="en-US" sz="3200" dirty="0"/>
          </a:p>
          <a:p>
            <a:pPr>
              <a:lnSpc>
                <a:spcPct val="150000"/>
              </a:lnSpc>
            </a:pPr>
            <a:r>
              <a:rPr lang="vi-VN" sz="3200" dirty="0"/>
              <a:t>- Biết cảm thông giúp đỡ người gặp khó khăn bằng lời nói, việc làm phù hợp với lứa tuổi.</a:t>
            </a:r>
            <a:endParaRPr lang="en-US" sz="3200" dirty="0"/>
          </a:p>
          <a:p>
            <a:pPr>
              <a:lnSpc>
                <a:spcPct val="150000"/>
              </a:lnSpc>
            </a:pPr>
            <a:r>
              <a:rPr lang="vi-VN" sz="3200" dirty="0"/>
              <a:t>- Biết sẵn sàng giúp đỡ người gặp khó khăn phù hợp với khả năng của bản thân.  </a:t>
            </a:r>
            <a:endParaRPr lang="en-US" sz="3200" dirty="0"/>
          </a:p>
        </p:txBody>
      </p:sp>
      <p:sp>
        <p:nvSpPr>
          <p:cNvPr id="6" name="TextBox 5"/>
          <p:cNvSpPr txBox="1"/>
          <p:nvPr/>
        </p:nvSpPr>
        <p:spPr>
          <a:xfrm>
            <a:off x="7028553" y="223274"/>
            <a:ext cx="4402336" cy="851297"/>
          </a:xfrm>
          <a:prstGeom prst="roundRect">
            <a:avLst/>
          </a:prstGeom>
          <a:solidFill>
            <a:schemeClr val="accent4">
              <a:lumMod val="40000"/>
              <a:lumOff val="60000"/>
            </a:schemeClr>
          </a:solidFill>
          <a:ln w="57150">
            <a:solidFill>
              <a:schemeClr val="accent1">
                <a:lumMod val="50000"/>
              </a:schemeClr>
            </a:solidFill>
          </a:ln>
        </p:spPr>
        <p:txBody>
          <a:bodyPr wrap="none" rtlCol="0">
            <a:spAutoFit/>
          </a:bodyPr>
          <a:lstStyle/>
          <a:p>
            <a:r>
              <a:rPr lang="en-US" sz="4400" dirty="0"/>
              <a:t>YÊU CẦU CẦN ĐẠT</a:t>
            </a:r>
          </a:p>
        </p:txBody>
      </p:sp>
    </p:spTree>
    <p:extLst>
      <p:ext uri="{BB962C8B-B14F-4D97-AF65-F5344CB8AC3E}">
        <p14:creationId xmlns:p14="http://schemas.microsoft.com/office/powerpoint/2010/main" val="1463935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randombar(horizontal)">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668923" y="364911"/>
            <a:ext cx="10815241" cy="6108721"/>
          </a:xfrm>
          <a:prstGeom prst="rect">
            <a:avLst/>
          </a:prstGeom>
        </p:spPr>
      </p:pic>
    </p:spTree>
    <p:extLst>
      <p:ext uri="{BB962C8B-B14F-4D97-AF65-F5344CB8AC3E}">
        <p14:creationId xmlns:p14="http://schemas.microsoft.com/office/powerpoint/2010/main" val="124908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 calcmode="lin" valueType="num">
                                      <p:cBhvr>
                                        <p:cTn id="9" dur="500" fill="hold"/>
                                        <p:tgtEl>
                                          <p:spTgt spid="2"/>
                                        </p:tgtEl>
                                        <p:attrNameLst>
                                          <p:attrName>style.rotation</p:attrName>
                                        </p:attrNameLst>
                                      </p:cBhvr>
                                      <p:tavLst>
                                        <p:tav tm="0">
                                          <p:val>
                                            <p:fltVal val="90"/>
                                          </p:val>
                                        </p:tav>
                                        <p:tav tm="100000">
                                          <p:val>
                                            <p:fltVal val="0"/>
                                          </p:val>
                                        </p:tav>
                                      </p:tavLst>
                                    </p:anim>
                                    <p:animEffect transition="in" filter="fade">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6C9C40F7-6636-4B05-A249-C5AA12FDAEE6}"/>
              </a:ext>
            </a:extLst>
          </p:cNvPr>
          <p:cNvPicPr>
            <a:picLocks noChangeAspect="1"/>
          </p:cNvPicPr>
          <p:nvPr/>
        </p:nvPicPr>
        <p:blipFill>
          <a:blip r:embed="rId7"/>
          <a:stretch>
            <a:fillRect/>
          </a:stretch>
        </p:blipFill>
        <p:spPr>
          <a:xfrm>
            <a:off x="0" y="0"/>
            <a:ext cx="12192000" cy="6857999"/>
          </a:xfrm>
          <a:prstGeom prst="rect">
            <a:avLst/>
          </a:prstGeom>
        </p:spPr>
      </p:pic>
      <p:grpSp>
        <p:nvGrpSpPr>
          <p:cNvPr id="42" name="Group 41">
            <a:extLst>
              <a:ext uri="{FF2B5EF4-FFF2-40B4-BE49-F238E27FC236}">
                <a16:creationId xmlns:a16="http://schemas.microsoft.com/office/drawing/2014/main" id="{9905CDB2-EEB7-49B9-ADB2-66FCF558DF54}"/>
              </a:ext>
            </a:extLst>
          </p:cNvPr>
          <p:cNvGrpSpPr/>
          <p:nvPr/>
        </p:nvGrpSpPr>
        <p:grpSpPr>
          <a:xfrm>
            <a:off x="2466973" y="1846173"/>
            <a:ext cx="9486901" cy="3182815"/>
            <a:chOff x="2434106" y="246185"/>
            <a:chExt cx="9486901" cy="3182815"/>
          </a:xfrm>
        </p:grpSpPr>
        <p:pic>
          <p:nvPicPr>
            <p:cNvPr id="10" name="Picture 9">
              <a:extLst>
                <a:ext uri="{FF2B5EF4-FFF2-40B4-BE49-F238E27FC236}">
                  <a16:creationId xmlns:a16="http://schemas.microsoft.com/office/drawing/2014/main" id="{BFDC2BDB-258C-4F4A-86ED-C0A6EFC4F65F}"/>
                </a:ext>
              </a:extLst>
            </p:cNvPr>
            <p:cNvPicPr>
              <a:picLocks noChangeAspect="1"/>
            </p:cNvPicPr>
            <p:nvPr/>
          </p:nvPicPr>
          <p:blipFill>
            <a:blip r:embed="rId8"/>
            <a:stretch>
              <a:fillRect/>
            </a:stretch>
          </p:blipFill>
          <p:spPr>
            <a:xfrm>
              <a:off x="2434106" y="246185"/>
              <a:ext cx="9486901" cy="3182815"/>
            </a:xfrm>
            <a:prstGeom prst="rect">
              <a:avLst/>
            </a:prstGeom>
          </p:spPr>
        </p:pic>
        <p:sp>
          <p:nvSpPr>
            <p:cNvPr id="33" name="TextBox 32">
              <a:extLst>
                <a:ext uri="{FF2B5EF4-FFF2-40B4-BE49-F238E27FC236}">
                  <a16:creationId xmlns:a16="http://schemas.microsoft.com/office/drawing/2014/main" id="{74025C03-BBC1-4E41-924B-1D89C7CB42D3}"/>
                </a:ext>
              </a:extLst>
            </p:cNvPr>
            <p:cNvSpPr txBox="1"/>
            <p:nvPr/>
          </p:nvSpPr>
          <p:spPr>
            <a:xfrm>
              <a:off x="2663004" y="1015893"/>
              <a:ext cx="9029103" cy="1477328"/>
            </a:xfrm>
            <a:prstGeom prst="rect">
              <a:avLst/>
            </a:prstGeom>
            <a:noFill/>
          </p:spPr>
          <p:txBody>
            <a:bodyPr wrap="square" lIns="0" tIns="0" rIns="0" bIns="0" rtlCol="0">
              <a:spAutoFit/>
            </a:bodyPr>
            <a:lstStyle/>
            <a:p>
              <a:pPr algn="ctr"/>
              <a:r>
                <a:rPr lang="fr-FR" sz="4800" dirty="0" err="1">
                  <a:solidFill>
                    <a:srgbClr val="ED5565"/>
                  </a:solidFill>
                  <a:latin typeface="#9Slide02 Tieu de dai"/>
                </a:rPr>
                <a:t>Bạn</a:t>
              </a:r>
              <a:r>
                <a:rPr lang="fr-FR" sz="4800" dirty="0">
                  <a:solidFill>
                    <a:srgbClr val="ED5565"/>
                  </a:solidFill>
                  <a:latin typeface="#9Slide02 Tieu de dai"/>
                </a:rPr>
                <a:t> </a:t>
              </a:r>
              <a:r>
                <a:rPr lang="fr-FR" sz="4800" dirty="0" err="1">
                  <a:solidFill>
                    <a:srgbClr val="ED5565"/>
                  </a:solidFill>
                  <a:latin typeface="#9Slide02 Tieu de dai"/>
                </a:rPr>
                <a:t>hãy</a:t>
              </a:r>
              <a:r>
                <a:rPr lang="fr-FR" sz="4800" dirty="0">
                  <a:solidFill>
                    <a:srgbClr val="ED5565"/>
                  </a:solidFill>
                  <a:latin typeface="#9Slide02 Tieu de dai"/>
                </a:rPr>
                <a:t> </a:t>
              </a:r>
              <a:r>
                <a:rPr lang="fr-FR" sz="4800" dirty="0" err="1">
                  <a:solidFill>
                    <a:srgbClr val="ED5565"/>
                  </a:solidFill>
                  <a:latin typeface="#9Slide02 Tieu de dai"/>
                </a:rPr>
                <a:t>kể</a:t>
              </a:r>
              <a:r>
                <a:rPr lang="fr-FR" sz="4800" dirty="0">
                  <a:solidFill>
                    <a:srgbClr val="ED5565"/>
                  </a:solidFill>
                  <a:latin typeface="#9Slide02 Tieu de dai"/>
                </a:rPr>
                <a:t> </a:t>
              </a:r>
              <a:r>
                <a:rPr lang="fr-FR" sz="4800" dirty="0" err="1">
                  <a:solidFill>
                    <a:srgbClr val="ED5565"/>
                  </a:solidFill>
                  <a:latin typeface="#9Slide02 Tieu de dai"/>
                </a:rPr>
                <a:t>những</a:t>
              </a:r>
              <a:r>
                <a:rPr lang="fr-FR" sz="4800" dirty="0">
                  <a:solidFill>
                    <a:srgbClr val="ED5565"/>
                  </a:solidFill>
                  <a:latin typeface="#9Slide02 Tieu de dai"/>
                </a:rPr>
                <a:t> </a:t>
              </a:r>
              <a:r>
                <a:rPr lang="fr-FR" sz="4800" dirty="0" err="1">
                  <a:solidFill>
                    <a:srgbClr val="ED5565"/>
                  </a:solidFill>
                  <a:latin typeface="#9Slide02 Tieu de dai"/>
                </a:rPr>
                <a:t>người</a:t>
              </a:r>
              <a:r>
                <a:rPr lang="fr-FR" sz="4800" dirty="0">
                  <a:solidFill>
                    <a:srgbClr val="ED5565"/>
                  </a:solidFill>
                  <a:latin typeface="#9Slide02 Tieu de dai"/>
                </a:rPr>
                <a:t> </a:t>
              </a:r>
              <a:r>
                <a:rPr lang="fr-FR" sz="4800" dirty="0" err="1">
                  <a:solidFill>
                    <a:srgbClr val="ED5565"/>
                  </a:solidFill>
                  <a:latin typeface="#9Slide02 Tieu de dai"/>
                </a:rPr>
                <a:t>gặp</a:t>
              </a:r>
              <a:r>
                <a:rPr lang="fr-FR" sz="4800" dirty="0">
                  <a:solidFill>
                    <a:srgbClr val="ED5565"/>
                  </a:solidFill>
                  <a:latin typeface="#9Slide02 Tieu de dai"/>
                </a:rPr>
                <a:t> </a:t>
              </a:r>
              <a:r>
                <a:rPr lang="fr-FR" sz="4800" dirty="0" err="1">
                  <a:solidFill>
                    <a:srgbClr val="ED5565"/>
                  </a:solidFill>
                  <a:latin typeface="#9Slide02 Tieu de dai"/>
                </a:rPr>
                <a:t>khó</a:t>
              </a:r>
              <a:r>
                <a:rPr lang="fr-FR" sz="4800" dirty="0">
                  <a:solidFill>
                    <a:srgbClr val="ED5565"/>
                  </a:solidFill>
                  <a:latin typeface="#9Slide02 Tieu de dai"/>
                </a:rPr>
                <a:t> </a:t>
              </a:r>
              <a:r>
                <a:rPr lang="fr-FR" sz="4800" dirty="0" err="1">
                  <a:solidFill>
                    <a:srgbClr val="ED5565"/>
                  </a:solidFill>
                  <a:latin typeface="#9Slide02 Tieu de dai"/>
                </a:rPr>
                <a:t>khăn</a:t>
              </a:r>
              <a:r>
                <a:rPr lang="fr-FR" sz="4800" dirty="0">
                  <a:solidFill>
                    <a:srgbClr val="ED5565"/>
                  </a:solidFill>
                  <a:latin typeface="#9Slide02 Tieu de dai"/>
                </a:rPr>
                <a:t> </a:t>
              </a:r>
              <a:r>
                <a:rPr lang="fr-FR" sz="4800" dirty="0" err="1">
                  <a:solidFill>
                    <a:srgbClr val="ED5565"/>
                  </a:solidFill>
                  <a:latin typeface="#9Slide02 Tieu de dai"/>
                </a:rPr>
                <a:t>mà</a:t>
              </a:r>
              <a:r>
                <a:rPr lang="fr-FR" sz="4800" dirty="0">
                  <a:solidFill>
                    <a:srgbClr val="ED5565"/>
                  </a:solidFill>
                  <a:latin typeface="#9Slide02 Tieu de dai"/>
                </a:rPr>
                <a:t> </a:t>
              </a:r>
              <a:r>
                <a:rPr lang="fr-FR" sz="4800" dirty="0" err="1">
                  <a:solidFill>
                    <a:srgbClr val="ED5565"/>
                  </a:solidFill>
                  <a:latin typeface="#9Slide02 Tieu de dai"/>
                </a:rPr>
                <a:t>bạn</a:t>
              </a:r>
              <a:r>
                <a:rPr lang="fr-FR" sz="4800" dirty="0">
                  <a:solidFill>
                    <a:srgbClr val="ED5565"/>
                  </a:solidFill>
                  <a:latin typeface="#9Slide02 Tieu de dai"/>
                </a:rPr>
                <a:t> </a:t>
              </a:r>
              <a:r>
                <a:rPr lang="fr-FR" sz="4800" dirty="0" err="1">
                  <a:solidFill>
                    <a:srgbClr val="ED5565"/>
                  </a:solidFill>
                  <a:latin typeface="#9Slide02 Tieu de dai"/>
                </a:rPr>
                <a:t>biết</a:t>
              </a:r>
              <a:r>
                <a:rPr lang="fr-FR" sz="4800" dirty="0">
                  <a:solidFill>
                    <a:srgbClr val="ED5565"/>
                  </a:solidFill>
                  <a:latin typeface="#9Slide02 Tieu de dai"/>
                </a:rPr>
                <a:t>? </a:t>
              </a:r>
              <a:endParaRPr lang="en-US" sz="4800" dirty="0">
                <a:solidFill>
                  <a:srgbClr val="ED5565"/>
                </a:solidFill>
                <a:latin typeface="#9Slide02 Tieu de dai"/>
              </a:endParaRPr>
            </a:p>
          </p:txBody>
        </p:sp>
      </p:grpSp>
      <p:pic>
        <p:nvPicPr>
          <p:cNvPr id="6" name="Picture 5">
            <a:extLst>
              <a:ext uri="{FF2B5EF4-FFF2-40B4-BE49-F238E27FC236}">
                <a16:creationId xmlns:a16="http://schemas.microsoft.com/office/drawing/2014/main" id="{6CDE6C19-37AA-4D55-B203-0CA4C11C25D6}"/>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400047" y="633073"/>
            <a:ext cx="1828800" cy="1423763"/>
          </a:xfrm>
          <a:prstGeom prst="rect">
            <a:avLst/>
          </a:prstGeom>
        </p:spPr>
      </p:pic>
      <p:pic>
        <p:nvPicPr>
          <p:cNvPr id="7" name="Picture 6">
            <a:extLst>
              <a:ext uri="{FF2B5EF4-FFF2-40B4-BE49-F238E27FC236}">
                <a16:creationId xmlns:a16="http://schemas.microsoft.com/office/drawing/2014/main" id="{A9E21BF8-DFDC-47FA-9179-0DA83D210266}"/>
              </a:ext>
            </a:extLst>
          </p:cNvPr>
          <p:cNvPicPr>
            <a:picLocks noChangeAspect="1"/>
          </p:cNvPicPr>
          <p:nvPr/>
        </p:nvPicPr>
        <p:blipFill>
          <a:blip r:embed="rId10">
            <a:alphaModFix amt="67000"/>
            <a:extLst>
              <a:ext uri="{28A0092B-C50C-407E-A947-70E740481C1C}">
                <a14:useLocalDpi xmlns:a14="http://schemas.microsoft.com/office/drawing/2010/main" val="0"/>
              </a:ext>
            </a:extLst>
          </a:blip>
          <a:srcRect/>
          <a:stretch/>
        </p:blipFill>
        <p:spPr>
          <a:xfrm>
            <a:off x="506205" y="1832330"/>
            <a:ext cx="1619694" cy="4454159"/>
          </a:xfrm>
          <a:prstGeom prst="rect">
            <a:avLst/>
          </a:prstGeom>
        </p:spPr>
      </p:pic>
      <p:pic>
        <p:nvPicPr>
          <p:cNvPr id="9" name="Picture 8">
            <a:extLst>
              <a:ext uri="{FF2B5EF4-FFF2-40B4-BE49-F238E27FC236}">
                <a16:creationId xmlns:a16="http://schemas.microsoft.com/office/drawing/2014/main" id="{30BF07C3-4F38-4220-AD03-4C6C0ECBDC76}"/>
              </a:ext>
            </a:extLst>
          </p:cNvPr>
          <p:cNvPicPr>
            <a:picLocks noChangeAspect="1"/>
          </p:cNvPicPr>
          <p:nvPr/>
        </p:nvPicPr>
        <p:blipFill>
          <a:blip r:embed="rId11"/>
          <a:stretch>
            <a:fillRect/>
          </a:stretch>
        </p:blipFill>
        <p:spPr>
          <a:xfrm>
            <a:off x="534674" y="4696912"/>
            <a:ext cx="1480559" cy="1524000"/>
          </a:xfrm>
          <a:prstGeom prst="rect">
            <a:avLst/>
          </a:prstGeom>
        </p:spPr>
      </p:pic>
      <p:pic>
        <p:nvPicPr>
          <p:cNvPr id="24" name="Picture 23">
            <a:extLst>
              <a:ext uri="{FF2B5EF4-FFF2-40B4-BE49-F238E27FC236}">
                <a16:creationId xmlns:a16="http://schemas.microsoft.com/office/drawing/2014/main" id="{F9C79009-6437-4B91-9359-59C563024011}"/>
              </a:ext>
            </a:extLst>
          </p:cNvPr>
          <p:cNvPicPr>
            <a:picLocks noChangeAspect="1"/>
          </p:cNvPicPr>
          <p:nvPr/>
        </p:nvPicPr>
        <p:blipFill>
          <a:blip r:embed="rId12" cstate="print">
            <a:extLst>
              <a:ext uri="{28A0092B-C50C-407E-A947-70E740481C1C}">
                <a14:useLocalDpi xmlns:a14="http://schemas.microsoft.com/office/drawing/2010/main" val="0"/>
              </a:ext>
            </a:extLst>
          </a:blip>
          <a:srcRect/>
          <a:stretch/>
        </p:blipFill>
        <p:spPr>
          <a:xfrm>
            <a:off x="637393" y="4786086"/>
            <a:ext cx="1354108" cy="1495472"/>
          </a:xfrm>
          <a:prstGeom prst="rect">
            <a:avLst/>
          </a:prstGeom>
        </p:spPr>
      </p:pic>
      <p:pic>
        <p:nvPicPr>
          <p:cNvPr id="13" name="Picture 12">
            <a:extLst>
              <a:ext uri="{FF2B5EF4-FFF2-40B4-BE49-F238E27FC236}">
                <a16:creationId xmlns:a16="http://schemas.microsoft.com/office/drawing/2014/main" id="{10273A81-4537-406E-B3CE-A31805A589E9}"/>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637580" y="4669357"/>
            <a:ext cx="1353734" cy="1622746"/>
          </a:xfrm>
          <a:prstGeom prst="rect">
            <a:avLst/>
          </a:prstGeom>
        </p:spPr>
      </p:pic>
      <p:pic>
        <p:nvPicPr>
          <p:cNvPr id="26" name="59c3c5f047238">
            <a:hlinkClick r:id="" action="ppaction://media"/>
            <a:extLst>
              <a:ext uri="{FF2B5EF4-FFF2-40B4-BE49-F238E27FC236}">
                <a16:creationId xmlns:a16="http://schemas.microsoft.com/office/drawing/2014/main" id="{B0D31032-F0AD-4067-9A69-879234BD82E0}"/>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306516" y="1358810"/>
            <a:ext cx="487363" cy="487363"/>
          </a:xfrm>
          <a:prstGeom prst="rect">
            <a:avLst/>
          </a:prstGeom>
        </p:spPr>
      </p:pic>
    </p:spTree>
    <p:extLst>
      <p:ext uri="{BB962C8B-B14F-4D97-AF65-F5344CB8AC3E}">
        <p14:creationId xmlns:p14="http://schemas.microsoft.com/office/powerpoint/2010/main" val="12140135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14:presetBounceEnd="58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58000">
                                          <p:cBhvr additive="base">
                                            <p:cTn id="7" dur="1000" fill="hold"/>
                                            <p:tgtEl>
                                              <p:spTgt spid="6"/>
                                            </p:tgtEl>
                                            <p:attrNameLst>
                                              <p:attrName>ppt_x</p:attrName>
                                            </p:attrNameLst>
                                          </p:cBhvr>
                                          <p:tavLst>
                                            <p:tav tm="0">
                                              <p:val>
                                                <p:strVal val="0-#ppt_w/2"/>
                                              </p:val>
                                            </p:tav>
                                            <p:tav tm="100000">
                                              <p:val>
                                                <p:strVal val="#ppt_x"/>
                                              </p:val>
                                            </p:tav>
                                          </p:tavLst>
                                        </p:anim>
                                        <p:anim calcmode="lin" valueType="num" p14:bounceEnd="58000">
                                          <p:cBhvr additive="base">
                                            <p:cTn id="8" dur="1000" fill="hold"/>
                                            <p:tgtEl>
                                              <p:spTgt spid="6"/>
                                            </p:tgtEl>
                                            <p:attrNameLst>
                                              <p:attrName>ppt_y</p:attrName>
                                            </p:attrNameLst>
                                          </p:cBhvr>
                                          <p:tavLst>
                                            <p:tav tm="0">
                                              <p:val>
                                                <p:strVal val="0-#ppt_h/2"/>
                                              </p:val>
                                            </p:tav>
                                            <p:tav tm="100000">
                                              <p:val>
                                                <p:strVal val="#ppt_y"/>
                                              </p:val>
                                            </p:tav>
                                          </p:tavLst>
                                        </p:anim>
                                      </p:childTnLst>
                                      <p:subTnLst>
                                        <p:audio>
                                          <p:cMediaNode vol="15000">
                                            <p:cTn display="0" masterRel="sameClick">
                                              <p:stCondLst>
                                                <p:cond evt="begin" delay="0">
                                                  <p:tn val="5"/>
                                                </p:cond>
                                              </p:stCondLst>
                                              <p:endCondLst>
                                                <p:cond evt="onStopAudio" delay="0">
                                                  <p:tgtEl>
                                                    <p:sldTgt/>
                                                  </p:tgtEl>
                                                </p:cond>
                                              </p:endCondLst>
                                            </p:cTn>
                                            <p:tgtEl>
                                              <p:sndTgt r:embed="rId4" name="DiaBayDen.wav"/>
                                            </p:tgtEl>
                                          </p:cMediaNode>
                                        </p:audio>
                                      </p:subTnLst>
                                    </p:cTn>
                                  </p:par>
                                </p:childTnLst>
                              </p:cTn>
                            </p:par>
                            <p:par>
                              <p:cTn id="9" fill="hold">
                                <p:stCondLst>
                                  <p:cond delay="1000"/>
                                </p:stCondLst>
                                <p:childTnLst>
                                  <p:par>
                                    <p:cTn id="10" presetID="2" presetClass="entr" presetSubtype="1" fill="hold" nodeType="afterEffect" p14:presetBounceEnd="65000">
                                      <p:stCondLst>
                                        <p:cond delay="0"/>
                                      </p:stCondLst>
                                      <p:childTnLst>
                                        <p:set>
                                          <p:cBhvr>
                                            <p:cTn id="11" dur="1" fill="hold">
                                              <p:stCondLst>
                                                <p:cond delay="0"/>
                                              </p:stCondLst>
                                            </p:cTn>
                                            <p:tgtEl>
                                              <p:spTgt spid="42"/>
                                            </p:tgtEl>
                                            <p:attrNameLst>
                                              <p:attrName>style.visibility</p:attrName>
                                            </p:attrNameLst>
                                          </p:cBhvr>
                                          <p:to>
                                            <p:strVal val="visible"/>
                                          </p:to>
                                        </p:set>
                                        <p:anim calcmode="lin" valueType="num" p14:bounceEnd="65000">
                                          <p:cBhvr additive="base">
                                            <p:cTn id="12" dur="1000" fill="hold"/>
                                            <p:tgtEl>
                                              <p:spTgt spid="42"/>
                                            </p:tgtEl>
                                            <p:attrNameLst>
                                              <p:attrName>ppt_x</p:attrName>
                                            </p:attrNameLst>
                                          </p:cBhvr>
                                          <p:tavLst>
                                            <p:tav tm="0">
                                              <p:val>
                                                <p:strVal val="#ppt_x"/>
                                              </p:val>
                                            </p:tav>
                                            <p:tav tm="100000">
                                              <p:val>
                                                <p:strVal val="#ppt_x"/>
                                              </p:val>
                                            </p:tav>
                                          </p:tavLst>
                                        </p:anim>
                                        <p:anim calcmode="lin" valueType="num" p14:bounceEnd="65000">
                                          <p:cBhvr additive="base">
                                            <p:cTn id="13" dur="1000" fill="hold"/>
                                            <p:tgtEl>
                                              <p:spTgt spid="42"/>
                                            </p:tgtEl>
                                            <p:attrNameLst>
                                              <p:attrName>ppt_y</p:attrName>
                                            </p:attrNameLst>
                                          </p:cBhvr>
                                          <p:tavLst>
                                            <p:tav tm="0">
                                              <p:val>
                                                <p:strVal val="0-#ppt_h/2"/>
                                              </p:val>
                                            </p:tav>
                                            <p:tav tm="100000">
                                              <p:val>
                                                <p:strVal val="#ppt_y"/>
                                              </p:val>
                                            </p:tav>
                                          </p:tavLst>
                                        </p:anim>
                                      </p:childTnLst>
                                    </p:cTn>
                                  </p:par>
                                </p:childTnLst>
                              </p:cTn>
                            </p:par>
                            <p:par>
                              <p:cTn id="14" fill="hold">
                                <p:stCondLst>
                                  <p:cond delay="2000"/>
                                </p:stCondLst>
                                <p:childTnLst>
                                  <p:par>
                                    <p:cTn id="15" presetID="22" presetClass="entr" presetSubtype="1"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up)">
                                          <p:cBhvr>
                                            <p:cTn id="17" dur="500"/>
                                            <p:tgtEl>
                                              <p:spTgt spid="7"/>
                                            </p:tgtEl>
                                          </p:cBhvr>
                                        </p:animEffect>
                                      </p:childTnLst>
                                    </p:cTn>
                                  </p:par>
                                </p:childTnLst>
                              </p:cTn>
                            </p:par>
                            <p:par>
                              <p:cTn id="18" fill="hold">
                                <p:stCondLst>
                                  <p:cond delay="2500"/>
                                </p:stCondLst>
                                <p:childTnLst>
                                  <p:par>
                                    <p:cTn id="19" presetID="1" presetClass="exit" presetSubtype="0" fill="hold" nodeType="afterEffect">
                                      <p:stCondLst>
                                        <p:cond delay="0"/>
                                      </p:stCondLst>
                                      <p:childTnLst>
                                        <p:set>
                                          <p:cBhvr>
                                            <p:cTn id="20" dur="1" fill="hold">
                                              <p:stCondLst>
                                                <p:cond delay="0"/>
                                              </p:stCondLst>
                                            </p:cTn>
                                            <p:tgtEl>
                                              <p:spTgt spid="24"/>
                                            </p:tgtEl>
                                            <p:attrNameLst>
                                              <p:attrName>style.visibility</p:attrName>
                                            </p:attrNameLst>
                                          </p:cBhvr>
                                          <p:to>
                                            <p:strVal val="hidden"/>
                                          </p:to>
                                        </p:set>
                                      </p:childTnLst>
                                    </p:cTn>
                                  </p:par>
                                  <p:par>
                                    <p:cTn id="21" presetID="1" presetClass="entr" presetSubtype="0" fill="hold" nodeType="with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par>
                              <p:cTn id="23" fill="hold">
                                <p:stCondLst>
                                  <p:cond delay="2500"/>
                                </p:stCondLst>
                                <p:childTnLst>
                                  <p:par>
                                    <p:cTn id="24" presetID="42" presetClass="path" presetSubtype="0" accel="50000" decel="50000" fill="hold" nodeType="afterEffect">
                                      <p:stCondLst>
                                        <p:cond delay="0"/>
                                      </p:stCondLst>
                                      <p:childTnLst>
                                        <p:animMotion origin="layout" path="M 2.70833E-6 -4.81481E-6 L 0.00677 -0.5155 " pathEditMode="relative" rAng="0" ptsTypes="AA">
                                          <p:cBhvr>
                                            <p:cTn id="25" dur="15000" fill="hold"/>
                                            <p:tgtEl>
                                              <p:spTgt spid="9"/>
                                            </p:tgtEl>
                                            <p:attrNameLst>
                                              <p:attrName>ppt_x</p:attrName>
                                              <p:attrName>ppt_y</p:attrName>
                                            </p:attrNameLst>
                                          </p:cBhvr>
                                          <p:rCtr x="339" y="-25787"/>
                                        </p:animMotion>
                                      </p:childTnLst>
                                    </p:cTn>
                                  </p:par>
                                  <p:par>
                                    <p:cTn id="26" presetID="6" presetClass="emph" presetSubtype="0" fill="hold" nodeType="withEffect">
                                      <p:stCondLst>
                                        <p:cond delay="0"/>
                                      </p:stCondLst>
                                      <p:childTnLst>
                                        <p:animScale>
                                          <p:cBhvr>
                                            <p:cTn id="27" dur="15000" fill="hold"/>
                                            <p:tgtEl>
                                              <p:spTgt spid="9"/>
                                            </p:tgtEl>
                                          </p:cBhvr>
                                          <p:by x="50000" y="50000"/>
                                        </p:animScale>
                                      </p:childTnLst>
                                    </p:cTn>
                                  </p:par>
                                  <p:par>
                                    <p:cTn id="28" presetID="22" presetClass="exit" presetSubtype="4" fill="hold" nodeType="withEffect">
                                      <p:stCondLst>
                                        <p:cond delay="0"/>
                                      </p:stCondLst>
                                      <p:childTnLst>
                                        <p:animEffect transition="out" filter="wipe(down)">
                                          <p:cBhvr>
                                            <p:cTn id="29" dur="15000"/>
                                            <p:tgtEl>
                                              <p:spTgt spid="7"/>
                                            </p:tgtEl>
                                          </p:cBhvr>
                                        </p:animEffect>
                                        <p:set>
                                          <p:cBhvr>
                                            <p:cTn id="30" dur="1" fill="hold">
                                              <p:stCondLst>
                                                <p:cond delay="14999"/>
                                              </p:stCondLst>
                                            </p:cTn>
                                            <p:tgtEl>
                                              <p:spTgt spid="7"/>
                                            </p:tgtEl>
                                            <p:attrNameLst>
                                              <p:attrName>style.visibility</p:attrName>
                                            </p:attrNameLst>
                                          </p:cBhvr>
                                          <p:to>
                                            <p:strVal val="hidden"/>
                                          </p:to>
                                        </p:set>
                                      </p:childTnLst>
                                      <p:subTnLst>
                                        <p:audio>
                                          <p:cMediaNode vol="20000">
                                            <p:cTn display="0" masterRel="sameClick">
                                              <p:stCondLst>
                                                <p:cond evt="begin" delay="0">
                                                  <p:tn val="28"/>
                                                </p:cond>
                                              </p:stCondLst>
                                              <p:endCondLst>
                                                <p:cond evt="onStopAudio" delay="0">
                                                  <p:tgtEl>
                                                    <p:sldTgt/>
                                                  </p:tgtEl>
                                                </p:cond>
                                              </p:endCondLst>
                                            </p:cTn>
                                            <p:tgtEl>
                                              <p:sndTgt r:embed="rId5" name="AmThanhDiaBay.wav"/>
                                            </p:tgtEl>
                                          </p:cMediaNode>
                                        </p:audio>
                                      </p:subTnLst>
                                    </p:cTn>
                                  </p:par>
                                </p:childTnLst>
                              </p:cTn>
                            </p:par>
                            <p:par>
                              <p:cTn id="31" fill="hold">
                                <p:stCondLst>
                                  <p:cond delay="17500"/>
                                </p:stCondLst>
                                <p:childTnLst>
                                  <p:par>
                                    <p:cTn id="32" presetID="32" presetClass="emph" presetSubtype="0" repeatCount="3000" fill="hold" nodeType="afterEffect">
                                      <p:stCondLst>
                                        <p:cond delay="0"/>
                                      </p:stCondLst>
                                      <p:childTnLst>
                                        <p:animRot by="120000">
                                          <p:cBhvr>
                                            <p:cTn id="33" dur="75" fill="hold">
                                              <p:stCondLst>
                                                <p:cond delay="0"/>
                                              </p:stCondLst>
                                            </p:cTn>
                                            <p:tgtEl>
                                              <p:spTgt spid="6"/>
                                            </p:tgtEl>
                                            <p:attrNameLst>
                                              <p:attrName>r</p:attrName>
                                            </p:attrNameLst>
                                          </p:cBhvr>
                                        </p:animRot>
                                        <p:animRot by="-240000">
                                          <p:cBhvr>
                                            <p:cTn id="34" dur="150" fill="hold">
                                              <p:stCondLst>
                                                <p:cond delay="150"/>
                                              </p:stCondLst>
                                            </p:cTn>
                                            <p:tgtEl>
                                              <p:spTgt spid="6"/>
                                            </p:tgtEl>
                                            <p:attrNameLst>
                                              <p:attrName>r</p:attrName>
                                            </p:attrNameLst>
                                          </p:cBhvr>
                                        </p:animRot>
                                        <p:animRot by="240000">
                                          <p:cBhvr>
                                            <p:cTn id="35" dur="150" fill="hold">
                                              <p:stCondLst>
                                                <p:cond delay="300"/>
                                              </p:stCondLst>
                                            </p:cTn>
                                            <p:tgtEl>
                                              <p:spTgt spid="6"/>
                                            </p:tgtEl>
                                            <p:attrNameLst>
                                              <p:attrName>r</p:attrName>
                                            </p:attrNameLst>
                                          </p:cBhvr>
                                        </p:animRot>
                                        <p:animRot by="-240000">
                                          <p:cBhvr>
                                            <p:cTn id="36" dur="150" fill="hold">
                                              <p:stCondLst>
                                                <p:cond delay="450"/>
                                              </p:stCondLst>
                                            </p:cTn>
                                            <p:tgtEl>
                                              <p:spTgt spid="6"/>
                                            </p:tgtEl>
                                            <p:attrNameLst>
                                              <p:attrName>r</p:attrName>
                                            </p:attrNameLst>
                                          </p:cBhvr>
                                        </p:animRot>
                                        <p:animRot by="120000">
                                          <p:cBhvr>
                                            <p:cTn id="37" dur="150" fill="hold">
                                              <p:stCondLst>
                                                <p:cond delay="600"/>
                                              </p:stCondLst>
                                            </p:cTn>
                                            <p:tgtEl>
                                              <p:spTgt spid="6"/>
                                            </p:tgtEl>
                                            <p:attrNameLst>
                                              <p:attrName>r</p:attrName>
                                            </p:attrNameLst>
                                          </p:cBhvr>
                                        </p:animRot>
                                      </p:childTnLst>
                                      <p:subTnLst>
                                        <p:audio>
                                          <p:cMediaNode>
                                            <p:cTn display="0" masterRel="sameClick">
                                              <p:stCondLst>
                                                <p:cond evt="begin" delay="0">
                                                  <p:tn val="32"/>
                                                </p:cond>
                                              </p:stCondLst>
                                              <p:endCondLst>
                                                <p:cond evt="onStopAudio" delay="0">
                                                  <p:tgtEl>
                                                    <p:sldTgt/>
                                                  </p:tgtEl>
                                                </p:cond>
                                              </p:endCondLst>
                                            </p:cTn>
                                            <p:tgtEl>
                                              <p:sndTgt r:embed="rId6" name="AmHetGio.wav"/>
                                            </p:tgtEl>
                                          </p:cMediaNode>
                                        </p:audio>
                                      </p:subTnLst>
                                    </p:cTn>
                                  </p:par>
                                </p:childTnLst>
                              </p:cTn>
                            </p:par>
                            <p:par>
                              <p:cTn id="38" fill="hold">
                                <p:stCondLst>
                                  <p:cond delay="19750"/>
                                </p:stCondLst>
                                <p:childTnLst>
                                  <p:par>
                                    <p:cTn id="39" presetID="10" presetClass="exit" presetSubtype="0" fill="hold" nodeType="afterEffect">
                                      <p:stCondLst>
                                        <p:cond delay="0"/>
                                      </p:stCondLst>
                                      <p:childTnLst>
                                        <p:animEffect transition="out" filter="fade">
                                          <p:cBhvr>
                                            <p:cTn id="40" dur="500"/>
                                            <p:tgtEl>
                                              <p:spTgt spid="7"/>
                                            </p:tgtEl>
                                          </p:cBhvr>
                                        </p:animEffect>
                                        <p:set>
                                          <p:cBhvr>
                                            <p:cTn id="41" dur="1" fill="hold">
                                              <p:stCondLst>
                                                <p:cond delay="499"/>
                                              </p:stCondLst>
                                            </p:cTn>
                                            <p:tgtEl>
                                              <p:spTgt spid="7"/>
                                            </p:tgtEl>
                                            <p:attrNameLst>
                                              <p:attrName>style.visibility</p:attrName>
                                            </p:attrNameLst>
                                          </p:cBhvr>
                                          <p:to>
                                            <p:strVal val="hidden"/>
                                          </p:to>
                                        </p:set>
                                      </p:childTnLst>
                                    </p:cTn>
                                  </p:par>
                                  <p:par>
                                    <p:cTn id="42" presetID="10" presetClass="exit" presetSubtype="0" fill="hold" nodeType="withEffect">
                                      <p:stCondLst>
                                        <p:cond delay="0"/>
                                      </p:stCondLst>
                                      <p:childTnLst>
                                        <p:animEffect transition="out" filter="fade">
                                          <p:cBhvr>
                                            <p:cTn id="43" dur="500"/>
                                            <p:tgtEl>
                                              <p:spTgt spid="9"/>
                                            </p:tgtEl>
                                          </p:cBhvr>
                                        </p:animEffect>
                                        <p:set>
                                          <p:cBhvr>
                                            <p:cTn id="44" dur="1" fill="hold">
                                              <p:stCondLst>
                                                <p:cond delay="499"/>
                                              </p:stCondLst>
                                            </p:cTn>
                                            <p:tgtEl>
                                              <p:spTgt spid="9"/>
                                            </p:tgtEl>
                                            <p:attrNameLst>
                                              <p:attrName>style.visibility</p:attrName>
                                            </p:attrNameLst>
                                          </p:cBhvr>
                                          <p:to>
                                            <p:strVal val="hidden"/>
                                          </p:to>
                                        </p:set>
                                      </p:childTnLst>
                                    </p:cTn>
                                  </p:par>
                                </p:childTnLst>
                              </p:cTn>
                            </p:par>
                            <p:par>
                              <p:cTn id="45" fill="hold">
                                <p:stCondLst>
                                  <p:cond delay="20250"/>
                                </p:stCondLst>
                                <p:childTnLst>
                                  <p:par>
                                    <p:cTn id="46" presetID="47" presetClass="entr" presetSubtype="0" fill="hold" nodeType="afterEffect">
                                      <p:stCondLst>
                                        <p:cond delay="0"/>
                                      </p:stCondLst>
                                      <p:childTnLst>
                                        <p:set>
                                          <p:cBhvr>
                                            <p:cTn id="47" dur="1" fill="hold">
                                              <p:stCondLst>
                                                <p:cond delay="0"/>
                                              </p:stCondLst>
                                            </p:cTn>
                                            <p:tgtEl>
                                              <p:spTgt spid="13"/>
                                            </p:tgtEl>
                                            <p:attrNameLst>
                                              <p:attrName>style.visibility</p:attrName>
                                            </p:attrNameLst>
                                          </p:cBhvr>
                                          <p:to>
                                            <p:strVal val="visible"/>
                                          </p:to>
                                        </p:set>
                                        <p:animEffect transition="in" filter="fade">
                                          <p:cBhvr>
                                            <p:cTn id="48" dur="1000"/>
                                            <p:tgtEl>
                                              <p:spTgt spid="13"/>
                                            </p:tgtEl>
                                          </p:cBhvr>
                                        </p:animEffect>
                                        <p:anim calcmode="lin" valueType="num">
                                          <p:cBhvr>
                                            <p:cTn id="49" dur="1000" fill="hold"/>
                                            <p:tgtEl>
                                              <p:spTgt spid="13"/>
                                            </p:tgtEl>
                                            <p:attrNameLst>
                                              <p:attrName>ppt_x</p:attrName>
                                            </p:attrNameLst>
                                          </p:cBhvr>
                                          <p:tavLst>
                                            <p:tav tm="0">
                                              <p:val>
                                                <p:strVal val="#ppt_x"/>
                                              </p:val>
                                            </p:tav>
                                            <p:tav tm="100000">
                                              <p:val>
                                                <p:strVal val="#ppt_x"/>
                                              </p:val>
                                            </p:tav>
                                          </p:tavLst>
                                        </p:anim>
                                        <p:anim calcmode="lin" valueType="num">
                                          <p:cBhvr>
                                            <p:cTn id="50" dur="1000" fill="hold"/>
                                            <p:tgtEl>
                                              <p:spTgt spid="13"/>
                                            </p:tgtEl>
                                            <p:attrNameLst>
                                              <p:attrName>ppt_y</p:attrName>
                                            </p:attrNameLst>
                                          </p:cBhvr>
                                          <p:tavLst>
                                            <p:tav tm="0">
                                              <p:val>
                                                <p:strVal val="#ppt_y-.1"/>
                                              </p:val>
                                            </p:tav>
                                            <p:tav tm="100000">
                                              <p:val>
                                                <p:strVal val="#ppt_y"/>
                                              </p:val>
                                            </p:tav>
                                          </p:tavLst>
                                        </p:anim>
                                      </p:childTnLst>
                                    </p:cTn>
                                  </p:par>
                                  <p:par>
                                    <p:cTn id="51" presetID="1" presetClass="mediacall" presetSubtype="0" fill="hold" nodeType="withEffect">
                                      <p:stCondLst>
                                        <p:cond delay="0"/>
                                      </p:stCondLst>
                                      <p:childTnLst>
                                        <p:cmd type="call" cmd="playFrom(0.0)">
                                          <p:cBhvr>
                                            <p:cTn id="52" dur="4576" fill="hold"/>
                                            <p:tgtEl>
                                              <p:spTgt spid="26"/>
                                            </p:tgtEl>
                                          </p:cBhvr>
                                        </p:cmd>
                                      </p:childTnLst>
                                    </p:cTn>
                                  </p:par>
                                  <p:par>
                                    <p:cTn id="53" presetID="2" presetClass="exit" presetSubtype="3" accel="80000" decel="20000" fill="hold" nodeType="withEffect">
                                      <p:stCondLst>
                                        <p:cond delay="0"/>
                                      </p:stCondLst>
                                      <p:childTnLst>
                                        <p:anim calcmode="lin" valueType="num">
                                          <p:cBhvr additive="base">
                                            <p:cTn id="54" dur="500"/>
                                            <p:tgtEl>
                                              <p:spTgt spid="6"/>
                                            </p:tgtEl>
                                            <p:attrNameLst>
                                              <p:attrName>ppt_x</p:attrName>
                                            </p:attrNameLst>
                                          </p:cBhvr>
                                          <p:tavLst>
                                            <p:tav tm="0">
                                              <p:val>
                                                <p:strVal val="ppt_x"/>
                                              </p:val>
                                            </p:tav>
                                            <p:tav tm="100000">
                                              <p:val>
                                                <p:strVal val="1+ppt_w/2"/>
                                              </p:val>
                                            </p:tav>
                                          </p:tavLst>
                                        </p:anim>
                                        <p:anim calcmode="lin" valueType="num">
                                          <p:cBhvr additive="base">
                                            <p:cTn id="55" dur="500"/>
                                            <p:tgtEl>
                                              <p:spTgt spid="6"/>
                                            </p:tgtEl>
                                            <p:attrNameLst>
                                              <p:attrName>ppt_y</p:attrName>
                                            </p:attrNameLst>
                                          </p:cBhvr>
                                          <p:tavLst>
                                            <p:tav tm="0">
                                              <p:val>
                                                <p:strVal val="ppt_y"/>
                                              </p:val>
                                            </p:tav>
                                            <p:tav tm="100000">
                                              <p:val>
                                                <p:strVal val="0-ppt_h/2"/>
                                              </p:val>
                                            </p:tav>
                                          </p:tavLst>
                                        </p:anim>
                                        <p:set>
                                          <p:cBhvr>
                                            <p:cTn id="56"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57" fill="hold" display="0">
                      <p:stCondLst>
                        <p:cond delay="indefinite"/>
                      </p:stCondLst>
                      <p:endCondLst>
                        <p:cond evt="onStopAudio" delay="0">
                          <p:tgtEl>
                            <p:sldTgt/>
                          </p:tgtEl>
                        </p:cond>
                      </p:endCondLst>
                    </p:cTn>
                    <p:tgtEl>
                      <p:spTgt spid="26"/>
                    </p:tgtEl>
                  </p:cMediaNode>
                </p:audio>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0-#ppt_w/2"/>
                                              </p:val>
                                            </p:tav>
                                            <p:tav tm="100000">
                                              <p:val>
                                                <p:strVal val="#ppt_x"/>
                                              </p:val>
                                            </p:tav>
                                          </p:tavLst>
                                        </p:anim>
                                        <p:anim calcmode="lin" valueType="num">
                                          <p:cBhvr additive="base">
                                            <p:cTn id="8" dur="1000" fill="hold"/>
                                            <p:tgtEl>
                                              <p:spTgt spid="6"/>
                                            </p:tgtEl>
                                            <p:attrNameLst>
                                              <p:attrName>ppt_y</p:attrName>
                                            </p:attrNameLst>
                                          </p:cBhvr>
                                          <p:tavLst>
                                            <p:tav tm="0">
                                              <p:val>
                                                <p:strVal val="0-#ppt_h/2"/>
                                              </p:val>
                                            </p:tav>
                                            <p:tav tm="100000">
                                              <p:val>
                                                <p:strVal val="#ppt_y"/>
                                              </p:val>
                                            </p:tav>
                                          </p:tavLst>
                                        </p:anim>
                                      </p:childTnLst>
                                      <p:subTnLst>
                                        <p:audio>
                                          <p:cMediaNode vol="15000">
                                            <p:cTn display="0" masterRel="sameClick">
                                              <p:stCondLst>
                                                <p:cond evt="begin" delay="0">
                                                  <p:tn val="5"/>
                                                </p:cond>
                                              </p:stCondLst>
                                              <p:endCondLst>
                                                <p:cond evt="onStopAudio" delay="0">
                                                  <p:tgtEl>
                                                    <p:sldTgt/>
                                                  </p:tgtEl>
                                                </p:cond>
                                              </p:endCondLst>
                                            </p:cTn>
                                            <p:tgtEl>
                                              <p:sndTgt r:embed="rId15" name="DiaBayDen.wav"/>
                                            </p:tgtEl>
                                          </p:cMediaNode>
                                        </p:audio>
                                      </p:subTnLst>
                                    </p:cTn>
                                  </p:par>
                                </p:childTnLst>
                              </p:cTn>
                            </p:par>
                            <p:par>
                              <p:cTn id="9" fill="hold">
                                <p:stCondLst>
                                  <p:cond delay="1000"/>
                                </p:stCondLst>
                                <p:childTnLst>
                                  <p:par>
                                    <p:cTn id="10" presetID="2" presetClass="entr" presetSubtype="1" fill="hold" nodeType="afterEffect">
                                      <p:stCondLst>
                                        <p:cond delay="0"/>
                                      </p:stCondLst>
                                      <p:childTnLst>
                                        <p:set>
                                          <p:cBhvr>
                                            <p:cTn id="11" dur="1" fill="hold">
                                              <p:stCondLst>
                                                <p:cond delay="0"/>
                                              </p:stCondLst>
                                            </p:cTn>
                                            <p:tgtEl>
                                              <p:spTgt spid="42"/>
                                            </p:tgtEl>
                                            <p:attrNameLst>
                                              <p:attrName>style.visibility</p:attrName>
                                            </p:attrNameLst>
                                          </p:cBhvr>
                                          <p:to>
                                            <p:strVal val="visible"/>
                                          </p:to>
                                        </p:set>
                                        <p:anim calcmode="lin" valueType="num">
                                          <p:cBhvr additive="base">
                                            <p:cTn id="12" dur="1000" fill="hold"/>
                                            <p:tgtEl>
                                              <p:spTgt spid="42"/>
                                            </p:tgtEl>
                                            <p:attrNameLst>
                                              <p:attrName>ppt_x</p:attrName>
                                            </p:attrNameLst>
                                          </p:cBhvr>
                                          <p:tavLst>
                                            <p:tav tm="0">
                                              <p:val>
                                                <p:strVal val="#ppt_x"/>
                                              </p:val>
                                            </p:tav>
                                            <p:tav tm="100000">
                                              <p:val>
                                                <p:strVal val="#ppt_x"/>
                                              </p:val>
                                            </p:tav>
                                          </p:tavLst>
                                        </p:anim>
                                        <p:anim calcmode="lin" valueType="num">
                                          <p:cBhvr additive="base">
                                            <p:cTn id="13" dur="1000" fill="hold"/>
                                            <p:tgtEl>
                                              <p:spTgt spid="42"/>
                                            </p:tgtEl>
                                            <p:attrNameLst>
                                              <p:attrName>ppt_y</p:attrName>
                                            </p:attrNameLst>
                                          </p:cBhvr>
                                          <p:tavLst>
                                            <p:tav tm="0">
                                              <p:val>
                                                <p:strVal val="0-#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stCondLst>
                                        <p:cond delay="0"/>
                                      </p:stCondLst>
                                      <p:childTnLst>
                                        <p:set>
                                          <p:cBhvr>
                                            <p:cTn id="16" dur="1" fill="hold">
                                              <p:stCondLst>
                                                <p:cond delay="0"/>
                                              </p:stCondLst>
                                            </p:cTn>
                                            <p:tgtEl>
                                              <p:spTgt spid="38"/>
                                            </p:tgtEl>
                                            <p:attrNameLst>
                                              <p:attrName>style.visibility</p:attrName>
                                            </p:attrNameLst>
                                          </p:cBhvr>
                                          <p:to>
                                            <p:strVal val="visible"/>
                                          </p:to>
                                        </p:set>
                                        <p:anim calcmode="lin" valueType="num">
                                          <p:cBhvr additive="base">
                                            <p:cTn id="17" dur="1000" fill="hold"/>
                                            <p:tgtEl>
                                              <p:spTgt spid="38"/>
                                            </p:tgtEl>
                                            <p:attrNameLst>
                                              <p:attrName>ppt_x</p:attrName>
                                            </p:attrNameLst>
                                          </p:cBhvr>
                                          <p:tavLst>
                                            <p:tav tm="0">
                                              <p:val>
                                                <p:strVal val="#ppt_x"/>
                                              </p:val>
                                            </p:tav>
                                            <p:tav tm="100000">
                                              <p:val>
                                                <p:strVal val="#ppt_x"/>
                                              </p:val>
                                            </p:tav>
                                          </p:tavLst>
                                        </p:anim>
                                        <p:anim calcmode="lin" valueType="num">
                                          <p:cBhvr additive="base">
                                            <p:cTn id="18" dur="1000" fill="hold"/>
                                            <p:tgtEl>
                                              <p:spTgt spid="38"/>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400"/>
                                      </p:stCondLst>
                                      <p:childTnLst>
                                        <p:set>
                                          <p:cBhvr>
                                            <p:cTn id="20" dur="1" fill="hold">
                                              <p:stCondLst>
                                                <p:cond delay="0"/>
                                              </p:stCondLst>
                                            </p:cTn>
                                            <p:tgtEl>
                                              <p:spTgt spid="39"/>
                                            </p:tgtEl>
                                            <p:attrNameLst>
                                              <p:attrName>style.visibility</p:attrName>
                                            </p:attrNameLst>
                                          </p:cBhvr>
                                          <p:to>
                                            <p:strVal val="visible"/>
                                          </p:to>
                                        </p:set>
                                        <p:anim calcmode="lin" valueType="num">
                                          <p:cBhvr additive="base">
                                            <p:cTn id="21" dur="1000" fill="hold"/>
                                            <p:tgtEl>
                                              <p:spTgt spid="39"/>
                                            </p:tgtEl>
                                            <p:attrNameLst>
                                              <p:attrName>ppt_x</p:attrName>
                                            </p:attrNameLst>
                                          </p:cBhvr>
                                          <p:tavLst>
                                            <p:tav tm="0">
                                              <p:val>
                                                <p:strVal val="#ppt_x"/>
                                              </p:val>
                                            </p:tav>
                                            <p:tav tm="100000">
                                              <p:val>
                                                <p:strVal val="#ppt_x"/>
                                              </p:val>
                                            </p:tav>
                                          </p:tavLst>
                                        </p:anim>
                                        <p:anim calcmode="lin" valueType="num">
                                          <p:cBhvr additive="base">
                                            <p:cTn id="22" dur="1000" fill="hold"/>
                                            <p:tgtEl>
                                              <p:spTgt spid="39"/>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800"/>
                                      </p:stCondLst>
                                      <p:childTnLst>
                                        <p:set>
                                          <p:cBhvr>
                                            <p:cTn id="24" dur="1" fill="hold">
                                              <p:stCondLst>
                                                <p:cond delay="0"/>
                                              </p:stCondLst>
                                            </p:cTn>
                                            <p:tgtEl>
                                              <p:spTgt spid="40"/>
                                            </p:tgtEl>
                                            <p:attrNameLst>
                                              <p:attrName>style.visibility</p:attrName>
                                            </p:attrNameLst>
                                          </p:cBhvr>
                                          <p:to>
                                            <p:strVal val="visible"/>
                                          </p:to>
                                        </p:set>
                                        <p:anim calcmode="lin" valueType="num">
                                          <p:cBhvr additive="base">
                                            <p:cTn id="25" dur="1000" fill="hold"/>
                                            <p:tgtEl>
                                              <p:spTgt spid="40"/>
                                            </p:tgtEl>
                                            <p:attrNameLst>
                                              <p:attrName>ppt_x</p:attrName>
                                            </p:attrNameLst>
                                          </p:cBhvr>
                                          <p:tavLst>
                                            <p:tav tm="0">
                                              <p:val>
                                                <p:strVal val="#ppt_x"/>
                                              </p:val>
                                            </p:tav>
                                            <p:tav tm="100000">
                                              <p:val>
                                                <p:strVal val="#ppt_x"/>
                                              </p:val>
                                            </p:tav>
                                          </p:tavLst>
                                        </p:anim>
                                        <p:anim calcmode="lin" valueType="num">
                                          <p:cBhvr additive="base">
                                            <p:cTn id="26" dur="1000" fill="hold"/>
                                            <p:tgtEl>
                                              <p:spTgt spid="40"/>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1200"/>
                                      </p:stCondLst>
                                      <p:childTnLst>
                                        <p:set>
                                          <p:cBhvr>
                                            <p:cTn id="28" dur="1" fill="hold">
                                              <p:stCondLst>
                                                <p:cond delay="0"/>
                                              </p:stCondLst>
                                            </p:cTn>
                                            <p:tgtEl>
                                              <p:spTgt spid="41"/>
                                            </p:tgtEl>
                                            <p:attrNameLst>
                                              <p:attrName>style.visibility</p:attrName>
                                            </p:attrNameLst>
                                          </p:cBhvr>
                                          <p:to>
                                            <p:strVal val="visible"/>
                                          </p:to>
                                        </p:set>
                                        <p:anim calcmode="lin" valueType="num">
                                          <p:cBhvr additive="base">
                                            <p:cTn id="29" dur="1000" fill="hold"/>
                                            <p:tgtEl>
                                              <p:spTgt spid="41"/>
                                            </p:tgtEl>
                                            <p:attrNameLst>
                                              <p:attrName>ppt_x</p:attrName>
                                            </p:attrNameLst>
                                          </p:cBhvr>
                                          <p:tavLst>
                                            <p:tav tm="0">
                                              <p:val>
                                                <p:strVal val="#ppt_x"/>
                                              </p:val>
                                            </p:tav>
                                            <p:tav tm="100000">
                                              <p:val>
                                                <p:strVal val="#ppt_x"/>
                                              </p:val>
                                            </p:tav>
                                          </p:tavLst>
                                        </p:anim>
                                        <p:anim calcmode="lin" valueType="num">
                                          <p:cBhvr additive="base">
                                            <p:cTn id="30" dur="1000" fill="hold"/>
                                            <p:tgtEl>
                                              <p:spTgt spid="41"/>
                                            </p:tgtEl>
                                            <p:attrNameLst>
                                              <p:attrName>ppt_y</p:attrName>
                                            </p:attrNameLst>
                                          </p:cBhvr>
                                          <p:tavLst>
                                            <p:tav tm="0">
                                              <p:val>
                                                <p:strVal val="1+#ppt_h/2"/>
                                              </p:val>
                                            </p:tav>
                                            <p:tav tm="100000">
                                              <p:val>
                                                <p:strVal val="#ppt_y"/>
                                              </p:val>
                                            </p:tav>
                                          </p:tavLst>
                                        </p:anim>
                                      </p:childTnLst>
                                    </p:cTn>
                                  </p:par>
                                </p:childTnLst>
                              </p:cTn>
                            </p:par>
                            <p:par>
                              <p:cTn id="31" fill="hold">
                                <p:stCondLst>
                                  <p:cond delay="4200"/>
                                </p:stCondLst>
                                <p:childTnLst>
                                  <p:par>
                                    <p:cTn id="32" presetID="22" presetClass="entr" presetSubtype="1" fill="hold" nodeType="after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wipe(up)">
                                          <p:cBhvr>
                                            <p:cTn id="34" dur="500"/>
                                            <p:tgtEl>
                                              <p:spTgt spid="7"/>
                                            </p:tgtEl>
                                          </p:cBhvr>
                                        </p:animEffect>
                                      </p:childTnLst>
                                    </p:cTn>
                                  </p:par>
                                </p:childTnLst>
                              </p:cTn>
                            </p:par>
                            <p:par>
                              <p:cTn id="35" fill="hold">
                                <p:stCondLst>
                                  <p:cond delay="4700"/>
                                </p:stCondLst>
                                <p:childTnLst>
                                  <p:par>
                                    <p:cTn id="36" presetID="1" presetClass="exit" presetSubtype="0" fill="hold" nodeType="afterEffect">
                                      <p:stCondLst>
                                        <p:cond delay="0"/>
                                      </p:stCondLst>
                                      <p:childTnLst>
                                        <p:set>
                                          <p:cBhvr>
                                            <p:cTn id="37" dur="1" fill="hold">
                                              <p:stCondLst>
                                                <p:cond delay="0"/>
                                              </p:stCondLst>
                                            </p:cTn>
                                            <p:tgtEl>
                                              <p:spTgt spid="24"/>
                                            </p:tgtEl>
                                            <p:attrNameLst>
                                              <p:attrName>style.visibility</p:attrName>
                                            </p:attrNameLst>
                                          </p:cBhvr>
                                          <p:to>
                                            <p:strVal val="hidden"/>
                                          </p:to>
                                        </p:set>
                                      </p:childTnLst>
                                    </p:cTn>
                                  </p:par>
                                  <p:par>
                                    <p:cTn id="38" presetID="1" presetClass="entr" presetSubtype="0" fill="hold" nodeType="withEffect">
                                      <p:stCondLst>
                                        <p:cond delay="0"/>
                                      </p:stCondLst>
                                      <p:childTnLst>
                                        <p:set>
                                          <p:cBhvr>
                                            <p:cTn id="39" dur="1" fill="hold">
                                              <p:stCondLst>
                                                <p:cond delay="0"/>
                                              </p:stCondLst>
                                            </p:cTn>
                                            <p:tgtEl>
                                              <p:spTgt spid="9"/>
                                            </p:tgtEl>
                                            <p:attrNameLst>
                                              <p:attrName>style.visibility</p:attrName>
                                            </p:attrNameLst>
                                          </p:cBhvr>
                                          <p:to>
                                            <p:strVal val="visible"/>
                                          </p:to>
                                        </p:set>
                                      </p:childTnLst>
                                    </p:cTn>
                                  </p:par>
                                </p:childTnLst>
                              </p:cTn>
                            </p:par>
                            <p:par>
                              <p:cTn id="40" fill="hold">
                                <p:stCondLst>
                                  <p:cond delay="4700"/>
                                </p:stCondLst>
                                <p:childTnLst>
                                  <p:par>
                                    <p:cTn id="41" presetID="42" presetClass="path" presetSubtype="0" accel="50000" decel="50000" fill="hold" nodeType="afterEffect">
                                      <p:stCondLst>
                                        <p:cond delay="0"/>
                                      </p:stCondLst>
                                      <p:childTnLst>
                                        <p:animMotion origin="layout" path="M 2.70833E-6 -4.81481E-6 L 0.00677 -0.5155 " pathEditMode="relative" rAng="0" ptsTypes="AA">
                                          <p:cBhvr>
                                            <p:cTn id="42" dur="15000" fill="hold"/>
                                            <p:tgtEl>
                                              <p:spTgt spid="9"/>
                                            </p:tgtEl>
                                            <p:attrNameLst>
                                              <p:attrName>ppt_x</p:attrName>
                                              <p:attrName>ppt_y</p:attrName>
                                            </p:attrNameLst>
                                          </p:cBhvr>
                                          <p:rCtr x="339" y="-25787"/>
                                        </p:animMotion>
                                      </p:childTnLst>
                                    </p:cTn>
                                  </p:par>
                                  <p:par>
                                    <p:cTn id="43" presetID="6" presetClass="emph" presetSubtype="0" fill="hold" nodeType="withEffect">
                                      <p:stCondLst>
                                        <p:cond delay="0"/>
                                      </p:stCondLst>
                                      <p:childTnLst>
                                        <p:animScale>
                                          <p:cBhvr>
                                            <p:cTn id="44" dur="15000" fill="hold"/>
                                            <p:tgtEl>
                                              <p:spTgt spid="9"/>
                                            </p:tgtEl>
                                          </p:cBhvr>
                                          <p:by x="50000" y="50000"/>
                                        </p:animScale>
                                      </p:childTnLst>
                                    </p:cTn>
                                  </p:par>
                                  <p:par>
                                    <p:cTn id="45" presetID="22" presetClass="exit" presetSubtype="4" fill="hold" nodeType="withEffect">
                                      <p:stCondLst>
                                        <p:cond delay="0"/>
                                      </p:stCondLst>
                                      <p:childTnLst>
                                        <p:animEffect transition="out" filter="wipe(down)">
                                          <p:cBhvr>
                                            <p:cTn id="46" dur="15000"/>
                                            <p:tgtEl>
                                              <p:spTgt spid="7"/>
                                            </p:tgtEl>
                                          </p:cBhvr>
                                        </p:animEffect>
                                        <p:set>
                                          <p:cBhvr>
                                            <p:cTn id="47" dur="1" fill="hold">
                                              <p:stCondLst>
                                                <p:cond delay="14999"/>
                                              </p:stCondLst>
                                            </p:cTn>
                                            <p:tgtEl>
                                              <p:spTgt spid="7"/>
                                            </p:tgtEl>
                                            <p:attrNameLst>
                                              <p:attrName>style.visibility</p:attrName>
                                            </p:attrNameLst>
                                          </p:cBhvr>
                                          <p:to>
                                            <p:strVal val="hidden"/>
                                          </p:to>
                                        </p:set>
                                      </p:childTnLst>
                                      <p:subTnLst>
                                        <p:audio>
                                          <p:cMediaNode vol="20000">
                                            <p:cTn display="0" masterRel="sameClick">
                                              <p:stCondLst>
                                                <p:cond evt="begin" delay="0">
                                                  <p:tn val="45"/>
                                                </p:cond>
                                              </p:stCondLst>
                                              <p:endCondLst>
                                                <p:cond evt="onStopAudio" delay="0">
                                                  <p:tgtEl>
                                                    <p:sldTgt/>
                                                  </p:tgtEl>
                                                </p:cond>
                                              </p:endCondLst>
                                            </p:cTn>
                                            <p:tgtEl>
                                              <p:sndTgt r:embed="rId16" name="AmThanhDiaBay.wav"/>
                                            </p:tgtEl>
                                          </p:cMediaNode>
                                        </p:audio>
                                      </p:subTnLst>
                                    </p:cTn>
                                  </p:par>
                                </p:childTnLst>
                              </p:cTn>
                            </p:par>
                            <p:par>
                              <p:cTn id="48" fill="hold">
                                <p:stCondLst>
                                  <p:cond delay="19700"/>
                                </p:stCondLst>
                                <p:childTnLst>
                                  <p:par>
                                    <p:cTn id="49" presetID="32" presetClass="emph" presetSubtype="0" repeatCount="3000" fill="hold" nodeType="afterEffect">
                                      <p:stCondLst>
                                        <p:cond delay="0"/>
                                      </p:stCondLst>
                                      <p:childTnLst>
                                        <p:animRot by="120000">
                                          <p:cBhvr>
                                            <p:cTn id="50" dur="75" fill="hold">
                                              <p:stCondLst>
                                                <p:cond delay="0"/>
                                              </p:stCondLst>
                                            </p:cTn>
                                            <p:tgtEl>
                                              <p:spTgt spid="6"/>
                                            </p:tgtEl>
                                            <p:attrNameLst>
                                              <p:attrName>r</p:attrName>
                                            </p:attrNameLst>
                                          </p:cBhvr>
                                        </p:animRot>
                                        <p:animRot by="-240000">
                                          <p:cBhvr>
                                            <p:cTn id="51" dur="150" fill="hold">
                                              <p:stCondLst>
                                                <p:cond delay="150"/>
                                              </p:stCondLst>
                                            </p:cTn>
                                            <p:tgtEl>
                                              <p:spTgt spid="6"/>
                                            </p:tgtEl>
                                            <p:attrNameLst>
                                              <p:attrName>r</p:attrName>
                                            </p:attrNameLst>
                                          </p:cBhvr>
                                        </p:animRot>
                                        <p:animRot by="240000">
                                          <p:cBhvr>
                                            <p:cTn id="52" dur="150" fill="hold">
                                              <p:stCondLst>
                                                <p:cond delay="300"/>
                                              </p:stCondLst>
                                            </p:cTn>
                                            <p:tgtEl>
                                              <p:spTgt spid="6"/>
                                            </p:tgtEl>
                                            <p:attrNameLst>
                                              <p:attrName>r</p:attrName>
                                            </p:attrNameLst>
                                          </p:cBhvr>
                                        </p:animRot>
                                        <p:animRot by="-240000">
                                          <p:cBhvr>
                                            <p:cTn id="53" dur="150" fill="hold">
                                              <p:stCondLst>
                                                <p:cond delay="450"/>
                                              </p:stCondLst>
                                            </p:cTn>
                                            <p:tgtEl>
                                              <p:spTgt spid="6"/>
                                            </p:tgtEl>
                                            <p:attrNameLst>
                                              <p:attrName>r</p:attrName>
                                            </p:attrNameLst>
                                          </p:cBhvr>
                                        </p:animRot>
                                        <p:animRot by="120000">
                                          <p:cBhvr>
                                            <p:cTn id="54" dur="150" fill="hold">
                                              <p:stCondLst>
                                                <p:cond delay="600"/>
                                              </p:stCondLst>
                                            </p:cTn>
                                            <p:tgtEl>
                                              <p:spTgt spid="6"/>
                                            </p:tgtEl>
                                            <p:attrNameLst>
                                              <p:attrName>r</p:attrName>
                                            </p:attrNameLst>
                                          </p:cBhvr>
                                        </p:animRot>
                                      </p:childTnLst>
                                      <p:subTnLst>
                                        <p:audio>
                                          <p:cMediaNode>
                                            <p:cTn display="0" masterRel="sameClick">
                                              <p:stCondLst>
                                                <p:cond evt="begin" delay="0">
                                                  <p:tn val="49"/>
                                                </p:cond>
                                              </p:stCondLst>
                                              <p:endCondLst>
                                                <p:cond evt="onStopAudio" delay="0">
                                                  <p:tgtEl>
                                                    <p:sldTgt/>
                                                  </p:tgtEl>
                                                </p:cond>
                                              </p:endCondLst>
                                            </p:cTn>
                                            <p:tgtEl>
                                              <p:sndTgt r:embed="rId17" name="AmHetGio.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55" fill="hold" display="0">
                      <p:stCondLst>
                        <p:cond delay="indefinite"/>
                      </p:stCondLst>
                      <p:endCondLst>
                        <p:cond evt="onStopAudio" delay="0">
                          <p:tgtEl>
                            <p:sldTgt/>
                          </p:tgtEl>
                        </p:cond>
                      </p:endCondLst>
                    </p:cTn>
                    <p:tgtEl>
                      <p:spTgt spid="26"/>
                    </p:tgtEl>
                  </p:cMediaNode>
                </p:audio>
                <p:seq concurrent="1" nextAc="seek">
                  <p:cTn id="56" restart="whenNotActive" fill="hold" evtFilter="cancelBubble" nodeType="interactiveSeq">
                    <p:stCondLst>
                      <p:cond evt="onClick" delay="0">
                        <p:tgtEl>
                          <p:spTgt spid="41"/>
                        </p:tgtEl>
                      </p:cond>
                    </p:stCondLst>
                    <p:endSync evt="end" delay="0">
                      <p:rtn val="all"/>
                    </p:endSync>
                    <p:childTnLst>
                      <p:par>
                        <p:cTn id="57" fill="hold">
                          <p:stCondLst>
                            <p:cond delay="0"/>
                          </p:stCondLst>
                          <p:childTnLst>
                            <p:par>
                              <p:cTn id="58" fill="hold">
                                <p:stCondLst>
                                  <p:cond delay="0"/>
                                </p:stCondLst>
                                <p:childTnLst>
                                  <p:par>
                                    <p:cTn id="59" presetID="26" presetClass="emph" presetSubtype="0" fill="hold" nodeType="clickEffect">
                                      <p:stCondLst>
                                        <p:cond delay="0"/>
                                      </p:stCondLst>
                                      <p:childTnLst>
                                        <p:animEffect transition="out" filter="fade">
                                          <p:cBhvr>
                                            <p:cTn id="60" dur="500" tmFilter="0, 0; .2, .5; .8, .5; 1, 0"/>
                                            <p:tgtEl>
                                              <p:spTgt spid="41"/>
                                            </p:tgtEl>
                                          </p:cBhvr>
                                        </p:animEffect>
                                        <p:animScale>
                                          <p:cBhvr>
                                            <p:cTn id="61" dur="250" autoRev="1" fill="hold"/>
                                            <p:tgtEl>
                                              <p:spTgt spid="41"/>
                                            </p:tgtEl>
                                          </p:cBhvr>
                                          <p:by x="105000" y="105000"/>
                                        </p:animScale>
                                      </p:childTnLst>
                                      <p:subTnLst>
                                        <p:audio>
                                          <p:cMediaNode>
                                            <p:cTn display="0" masterRel="sameClick">
                                              <p:stCondLst>
                                                <p:cond evt="begin" delay="0">
                                                  <p:tn val="59"/>
                                                </p:cond>
                                              </p:stCondLst>
                                              <p:endCondLst>
                                                <p:cond evt="onStopAudio" delay="0">
                                                  <p:tgtEl>
                                                    <p:sldTgt/>
                                                  </p:tgtEl>
                                                </p:cond>
                                              </p:endCondLst>
                                            </p:cTn>
                                            <p:tgtEl>
                                              <p:sndTgt r:embed="rId18" name="click.wav"/>
                                            </p:tgtEl>
                                          </p:cMediaNode>
                                        </p:audio>
                                      </p:subTnLst>
                                    </p:cTn>
                                  </p:par>
                                </p:childTnLst>
                              </p:cTn>
                            </p:par>
                            <p:par>
                              <p:cTn id="62" fill="hold">
                                <p:stCondLst>
                                  <p:cond delay="500"/>
                                </p:stCondLst>
                                <p:childTnLst>
                                  <p:par>
                                    <p:cTn id="63" presetID="10" presetClass="exit" presetSubtype="0" fill="hold" nodeType="afterEffect">
                                      <p:stCondLst>
                                        <p:cond delay="0"/>
                                      </p:stCondLst>
                                      <p:childTnLst>
                                        <p:animEffect transition="out" filter="fade">
                                          <p:cBhvr>
                                            <p:cTn id="64" dur="500"/>
                                            <p:tgtEl>
                                              <p:spTgt spid="7"/>
                                            </p:tgtEl>
                                          </p:cBhvr>
                                        </p:animEffect>
                                        <p:set>
                                          <p:cBhvr>
                                            <p:cTn id="65" dur="1" fill="hold">
                                              <p:stCondLst>
                                                <p:cond delay="499"/>
                                              </p:stCondLst>
                                            </p:cTn>
                                            <p:tgtEl>
                                              <p:spTgt spid="7"/>
                                            </p:tgtEl>
                                            <p:attrNameLst>
                                              <p:attrName>style.visibility</p:attrName>
                                            </p:attrNameLst>
                                          </p:cBhvr>
                                          <p:to>
                                            <p:strVal val="hidden"/>
                                          </p:to>
                                        </p:set>
                                      </p:childTnLst>
                                    </p:cTn>
                                  </p:par>
                                  <p:par>
                                    <p:cTn id="66" presetID="10" presetClass="exit" presetSubtype="0" fill="hold" nodeType="withEffect">
                                      <p:stCondLst>
                                        <p:cond delay="0"/>
                                      </p:stCondLst>
                                      <p:childTnLst>
                                        <p:animEffect transition="out" filter="fade">
                                          <p:cBhvr>
                                            <p:cTn id="67" dur="500"/>
                                            <p:tgtEl>
                                              <p:spTgt spid="9"/>
                                            </p:tgtEl>
                                          </p:cBhvr>
                                        </p:animEffect>
                                        <p:set>
                                          <p:cBhvr>
                                            <p:cTn id="68" dur="1" fill="hold">
                                              <p:stCondLst>
                                                <p:cond delay="499"/>
                                              </p:stCondLst>
                                            </p:cTn>
                                            <p:tgtEl>
                                              <p:spTgt spid="9"/>
                                            </p:tgtEl>
                                            <p:attrNameLst>
                                              <p:attrName>style.visibility</p:attrName>
                                            </p:attrNameLst>
                                          </p:cBhvr>
                                          <p:to>
                                            <p:strVal val="hidden"/>
                                          </p:to>
                                        </p:set>
                                      </p:childTnLst>
                                    </p:cTn>
                                  </p:par>
                                </p:childTnLst>
                              </p:cTn>
                            </p:par>
                            <p:par>
                              <p:cTn id="69" fill="hold">
                                <p:stCondLst>
                                  <p:cond delay="1000"/>
                                </p:stCondLst>
                                <p:childTnLst>
                                  <p:par>
                                    <p:cTn id="70" presetID="47" presetClass="entr" presetSubtype="0" fill="hold" nodeType="afterEffect">
                                      <p:stCondLst>
                                        <p:cond delay="0"/>
                                      </p:stCondLst>
                                      <p:childTnLst>
                                        <p:set>
                                          <p:cBhvr>
                                            <p:cTn id="71" dur="1" fill="hold">
                                              <p:stCondLst>
                                                <p:cond delay="0"/>
                                              </p:stCondLst>
                                            </p:cTn>
                                            <p:tgtEl>
                                              <p:spTgt spid="13"/>
                                            </p:tgtEl>
                                            <p:attrNameLst>
                                              <p:attrName>style.visibility</p:attrName>
                                            </p:attrNameLst>
                                          </p:cBhvr>
                                          <p:to>
                                            <p:strVal val="visible"/>
                                          </p:to>
                                        </p:set>
                                        <p:animEffect transition="in" filter="fade">
                                          <p:cBhvr>
                                            <p:cTn id="72" dur="1000"/>
                                            <p:tgtEl>
                                              <p:spTgt spid="13"/>
                                            </p:tgtEl>
                                          </p:cBhvr>
                                        </p:animEffect>
                                        <p:anim calcmode="lin" valueType="num">
                                          <p:cBhvr>
                                            <p:cTn id="73" dur="1000" fill="hold"/>
                                            <p:tgtEl>
                                              <p:spTgt spid="13"/>
                                            </p:tgtEl>
                                            <p:attrNameLst>
                                              <p:attrName>ppt_x</p:attrName>
                                            </p:attrNameLst>
                                          </p:cBhvr>
                                          <p:tavLst>
                                            <p:tav tm="0">
                                              <p:val>
                                                <p:strVal val="#ppt_x"/>
                                              </p:val>
                                            </p:tav>
                                            <p:tav tm="100000">
                                              <p:val>
                                                <p:strVal val="#ppt_x"/>
                                              </p:val>
                                            </p:tav>
                                          </p:tavLst>
                                        </p:anim>
                                        <p:anim calcmode="lin" valueType="num">
                                          <p:cBhvr>
                                            <p:cTn id="74" dur="1000" fill="hold"/>
                                            <p:tgtEl>
                                              <p:spTgt spid="13"/>
                                            </p:tgtEl>
                                            <p:attrNameLst>
                                              <p:attrName>ppt_y</p:attrName>
                                            </p:attrNameLst>
                                          </p:cBhvr>
                                          <p:tavLst>
                                            <p:tav tm="0">
                                              <p:val>
                                                <p:strVal val="#ppt_y-.1"/>
                                              </p:val>
                                            </p:tav>
                                            <p:tav tm="100000">
                                              <p:val>
                                                <p:strVal val="#ppt_y"/>
                                              </p:val>
                                            </p:tav>
                                          </p:tavLst>
                                        </p:anim>
                                      </p:childTnLst>
                                    </p:cTn>
                                  </p:par>
                                  <p:par>
                                    <p:cTn id="75" presetID="1" presetClass="mediacall" presetSubtype="0" fill="hold" nodeType="withEffect">
                                      <p:stCondLst>
                                        <p:cond delay="0"/>
                                      </p:stCondLst>
                                      <p:childTnLst>
                                        <p:cmd type="call" cmd="playFrom(0.0)">
                                          <p:cBhvr>
                                            <p:cTn id="76" dur="4576" fill="hold"/>
                                            <p:tgtEl>
                                              <p:spTgt spid="26"/>
                                            </p:tgtEl>
                                          </p:cBhvr>
                                        </p:cmd>
                                      </p:childTnLst>
                                    </p:cTn>
                                  </p:par>
                                  <p:par>
                                    <p:cTn id="77" presetID="2" presetClass="exit" presetSubtype="3" accel="80000" decel="20000" fill="hold" nodeType="withEffect">
                                      <p:stCondLst>
                                        <p:cond delay="0"/>
                                      </p:stCondLst>
                                      <p:childTnLst>
                                        <p:anim calcmode="lin" valueType="num">
                                          <p:cBhvr additive="base">
                                            <p:cTn id="78" dur="500"/>
                                            <p:tgtEl>
                                              <p:spTgt spid="6"/>
                                            </p:tgtEl>
                                            <p:attrNameLst>
                                              <p:attrName>ppt_x</p:attrName>
                                            </p:attrNameLst>
                                          </p:cBhvr>
                                          <p:tavLst>
                                            <p:tav tm="0">
                                              <p:val>
                                                <p:strVal val="ppt_x"/>
                                              </p:val>
                                            </p:tav>
                                            <p:tav tm="100000">
                                              <p:val>
                                                <p:strVal val="1+ppt_w/2"/>
                                              </p:val>
                                            </p:tav>
                                          </p:tavLst>
                                        </p:anim>
                                        <p:anim calcmode="lin" valueType="num">
                                          <p:cBhvr additive="base">
                                            <p:cTn id="79" dur="500"/>
                                            <p:tgtEl>
                                              <p:spTgt spid="6"/>
                                            </p:tgtEl>
                                            <p:attrNameLst>
                                              <p:attrName>ppt_y</p:attrName>
                                            </p:attrNameLst>
                                          </p:cBhvr>
                                          <p:tavLst>
                                            <p:tav tm="0">
                                              <p:val>
                                                <p:strVal val="ppt_y"/>
                                              </p:val>
                                            </p:tav>
                                            <p:tav tm="100000">
                                              <p:val>
                                                <p:strVal val="0-ppt_h/2"/>
                                              </p:val>
                                            </p:tav>
                                          </p:tavLst>
                                        </p:anim>
                                        <p:set>
                                          <p:cBhvr>
                                            <p:cTn id="80" dur="1" fill="hold">
                                              <p:stCondLst>
                                                <p:cond delay="499"/>
                                              </p:stCondLst>
                                            </p:cTn>
                                            <p:tgtEl>
                                              <p:spTgt spid="6"/>
                                            </p:tgtEl>
                                            <p:attrNameLst>
                                              <p:attrName>style.visibility</p:attrName>
                                            </p:attrNameLst>
                                          </p:cBhvr>
                                          <p:to>
                                            <p:strVal val="hidden"/>
                                          </p:to>
                                        </p:set>
                                      </p:childTnLst>
                                    </p:cTn>
                                  </p:par>
                                  <p:par>
                                    <p:cTn id="81" presetID="10" presetClass="exit" presetSubtype="0" fill="hold" nodeType="withEffect">
                                      <p:stCondLst>
                                        <p:cond delay="0"/>
                                      </p:stCondLst>
                                      <p:childTnLst>
                                        <p:animEffect transition="out" filter="fade">
                                          <p:cBhvr>
                                            <p:cTn id="82" dur="500"/>
                                            <p:tgtEl>
                                              <p:spTgt spid="38"/>
                                            </p:tgtEl>
                                          </p:cBhvr>
                                        </p:animEffect>
                                        <p:set>
                                          <p:cBhvr>
                                            <p:cTn id="83" dur="1" fill="hold">
                                              <p:stCondLst>
                                                <p:cond delay="499"/>
                                              </p:stCondLst>
                                            </p:cTn>
                                            <p:tgtEl>
                                              <p:spTgt spid="38"/>
                                            </p:tgtEl>
                                            <p:attrNameLst>
                                              <p:attrName>style.visibility</p:attrName>
                                            </p:attrNameLst>
                                          </p:cBhvr>
                                          <p:to>
                                            <p:strVal val="hidden"/>
                                          </p:to>
                                        </p:set>
                                      </p:childTnLst>
                                    </p:cTn>
                                  </p:par>
                                  <p:par>
                                    <p:cTn id="84" presetID="10" presetClass="exit" presetSubtype="0" fill="hold" nodeType="withEffect">
                                      <p:stCondLst>
                                        <p:cond delay="0"/>
                                      </p:stCondLst>
                                      <p:childTnLst>
                                        <p:animEffect transition="out" filter="fade">
                                          <p:cBhvr>
                                            <p:cTn id="85" dur="500"/>
                                            <p:tgtEl>
                                              <p:spTgt spid="39"/>
                                            </p:tgtEl>
                                          </p:cBhvr>
                                        </p:animEffect>
                                        <p:set>
                                          <p:cBhvr>
                                            <p:cTn id="86" dur="1" fill="hold">
                                              <p:stCondLst>
                                                <p:cond delay="499"/>
                                              </p:stCondLst>
                                            </p:cTn>
                                            <p:tgtEl>
                                              <p:spTgt spid="39"/>
                                            </p:tgtEl>
                                            <p:attrNameLst>
                                              <p:attrName>style.visibility</p:attrName>
                                            </p:attrNameLst>
                                          </p:cBhvr>
                                          <p:to>
                                            <p:strVal val="hidden"/>
                                          </p:to>
                                        </p:set>
                                      </p:childTnLst>
                                    </p:cTn>
                                  </p:par>
                                  <p:par>
                                    <p:cTn id="87" presetID="10" presetClass="exit" presetSubtype="0" fill="hold" nodeType="withEffect">
                                      <p:stCondLst>
                                        <p:cond delay="0"/>
                                      </p:stCondLst>
                                      <p:childTnLst>
                                        <p:animEffect transition="out" filter="fade">
                                          <p:cBhvr>
                                            <p:cTn id="88" dur="500"/>
                                            <p:tgtEl>
                                              <p:spTgt spid="40"/>
                                            </p:tgtEl>
                                          </p:cBhvr>
                                        </p:animEffect>
                                        <p:set>
                                          <p:cBhvr>
                                            <p:cTn id="89" dur="1" fill="hold">
                                              <p:stCondLst>
                                                <p:cond delay="499"/>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41"/>
                      </p:tgtEl>
                    </p:cond>
                  </p:nextCondLst>
                </p:seq>
              </p:childTnLst>
            </p:cTn>
          </p:par>
        </p:tn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6C9C40F7-6636-4B05-A249-C5AA12FDAEE6}"/>
              </a:ext>
            </a:extLst>
          </p:cNvPr>
          <p:cNvPicPr>
            <a:picLocks noChangeAspect="1"/>
          </p:cNvPicPr>
          <p:nvPr/>
        </p:nvPicPr>
        <p:blipFill>
          <a:blip r:embed="rId7"/>
          <a:stretch>
            <a:fillRect/>
          </a:stretch>
        </p:blipFill>
        <p:spPr>
          <a:xfrm>
            <a:off x="0" y="0"/>
            <a:ext cx="12192000" cy="6857999"/>
          </a:xfrm>
          <a:prstGeom prst="rect">
            <a:avLst/>
          </a:prstGeom>
        </p:spPr>
      </p:pic>
      <p:grpSp>
        <p:nvGrpSpPr>
          <p:cNvPr id="42" name="Group 41">
            <a:extLst>
              <a:ext uri="{FF2B5EF4-FFF2-40B4-BE49-F238E27FC236}">
                <a16:creationId xmlns:a16="http://schemas.microsoft.com/office/drawing/2014/main" id="{9905CDB2-EEB7-49B9-ADB2-66FCF558DF54}"/>
              </a:ext>
            </a:extLst>
          </p:cNvPr>
          <p:cNvGrpSpPr/>
          <p:nvPr/>
        </p:nvGrpSpPr>
        <p:grpSpPr>
          <a:xfrm>
            <a:off x="2415499" y="1832330"/>
            <a:ext cx="9486901" cy="3182815"/>
            <a:chOff x="2434106" y="246185"/>
            <a:chExt cx="9486901" cy="3182815"/>
          </a:xfrm>
        </p:grpSpPr>
        <p:pic>
          <p:nvPicPr>
            <p:cNvPr id="10" name="Picture 9">
              <a:extLst>
                <a:ext uri="{FF2B5EF4-FFF2-40B4-BE49-F238E27FC236}">
                  <a16:creationId xmlns:a16="http://schemas.microsoft.com/office/drawing/2014/main" id="{BFDC2BDB-258C-4F4A-86ED-C0A6EFC4F65F}"/>
                </a:ext>
              </a:extLst>
            </p:cNvPr>
            <p:cNvPicPr>
              <a:picLocks noChangeAspect="1"/>
            </p:cNvPicPr>
            <p:nvPr/>
          </p:nvPicPr>
          <p:blipFill>
            <a:blip r:embed="rId8"/>
            <a:stretch>
              <a:fillRect/>
            </a:stretch>
          </p:blipFill>
          <p:spPr>
            <a:xfrm>
              <a:off x="2434106" y="246185"/>
              <a:ext cx="9486901" cy="3182815"/>
            </a:xfrm>
            <a:prstGeom prst="rect">
              <a:avLst/>
            </a:prstGeom>
          </p:spPr>
        </p:pic>
        <p:sp>
          <p:nvSpPr>
            <p:cNvPr id="33" name="TextBox 32">
              <a:extLst>
                <a:ext uri="{FF2B5EF4-FFF2-40B4-BE49-F238E27FC236}">
                  <a16:creationId xmlns:a16="http://schemas.microsoft.com/office/drawing/2014/main" id="{74025C03-BBC1-4E41-924B-1D89C7CB42D3}"/>
                </a:ext>
              </a:extLst>
            </p:cNvPr>
            <p:cNvSpPr txBox="1"/>
            <p:nvPr/>
          </p:nvSpPr>
          <p:spPr>
            <a:xfrm>
              <a:off x="2663004" y="1193245"/>
              <a:ext cx="9029103" cy="1562287"/>
            </a:xfrm>
            <a:prstGeom prst="rect">
              <a:avLst/>
            </a:prstGeom>
            <a:noFill/>
          </p:spPr>
          <p:txBody>
            <a:bodyPr wrap="square" lIns="0" tIns="0" rIns="0" bIns="0" rtlCol="0">
              <a:spAutoFit/>
            </a:bodyPr>
            <a:lstStyle/>
            <a:p>
              <a:pPr marL="0" marR="0" lvl="0" indent="0" algn="ctr" defTabSz="914400" rtl="0" eaLnBrk="1" fontAlgn="auto" latinLnBrk="0" hangingPunct="1">
                <a:lnSpc>
                  <a:spcPct val="121000"/>
                </a:lnSpc>
                <a:spcBef>
                  <a:spcPts val="0"/>
                </a:spcBef>
                <a:spcAft>
                  <a:spcPts val="0"/>
                </a:spcAft>
                <a:buClrTx/>
                <a:buSzTx/>
                <a:buFontTx/>
                <a:buNone/>
                <a:tabLst/>
                <a:defRPr/>
              </a:pPr>
              <a:r>
                <a:rPr kumimoji="0" lang="vi-VN" sz="4400" b="0" i="0" u="none" strike="noStrike" kern="1200" cap="none" spc="0" normalizeH="0" baseline="0" noProof="0" dirty="0">
                  <a:ln>
                    <a:noFill/>
                  </a:ln>
                  <a:solidFill>
                    <a:srgbClr val="ED5565"/>
                  </a:solidFill>
                  <a:effectLst/>
                  <a:uLnTx/>
                  <a:uFillTx/>
                  <a:latin typeface="#9Slide02 Tieu de dai"/>
                  <a:ea typeface="+mn-ea"/>
                  <a:cs typeface="+mn-cs"/>
                </a:rPr>
                <a:t>Bạn đã làm gì để thể hiện sự cảm thông với người gặp khó khăn? </a:t>
              </a:r>
              <a:endParaRPr kumimoji="0" lang="en-US" sz="4400" b="0" i="0" u="none" strike="noStrike" kern="1200" cap="none" spc="0" normalizeH="0" baseline="0" noProof="0" dirty="0">
                <a:ln>
                  <a:noFill/>
                </a:ln>
                <a:solidFill>
                  <a:srgbClr val="ED5565"/>
                </a:solidFill>
                <a:effectLst/>
                <a:uLnTx/>
                <a:uFillTx/>
                <a:latin typeface="#9Slide02 Tieu de dai"/>
                <a:ea typeface="+mn-ea"/>
                <a:cs typeface="+mn-cs"/>
              </a:endParaRPr>
            </a:p>
          </p:txBody>
        </p:sp>
      </p:grpSp>
      <p:pic>
        <p:nvPicPr>
          <p:cNvPr id="6" name="Picture 5">
            <a:extLst>
              <a:ext uri="{FF2B5EF4-FFF2-40B4-BE49-F238E27FC236}">
                <a16:creationId xmlns:a16="http://schemas.microsoft.com/office/drawing/2014/main" id="{6CDE6C19-37AA-4D55-B203-0CA4C11C25D6}"/>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400047" y="633073"/>
            <a:ext cx="1828800" cy="1423763"/>
          </a:xfrm>
          <a:prstGeom prst="rect">
            <a:avLst/>
          </a:prstGeom>
        </p:spPr>
      </p:pic>
      <p:pic>
        <p:nvPicPr>
          <p:cNvPr id="7" name="Picture 6">
            <a:extLst>
              <a:ext uri="{FF2B5EF4-FFF2-40B4-BE49-F238E27FC236}">
                <a16:creationId xmlns:a16="http://schemas.microsoft.com/office/drawing/2014/main" id="{A9E21BF8-DFDC-47FA-9179-0DA83D210266}"/>
              </a:ext>
            </a:extLst>
          </p:cNvPr>
          <p:cNvPicPr>
            <a:picLocks noChangeAspect="1"/>
          </p:cNvPicPr>
          <p:nvPr/>
        </p:nvPicPr>
        <p:blipFill>
          <a:blip r:embed="rId10">
            <a:alphaModFix amt="67000"/>
            <a:extLst>
              <a:ext uri="{28A0092B-C50C-407E-A947-70E740481C1C}">
                <a14:useLocalDpi xmlns:a14="http://schemas.microsoft.com/office/drawing/2010/main" val="0"/>
              </a:ext>
            </a:extLst>
          </a:blip>
          <a:srcRect/>
          <a:stretch/>
        </p:blipFill>
        <p:spPr>
          <a:xfrm>
            <a:off x="506205" y="1832330"/>
            <a:ext cx="1619694" cy="4454159"/>
          </a:xfrm>
          <a:prstGeom prst="rect">
            <a:avLst/>
          </a:prstGeom>
        </p:spPr>
      </p:pic>
      <p:pic>
        <p:nvPicPr>
          <p:cNvPr id="9" name="Picture 8">
            <a:extLst>
              <a:ext uri="{FF2B5EF4-FFF2-40B4-BE49-F238E27FC236}">
                <a16:creationId xmlns:a16="http://schemas.microsoft.com/office/drawing/2014/main" id="{30BF07C3-4F38-4220-AD03-4C6C0ECBDC76}"/>
              </a:ext>
            </a:extLst>
          </p:cNvPr>
          <p:cNvPicPr>
            <a:picLocks noChangeAspect="1"/>
          </p:cNvPicPr>
          <p:nvPr/>
        </p:nvPicPr>
        <p:blipFill>
          <a:blip r:embed="rId11"/>
          <a:stretch>
            <a:fillRect/>
          </a:stretch>
        </p:blipFill>
        <p:spPr>
          <a:xfrm>
            <a:off x="534674" y="4696912"/>
            <a:ext cx="1480559" cy="1524000"/>
          </a:xfrm>
          <a:prstGeom prst="rect">
            <a:avLst/>
          </a:prstGeom>
        </p:spPr>
      </p:pic>
      <p:pic>
        <p:nvPicPr>
          <p:cNvPr id="24" name="Picture 23">
            <a:extLst>
              <a:ext uri="{FF2B5EF4-FFF2-40B4-BE49-F238E27FC236}">
                <a16:creationId xmlns:a16="http://schemas.microsoft.com/office/drawing/2014/main" id="{F9C79009-6437-4B91-9359-59C563024011}"/>
              </a:ext>
            </a:extLst>
          </p:cNvPr>
          <p:cNvPicPr>
            <a:picLocks noChangeAspect="1"/>
          </p:cNvPicPr>
          <p:nvPr/>
        </p:nvPicPr>
        <p:blipFill>
          <a:blip r:embed="rId12" cstate="print">
            <a:extLst>
              <a:ext uri="{28A0092B-C50C-407E-A947-70E740481C1C}">
                <a14:useLocalDpi xmlns:a14="http://schemas.microsoft.com/office/drawing/2010/main" val="0"/>
              </a:ext>
            </a:extLst>
          </a:blip>
          <a:srcRect/>
          <a:stretch/>
        </p:blipFill>
        <p:spPr>
          <a:xfrm>
            <a:off x="637393" y="4786086"/>
            <a:ext cx="1354108" cy="1495472"/>
          </a:xfrm>
          <a:prstGeom prst="rect">
            <a:avLst/>
          </a:prstGeom>
        </p:spPr>
      </p:pic>
      <p:pic>
        <p:nvPicPr>
          <p:cNvPr id="13" name="Picture 12">
            <a:extLst>
              <a:ext uri="{FF2B5EF4-FFF2-40B4-BE49-F238E27FC236}">
                <a16:creationId xmlns:a16="http://schemas.microsoft.com/office/drawing/2014/main" id="{10273A81-4537-406E-B3CE-A31805A589E9}"/>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637580" y="4669357"/>
            <a:ext cx="1353734" cy="1622746"/>
          </a:xfrm>
          <a:prstGeom prst="rect">
            <a:avLst/>
          </a:prstGeom>
        </p:spPr>
      </p:pic>
      <p:pic>
        <p:nvPicPr>
          <p:cNvPr id="26" name="59c3c5f047238">
            <a:hlinkClick r:id="" action="ppaction://media"/>
            <a:extLst>
              <a:ext uri="{FF2B5EF4-FFF2-40B4-BE49-F238E27FC236}">
                <a16:creationId xmlns:a16="http://schemas.microsoft.com/office/drawing/2014/main" id="{B0D31032-F0AD-4067-9A69-879234BD82E0}"/>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306516" y="1358810"/>
            <a:ext cx="487363" cy="487363"/>
          </a:xfrm>
          <a:prstGeom prst="rect">
            <a:avLst/>
          </a:prstGeom>
        </p:spPr>
      </p:pic>
    </p:spTree>
    <p:extLst>
      <p:ext uri="{BB962C8B-B14F-4D97-AF65-F5344CB8AC3E}">
        <p14:creationId xmlns:p14="http://schemas.microsoft.com/office/powerpoint/2010/main" val="37631517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14:presetBounceEnd="58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58000">
                                          <p:cBhvr additive="base">
                                            <p:cTn id="7" dur="1000" fill="hold"/>
                                            <p:tgtEl>
                                              <p:spTgt spid="6"/>
                                            </p:tgtEl>
                                            <p:attrNameLst>
                                              <p:attrName>ppt_x</p:attrName>
                                            </p:attrNameLst>
                                          </p:cBhvr>
                                          <p:tavLst>
                                            <p:tav tm="0">
                                              <p:val>
                                                <p:strVal val="0-#ppt_w/2"/>
                                              </p:val>
                                            </p:tav>
                                            <p:tav tm="100000">
                                              <p:val>
                                                <p:strVal val="#ppt_x"/>
                                              </p:val>
                                            </p:tav>
                                          </p:tavLst>
                                        </p:anim>
                                        <p:anim calcmode="lin" valueType="num" p14:bounceEnd="58000">
                                          <p:cBhvr additive="base">
                                            <p:cTn id="8" dur="1000" fill="hold"/>
                                            <p:tgtEl>
                                              <p:spTgt spid="6"/>
                                            </p:tgtEl>
                                            <p:attrNameLst>
                                              <p:attrName>ppt_y</p:attrName>
                                            </p:attrNameLst>
                                          </p:cBhvr>
                                          <p:tavLst>
                                            <p:tav tm="0">
                                              <p:val>
                                                <p:strVal val="0-#ppt_h/2"/>
                                              </p:val>
                                            </p:tav>
                                            <p:tav tm="100000">
                                              <p:val>
                                                <p:strVal val="#ppt_y"/>
                                              </p:val>
                                            </p:tav>
                                          </p:tavLst>
                                        </p:anim>
                                      </p:childTnLst>
                                      <p:subTnLst>
                                        <p:audio>
                                          <p:cMediaNode vol="17000">
                                            <p:cTn display="0" masterRel="sameClick">
                                              <p:stCondLst>
                                                <p:cond evt="begin" delay="0">
                                                  <p:tn val="5"/>
                                                </p:cond>
                                              </p:stCondLst>
                                              <p:endCondLst>
                                                <p:cond evt="onStopAudio" delay="0">
                                                  <p:tgtEl>
                                                    <p:sldTgt/>
                                                  </p:tgtEl>
                                                </p:cond>
                                              </p:endCondLst>
                                            </p:cTn>
                                            <p:tgtEl>
                                              <p:sndTgt r:embed="rId4" name="DiaBayDen.wav"/>
                                            </p:tgtEl>
                                          </p:cMediaNode>
                                        </p:audio>
                                      </p:subTnLst>
                                    </p:cTn>
                                  </p:par>
                                </p:childTnLst>
                              </p:cTn>
                            </p:par>
                            <p:par>
                              <p:cTn id="9" fill="hold">
                                <p:stCondLst>
                                  <p:cond delay="1000"/>
                                </p:stCondLst>
                                <p:childTnLst>
                                  <p:par>
                                    <p:cTn id="10" presetID="2" presetClass="entr" presetSubtype="1" fill="hold" nodeType="afterEffect" p14:presetBounceEnd="65000">
                                      <p:stCondLst>
                                        <p:cond delay="0"/>
                                      </p:stCondLst>
                                      <p:childTnLst>
                                        <p:set>
                                          <p:cBhvr>
                                            <p:cTn id="11" dur="1" fill="hold">
                                              <p:stCondLst>
                                                <p:cond delay="0"/>
                                              </p:stCondLst>
                                            </p:cTn>
                                            <p:tgtEl>
                                              <p:spTgt spid="42"/>
                                            </p:tgtEl>
                                            <p:attrNameLst>
                                              <p:attrName>style.visibility</p:attrName>
                                            </p:attrNameLst>
                                          </p:cBhvr>
                                          <p:to>
                                            <p:strVal val="visible"/>
                                          </p:to>
                                        </p:set>
                                        <p:anim calcmode="lin" valueType="num" p14:bounceEnd="65000">
                                          <p:cBhvr additive="base">
                                            <p:cTn id="12" dur="1000" fill="hold"/>
                                            <p:tgtEl>
                                              <p:spTgt spid="42"/>
                                            </p:tgtEl>
                                            <p:attrNameLst>
                                              <p:attrName>ppt_x</p:attrName>
                                            </p:attrNameLst>
                                          </p:cBhvr>
                                          <p:tavLst>
                                            <p:tav tm="0">
                                              <p:val>
                                                <p:strVal val="#ppt_x"/>
                                              </p:val>
                                            </p:tav>
                                            <p:tav tm="100000">
                                              <p:val>
                                                <p:strVal val="#ppt_x"/>
                                              </p:val>
                                            </p:tav>
                                          </p:tavLst>
                                        </p:anim>
                                        <p:anim calcmode="lin" valueType="num" p14:bounceEnd="65000">
                                          <p:cBhvr additive="base">
                                            <p:cTn id="13" dur="1000" fill="hold"/>
                                            <p:tgtEl>
                                              <p:spTgt spid="42"/>
                                            </p:tgtEl>
                                            <p:attrNameLst>
                                              <p:attrName>ppt_y</p:attrName>
                                            </p:attrNameLst>
                                          </p:cBhvr>
                                          <p:tavLst>
                                            <p:tav tm="0">
                                              <p:val>
                                                <p:strVal val="0-#ppt_h/2"/>
                                              </p:val>
                                            </p:tav>
                                            <p:tav tm="100000">
                                              <p:val>
                                                <p:strVal val="#ppt_y"/>
                                              </p:val>
                                            </p:tav>
                                          </p:tavLst>
                                        </p:anim>
                                      </p:childTnLst>
                                    </p:cTn>
                                  </p:par>
                                </p:childTnLst>
                              </p:cTn>
                            </p:par>
                            <p:par>
                              <p:cTn id="14" fill="hold">
                                <p:stCondLst>
                                  <p:cond delay="2000"/>
                                </p:stCondLst>
                                <p:childTnLst>
                                  <p:par>
                                    <p:cTn id="15" presetID="22" presetClass="entr" presetSubtype="1"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up)">
                                          <p:cBhvr>
                                            <p:cTn id="17" dur="500"/>
                                            <p:tgtEl>
                                              <p:spTgt spid="7"/>
                                            </p:tgtEl>
                                          </p:cBhvr>
                                        </p:animEffect>
                                      </p:childTnLst>
                                    </p:cTn>
                                  </p:par>
                                </p:childTnLst>
                              </p:cTn>
                            </p:par>
                            <p:par>
                              <p:cTn id="18" fill="hold">
                                <p:stCondLst>
                                  <p:cond delay="2500"/>
                                </p:stCondLst>
                                <p:childTnLst>
                                  <p:par>
                                    <p:cTn id="19" presetID="1" presetClass="exit" presetSubtype="0" fill="hold" nodeType="afterEffect">
                                      <p:stCondLst>
                                        <p:cond delay="0"/>
                                      </p:stCondLst>
                                      <p:childTnLst>
                                        <p:set>
                                          <p:cBhvr>
                                            <p:cTn id="20" dur="1" fill="hold">
                                              <p:stCondLst>
                                                <p:cond delay="0"/>
                                              </p:stCondLst>
                                            </p:cTn>
                                            <p:tgtEl>
                                              <p:spTgt spid="24"/>
                                            </p:tgtEl>
                                            <p:attrNameLst>
                                              <p:attrName>style.visibility</p:attrName>
                                            </p:attrNameLst>
                                          </p:cBhvr>
                                          <p:to>
                                            <p:strVal val="hidden"/>
                                          </p:to>
                                        </p:set>
                                      </p:childTnLst>
                                    </p:cTn>
                                  </p:par>
                                  <p:par>
                                    <p:cTn id="21" presetID="1" presetClass="entr" presetSubtype="0" fill="hold" nodeType="with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par>
                              <p:cTn id="23" fill="hold">
                                <p:stCondLst>
                                  <p:cond delay="2500"/>
                                </p:stCondLst>
                                <p:childTnLst>
                                  <p:par>
                                    <p:cTn id="24" presetID="42" presetClass="path" presetSubtype="0" accel="50000" decel="50000" fill="hold" nodeType="afterEffect">
                                      <p:stCondLst>
                                        <p:cond delay="0"/>
                                      </p:stCondLst>
                                      <p:childTnLst>
                                        <p:animMotion origin="layout" path="M 2.70833E-6 -4.81481E-6 L 0.00677 -0.5155 " pathEditMode="relative" rAng="0" ptsTypes="AA">
                                          <p:cBhvr>
                                            <p:cTn id="25" dur="15000" fill="hold"/>
                                            <p:tgtEl>
                                              <p:spTgt spid="9"/>
                                            </p:tgtEl>
                                            <p:attrNameLst>
                                              <p:attrName>ppt_x</p:attrName>
                                              <p:attrName>ppt_y</p:attrName>
                                            </p:attrNameLst>
                                          </p:cBhvr>
                                          <p:rCtr x="339" y="-25787"/>
                                        </p:animMotion>
                                      </p:childTnLst>
                                    </p:cTn>
                                  </p:par>
                                  <p:par>
                                    <p:cTn id="26" presetID="6" presetClass="emph" presetSubtype="0" fill="hold" nodeType="withEffect">
                                      <p:stCondLst>
                                        <p:cond delay="0"/>
                                      </p:stCondLst>
                                      <p:childTnLst>
                                        <p:animScale>
                                          <p:cBhvr>
                                            <p:cTn id="27" dur="15000" fill="hold"/>
                                            <p:tgtEl>
                                              <p:spTgt spid="9"/>
                                            </p:tgtEl>
                                          </p:cBhvr>
                                          <p:by x="50000" y="50000"/>
                                        </p:animScale>
                                      </p:childTnLst>
                                    </p:cTn>
                                  </p:par>
                                  <p:par>
                                    <p:cTn id="28" presetID="22" presetClass="exit" presetSubtype="4" fill="hold" nodeType="withEffect">
                                      <p:stCondLst>
                                        <p:cond delay="0"/>
                                      </p:stCondLst>
                                      <p:childTnLst>
                                        <p:animEffect transition="out" filter="wipe(down)">
                                          <p:cBhvr>
                                            <p:cTn id="29" dur="15000"/>
                                            <p:tgtEl>
                                              <p:spTgt spid="7"/>
                                            </p:tgtEl>
                                          </p:cBhvr>
                                        </p:animEffect>
                                        <p:set>
                                          <p:cBhvr>
                                            <p:cTn id="30" dur="1" fill="hold">
                                              <p:stCondLst>
                                                <p:cond delay="14999"/>
                                              </p:stCondLst>
                                            </p:cTn>
                                            <p:tgtEl>
                                              <p:spTgt spid="7"/>
                                            </p:tgtEl>
                                            <p:attrNameLst>
                                              <p:attrName>style.visibility</p:attrName>
                                            </p:attrNameLst>
                                          </p:cBhvr>
                                          <p:to>
                                            <p:strVal val="hidden"/>
                                          </p:to>
                                        </p:set>
                                      </p:childTnLst>
                                      <p:subTnLst>
                                        <p:audio>
                                          <p:cMediaNode vol="11000">
                                            <p:cTn display="0" masterRel="sameClick">
                                              <p:stCondLst>
                                                <p:cond evt="begin" delay="0">
                                                  <p:tn val="28"/>
                                                </p:cond>
                                              </p:stCondLst>
                                              <p:endCondLst>
                                                <p:cond evt="onStopAudio" delay="0">
                                                  <p:tgtEl>
                                                    <p:sldTgt/>
                                                  </p:tgtEl>
                                                </p:cond>
                                              </p:endCondLst>
                                            </p:cTn>
                                            <p:tgtEl>
                                              <p:sndTgt r:embed="rId5" name="AmThanhDiaBay.wav"/>
                                            </p:tgtEl>
                                          </p:cMediaNode>
                                        </p:audio>
                                      </p:subTnLst>
                                    </p:cTn>
                                  </p:par>
                                </p:childTnLst>
                              </p:cTn>
                            </p:par>
                            <p:par>
                              <p:cTn id="31" fill="hold">
                                <p:stCondLst>
                                  <p:cond delay="17500"/>
                                </p:stCondLst>
                                <p:childTnLst>
                                  <p:par>
                                    <p:cTn id="32" presetID="32" presetClass="emph" presetSubtype="0" repeatCount="3000" fill="hold" nodeType="afterEffect">
                                      <p:stCondLst>
                                        <p:cond delay="0"/>
                                      </p:stCondLst>
                                      <p:childTnLst>
                                        <p:animRot by="120000">
                                          <p:cBhvr>
                                            <p:cTn id="33" dur="75" fill="hold">
                                              <p:stCondLst>
                                                <p:cond delay="0"/>
                                              </p:stCondLst>
                                            </p:cTn>
                                            <p:tgtEl>
                                              <p:spTgt spid="6"/>
                                            </p:tgtEl>
                                            <p:attrNameLst>
                                              <p:attrName>r</p:attrName>
                                            </p:attrNameLst>
                                          </p:cBhvr>
                                        </p:animRot>
                                        <p:animRot by="-240000">
                                          <p:cBhvr>
                                            <p:cTn id="34" dur="150" fill="hold">
                                              <p:stCondLst>
                                                <p:cond delay="150"/>
                                              </p:stCondLst>
                                            </p:cTn>
                                            <p:tgtEl>
                                              <p:spTgt spid="6"/>
                                            </p:tgtEl>
                                            <p:attrNameLst>
                                              <p:attrName>r</p:attrName>
                                            </p:attrNameLst>
                                          </p:cBhvr>
                                        </p:animRot>
                                        <p:animRot by="240000">
                                          <p:cBhvr>
                                            <p:cTn id="35" dur="150" fill="hold">
                                              <p:stCondLst>
                                                <p:cond delay="300"/>
                                              </p:stCondLst>
                                            </p:cTn>
                                            <p:tgtEl>
                                              <p:spTgt spid="6"/>
                                            </p:tgtEl>
                                            <p:attrNameLst>
                                              <p:attrName>r</p:attrName>
                                            </p:attrNameLst>
                                          </p:cBhvr>
                                        </p:animRot>
                                        <p:animRot by="-240000">
                                          <p:cBhvr>
                                            <p:cTn id="36" dur="150" fill="hold">
                                              <p:stCondLst>
                                                <p:cond delay="450"/>
                                              </p:stCondLst>
                                            </p:cTn>
                                            <p:tgtEl>
                                              <p:spTgt spid="6"/>
                                            </p:tgtEl>
                                            <p:attrNameLst>
                                              <p:attrName>r</p:attrName>
                                            </p:attrNameLst>
                                          </p:cBhvr>
                                        </p:animRot>
                                        <p:animRot by="120000">
                                          <p:cBhvr>
                                            <p:cTn id="37" dur="150" fill="hold">
                                              <p:stCondLst>
                                                <p:cond delay="600"/>
                                              </p:stCondLst>
                                            </p:cTn>
                                            <p:tgtEl>
                                              <p:spTgt spid="6"/>
                                            </p:tgtEl>
                                            <p:attrNameLst>
                                              <p:attrName>r</p:attrName>
                                            </p:attrNameLst>
                                          </p:cBhvr>
                                        </p:animRot>
                                      </p:childTnLst>
                                      <p:subTnLst>
                                        <p:audio>
                                          <p:cMediaNode>
                                            <p:cTn display="0" masterRel="sameClick">
                                              <p:stCondLst>
                                                <p:cond evt="begin" delay="0">
                                                  <p:tn val="32"/>
                                                </p:cond>
                                              </p:stCondLst>
                                              <p:endCondLst>
                                                <p:cond evt="onStopAudio" delay="0">
                                                  <p:tgtEl>
                                                    <p:sldTgt/>
                                                  </p:tgtEl>
                                                </p:cond>
                                              </p:endCondLst>
                                            </p:cTn>
                                            <p:tgtEl>
                                              <p:sndTgt r:embed="rId6" name="AmHetGio.wav"/>
                                            </p:tgtEl>
                                          </p:cMediaNode>
                                        </p:audio>
                                      </p:subTnLst>
                                    </p:cTn>
                                  </p:par>
                                </p:childTnLst>
                              </p:cTn>
                            </p:par>
                            <p:par>
                              <p:cTn id="38" fill="hold">
                                <p:stCondLst>
                                  <p:cond delay="19750"/>
                                </p:stCondLst>
                                <p:childTnLst>
                                  <p:par>
                                    <p:cTn id="39" presetID="10" presetClass="exit" presetSubtype="0" fill="hold" nodeType="afterEffect">
                                      <p:stCondLst>
                                        <p:cond delay="0"/>
                                      </p:stCondLst>
                                      <p:childTnLst>
                                        <p:animEffect transition="out" filter="fade">
                                          <p:cBhvr>
                                            <p:cTn id="40" dur="500"/>
                                            <p:tgtEl>
                                              <p:spTgt spid="7"/>
                                            </p:tgtEl>
                                          </p:cBhvr>
                                        </p:animEffect>
                                        <p:set>
                                          <p:cBhvr>
                                            <p:cTn id="41" dur="1" fill="hold">
                                              <p:stCondLst>
                                                <p:cond delay="499"/>
                                              </p:stCondLst>
                                            </p:cTn>
                                            <p:tgtEl>
                                              <p:spTgt spid="7"/>
                                            </p:tgtEl>
                                            <p:attrNameLst>
                                              <p:attrName>style.visibility</p:attrName>
                                            </p:attrNameLst>
                                          </p:cBhvr>
                                          <p:to>
                                            <p:strVal val="hidden"/>
                                          </p:to>
                                        </p:set>
                                      </p:childTnLst>
                                    </p:cTn>
                                  </p:par>
                                  <p:par>
                                    <p:cTn id="42" presetID="10" presetClass="exit" presetSubtype="0" fill="hold" nodeType="withEffect">
                                      <p:stCondLst>
                                        <p:cond delay="0"/>
                                      </p:stCondLst>
                                      <p:childTnLst>
                                        <p:animEffect transition="out" filter="fade">
                                          <p:cBhvr>
                                            <p:cTn id="43" dur="500"/>
                                            <p:tgtEl>
                                              <p:spTgt spid="9"/>
                                            </p:tgtEl>
                                          </p:cBhvr>
                                        </p:animEffect>
                                        <p:set>
                                          <p:cBhvr>
                                            <p:cTn id="44" dur="1" fill="hold">
                                              <p:stCondLst>
                                                <p:cond delay="499"/>
                                              </p:stCondLst>
                                            </p:cTn>
                                            <p:tgtEl>
                                              <p:spTgt spid="9"/>
                                            </p:tgtEl>
                                            <p:attrNameLst>
                                              <p:attrName>style.visibility</p:attrName>
                                            </p:attrNameLst>
                                          </p:cBhvr>
                                          <p:to>
                                            <p:strVal val="hidden"/>
                                          </p:to>
                                        </p:set>
                                      </p:childTnLst>
                                    </p:cTn>
                                  </p:par>
                                </p:childTnLst>
                              </p:cTn>
                            </p:par>
                            <p:par>
                              <p:cTn id="45" fill="hold">
                                <p:stCondLst>
                                  <p:cond delay="20250"/>
                                </p:stCondLst>
                                <p:childTnLst>
                                  <p:par>
                                    <p:cTn id="46" presetID="47" presetClass="entr" presetSubtype="0" fill="hold" nodeType="afterEffect">
                                      <p:stCondLst>
                                        <p:cond delay="0"/>
                                      </p:stCondLst>
                                      <p:childTnLst>
                                        <p:set>
                                          <p:cBhvr>
                                            <p:cTn id="47" dur="1" fill="hold">
                                              <p:stCondLst>
                                                <p:cond delay="0"/>
                                              </p:stCondLst>
                                            </p:cTn>
                                            <p:tgtEl>
                                              <p:spTgt spid="13"/>
                                            </p:tgtEl>
                                            <p:attrNameLst>
                                              <p:attrName>style.visibility</p:attrName>
                                            </p:attrNameLst>
                                          </p:cBhvr>
                                          <p:to>
                                            <p:strVal val="visible"/>
                                          </p:to>
                                        </p:set>
                                        <p:animEffect transition="in" filter="fade">
                                          <p:cBhvr>
                                            <p:cTn id="48" dur="1000"/>
                                            <p:tgtEl>
                                              <p:spTgt spid="13"/>
                                            </p:tgtEl>
                                          </p:cBhvr>
                                        </p:animEffect>
                                        <p:anim calcmode="lin" valueType="num">
                                          <p:cBhvr>
                                            <p:cTn id="49" dur="1000" fill="hold"/>
                                            <p:tgtEl>
                                              <p:spTgt spid="13"/>
                                            </p:tgtEl>
                                            <p:attrNameLst>
                                              <p:attrName>ppt_x</p:attrName>
                                            </p:attrNameLst>
                                          </p:cBhvr>
                                          <p:tavLst>
                                            <p:tav tm="0">
                                              <p:val>
                                                <p:strVal val="#ppt_x"/>
                                              </p:val>
                                            </p:tav>
                                            <p:tav tm="100000">
                                              <p:val>
                                                <p:strVal val="#ppt_x"/>
                                              </p:val>
                                            </p:tav>
                                          </p:tavLst>
                                        </p:anim>
                                        <p:anim calcmode="lin" valueType="num">
                                          <p:cBhvr>
                                            <p:cTn id="50" dur="1000" fill="hold"/>
                                            <p:tgtEl>
                                              <p:spTgt spid="13"/>
                                            </p:tgtEl>
                                            <p:attrNameLst>
                                              <p:attrName>ppt_y</p:attrName>
                                            </p:attrNameLst>
                                          </p:cBhvr>
                                          <p:tavLst>
                                            <p:tav tm="0">
                                              <p:val>
                                                <p:strVal val="#ppt_y-.1"/>
                                              </p:val>
                                            </p:tav>
                                            <p:tav tm="100000">
                                              <p:val>
                                                <p:strVal val="#ppt_y"/>
                                              </p:val>
                                            </p:tav>
                                          </p:tavLst>
                                        </p:anim>
                                      </p:childTnLst>
                                    </p:cTn>
                                  </p:par>
                                  <p:par>
                                    <p:cTn id="51" presetID="1" presetClass="mediacall" presetSubtype="0" fill="hold" nodeType="withEffect">
                                      <p:stCondLst>
                                        <p:cond delay="0"/>
                                      </p:stCondLst>
                                      <p:childTnLst>
                                        <p:cmd type="call" cmd="playFrom(0.0)">
                                          <p:cBhvr>
                                            <p:cTn id="52" dur="4576" fill="hold"/>
                                            <p:tgtEl>
                                              <p:spTgt spid="26"/>
                                            </p:tgtEl>
                                          </p:cBhvr>
                                        </p:cmd>
                                      </p:childTnLst>
                                    </p:cTn>
                                  </p:par>
                                  <p:par>
                                    <p:cTn id="53" presetID="2" presetClass="exit" presetSubtype="3" accel="80000" decel="20000" fill="hold" nodeType="withEffect">
                                      <p:stCondLst>
                                        <p:cond delay="0"/>
                                      </p:stCondLst>
                                      <p:childTnLst>
                                        <p:anim calcmode="lin" valueType="num">
                                          <p:cBhvr additive="base">
                                            <p:cTn id="54" dur="500"/>
                                            <p:tgtEl>
                                              <p:spTgt spid="6"/>
                                            </p:tgtEl>
                                            <p:attrNameLst>
                                              <p:attrName>ppt_x</p:attrName>
                                            </p:attrNameLst>
                                          </p:cBhvr>
                                          <p:tavLst>
                                            <p:tav tm="0">
                                              <p:val>
                                                <p:strVal val="ppt_x"/>
                                              </p:val>
                                            </p:tav>
                                            <p:tav tm="100000">
                                              <p:val>
                                                <p:strVal val="1+ppt_w/2"/>
                                              </p:val>
                                            </p:tav>
                                          </p:tavLst>
                                        </p:anim>
                                        <p:anim calcmode="lin" valueType="num">
                                          <p:cBhvr additive="base">
                                            <p:cTn id="55" dur="500"/>
                                            <p:tgtEl>
                                              <p:spTgt spid="6"/>
                                            </p:tgtEl>
                                            <p:attrNameLst>
                                              <p:attrName>ppt_y</p:attrName>
                                            </p:attrNameLst>
                                          </p:cBhvr>
                                          <p:tavLst>
                                            <p:tav tm="0">
                                              <p:val>
                                                <p:strVal val="ppt_y"/>
                                              </p:val>
                                            </p:tav>
                                            <p:tav tm="100000">
                                              <p:val>
                                                <p:strVal val="0-ppt_h/2"/>
                                              </p:val>
                                            </p:tav>
                                          </p:tavLst>
                                        </p:anim>
                                        <p:set>
                                          <p:cBhvr>
                                            <p:cTn id="56"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57" fill="hold" display="0">
                      <p:stCondLst>
                        <p:cond delay="indefinite"/>
                      </p:stCondLst>
                      <p:endCondLst>
                        <p:cond evt="onStopAudio" delay="0">
                          <p:tgtEl>
                            <p:sldTgt/>
                          </p:tgtEl>
                        </p:cond>
                      </p:endCondLst>
                    </p:cTn>
                    <p:tgtEl>
                      <p:spTgt spid="26"/>
                    </p:tgtEl>
                  </p:cMediaNode>
                </p:audio>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0-#ppt_w/2"/>
                                              </p:val>
                                            </p:tav>
                                            <p:tav tm="100000">
                                              <p:val>
                                                <p:strVal val="#ppt_x"/>
                                              </p:val>
                                            </p:tav>
                                          </p:tavLst>
                                        </p:anim>
                                        <p:anim calcmode="lin" valueType="num">
                                          <p:cBhvr additive="base">
                                            <p:cTn id="8" dur="1000" fill="hold"/>
                                            <p:tgtEl>
                                              <p:spTgt spid="6"/>
                                            </p:tgtEl>
                                            <p:attrNameLst>
                                              <p:attrName>ppt_y</p:attrName>
                                            </p:attrNameLst>
                                          </p:cBhvr>
                                          <p:tavLst>
                                            <p:tav tm="0">
                                              <p:val>
                                                <p:strVal val="0-#ppt_h/2"/>
                                              </p:val>
                                            </p:tav>
                                            <p:tav tm="100000">
                                              <p:val>
                                                <p:strVal val="#ppt_y"/>
                                              </p:val>
                                            </p:tav>
                                          </p:tavLst>
                                        </p:anim>
                                      </p:childTnLst>
                                      <p:subTnLst>
                                        <p:audio>
                                          <p:cMediaNode vol="17000">
                                            <p:cTn display="0" masterRel="sameClick">
                                              <p:stCondLst>
                                                <p:cond evt="begin" delay="0">
                                                  <p:tn val="5"/>
                                                </p:cond>
                                              </p:stCondLst>
                                              <p:endCondLst>
                                                <p:cond evt="onStopAudio" delay="0">
                                                  <p:tgtEl>
                                                    <p:sldTgt/>
                                                  </p:tgtEl>
                                                </p:cond>
                                              </p:endCondLst>
                                            </p:cTn>
                                            <p:tgtEl>
                                              <p:sndTgt r:embed="rId15" name="DiaBayDen.wav"/>
                                            </p:tgtEl>
                                          </p:cMediaNode>
                                        </p:audio>
                                      </p:subTnLst>
                                    </p:cTn>
                                  </p:par>
                                </p:childTnLst>
                              </p:cTn>
                            </p:par>
                            <p:par>
                              <p:cTn id="9" fill="hold">
                                <p:stCondLst>
                                  <p:cond delay="1000"/>
                                </p:stCondLst>
                                <p:childTnLst>
                                  <p:par>
                                    <p:cTn id="10" presetID="2" presetClass="entr" presetSubtype="1" fill="hold" nodeType="afterEffect">
                                      <p:stCondLst>
                                        <p:cond delay="0"/>
                                      </p:stCondLst>
                                      <p:childTnLst>
                                        <p:set>
                                          <p:cBhvr>
                                            <p:cTn id="11" dur="1" fill="hold">
                                              <p:stCondLst>
                                                <p:cond delay="0"/>
                                              </p:stCondLst>
                                            </p:cTn>
                                            <p:tgtEl>
                                              <p:spTgt spid="42"/>
                                            </p:tgtEl>
                                            <p:attrNameLst>
                                              <p:attrName>style.visibility</p:attrName>
                                            </p:attrNameLst>
                                          </p:cBhvr>
                                          <p:to>
                                            <p:strVal val="visible"/>
                                          </p:to>
                                        </p:set>
                                        <p:anim calcmode="lin" valueType="num">
                                          <p:cBhvr additive="base">
                                            <p:cTn id="12" dur="1000" fill="hold"/>
                                            <p:tgtEl>
                                              <p:spTgt spid="42"/>
                                            </p:tgtEl>
                                            <p:attrNameLst>
                                              <p:attrName>ppt_x</p:attrName>
                                            </p:attrNameLst>
                                          </p:cBhvr>
                                          <p:tavLst>
                                            <p:tav tm="0">
                                              <p:val>
                                                <p:strVal val="#ppt_x"/>
                                              </p:val>
                                            </p:tav>
                                            <p:tav tm="100000">
                                              <p:val>
                                                <p:strVal val="#ppt_x"/>
                                              </p:val>
                                            </p:tav>
                                          </p:tavLst>
                                        </p:anim>
                                        <p:anim calcmode="lin" valueType="num">
                                          <p:cBhvr additive="base">
                                            <p:cTn id="13" dur="1000" fill="hold"/>
                                            <p:tgtEl>
                                              <p:spTgt spid="42"/>
                                            </p:tgtEl>
                                            <p:attrNameLst>
                                              <p:attrName>ppt_y</p:attrName>
                                            </p:attrNameLst>
                                          </p:cBhvr>
                                          <p:tavLst>
                                            <p:tav tm="0">
                                              <p:val>
                                                <p:strVal val="0-#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stCondLst>
                                        <p:cond delay="0"/>
                                      </p:stCondLst>
                                      <p:childTnLst>
                                        <p:set>
                                          <p:cBhvr>
                                            <p:cTn id="16" dur="1" fill="hold">
                                              <p:stCondLst>
                                                <p:cond delay="0"/>
                                              </p:stCondLst>
                                            </p:cTn>
                                            <p:tgtEl>
                                              <p:spTgt spid="38"/>
                                            </p:tgtEl>
                                            <p:attrNameLst>
                                              <p:attrName>style.visibility</p:attrName>
                                            </p:attrNameLst>
                                          </p:cBhvr>
                                          <p:to>
                                            <p:strVal val="visible"/>
                                          </p:to>
                                        </p:set>
                                        <p:anim calcmode="lin" valueType="num">
                                          <p:cBhvr additive="base">
                                            <p:cTn id="17" dur="1000" fill="hold"/>
                                            <p:tgtEl>
                                              <p:spTgt spid="38"/>
                                            </p:tgtEl>
                                            <p:attrNameLst>
                                              <p:attrName>ppt_x</p:attrName>
                                            </p:attrNameLst>
                                          </p:cBhvr>
                                          <p:tavLst>
                                            <p:tav tm="0">
                                              <p:val>
                                                <p:strVal val="#ppt_x"/>
                                              </p:val>
                                            </p:tav>
                                            <p:tav tm="100000">
                                              <p:val>
                                                <p:strVal val="#ppt_x"/>
                                              </p:val>
                                            </p:tav>
                                          </p:tavLst>
                                        </p:anim>
                                        <p:anim calcmode="lin" valueType="num">
                                          <p:cBhvr additive="base">
                                            <p:cTn id="18" dur="1000" fill="hold"/>
                                            <p:tgtEl>
                                              <p:spTgt spid="38"/>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400"/>
                                      </p:stCondLst>
                                      <p:childTnLst>
                                        <p:set>
                                          <p:cBhvr>
                                            <p:cTn id="20" dur="1" fill="hold">
                                              <p:stCondLst>
                                                <p:cond delay="0"/>
                                              </p:stCondLst>
                                            </p:cTn>
                                            <p:tgtEl>
                                              <p:spTgt spid="39"/>
                                            </p:tgtEl>
                                            <p:attrNameLst>
                                              <p:attrName>style.visibility</p:attrName>
                                            </p:attrNameLst>
                                          </p:cBhvr>
                                          <p:to>
                                            <p:strVal val="visible"/>
                                          </p:to>
                                        </p:set>
                                        <p:anim calcmode="lin" valueType="num">
                                          <p:cBhvr additive="base">
                                            <p:cTn id="21" dur="1000" fill="hold"/>
                                            <p:tgtEl>
                                              <p:spTgt spid="39"/>
                                            </p:tgtEl>
                                            <p:attrNameLst>
                                              <p:attrName>ppt_x</p:attrName>
                                            </p:attrNameLst>
                                          </p:cBhvr>
                                          <p:tavLst>
                                            <p:tav tm="0">
                                              <p:val>
                                                <p:strVal val="#ppt_x"/>
                                              </p:val>
                                            </p:tav>
                                            <p:tav tm="100000">
                                              <p:val>
                                                <p:strVal val="#ppt_x"/>
                                              </p:val>
                                            </p:tav>
                                          </p:tavLst>
                                        </p:anim>
                                        <p:anim calcmode="lin" valueType="num">
                                          <p:cBhvr additive="base">
                                            <p:cTn id="22" dur="1000" fill="hold"/>
                                            <p:tgtEl>
                                              <p:spTgt spid="39"/>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800"/>
                                      </p:stCondLst>
                                      <p:childTnLst>
                                        <p:set>
                                          <p:cBhvr>
                                            <p:cTn id="24" dur="1" fill="hold">
                                              <p:stCondLst>
                                                <p:cond delay="0"/>
                                              </p:stCondLst>
                                            </p:cTn>
                                            <p:tgtEl>
                                              <p:spTgt spid="40"/>
                                            </p:tgtEl>
                                            <p:attrNameLst>
                                              <p:attrName>style.visibility</p:attrName>
                                            </p:attrNameLst>
                                          </p:cBhvr>
                                          <p:to>
                                            <p:strVal val="visible"/>
                                          </p:to>
                                        </p:set>
                                        <p:anim calcmode="lin" valueType="num">
                                          <p:cBhvr additive="base">
                                            <p:cTn id="25" dur="1000" fill="hold"/>
                                            <p:tgtEl>
                                              <p:spTgt spid="40"/>
                                            </p:tgtEl>
                                            <p:attrNameLst>
                                              <p:attrName>ppt_x</p:attrName>
                                            </p:attrNameLst>
                                          </p:cBhvr>
                                          <p:tavLst>
                                            <p:tav tm="0">
                                              <p:val>
                                                <p:strVal val="#ppt_x"/>
                                              </p:val>
                                            </p:tav>
                                            <p:tav tm="100000">
                                              <p:val>
                                                <p:strVal val="#ppt_x"/>
                                              </p:val>
                                            </p:tav>
                                          </p:tavLst>
                                        </p:anim>
                                        <p:anim calcmode="lin" valueType="num">
                                          <p:cBhvr additive="base">
                                            <p:cTn id="26" dur="1000" fill="hold"/>
                                            <p:tgtEl>
                                              <p:spTgt spid="40"/>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1200"/>
                                      </p:stCondLst>
                                      <p:childTnLst>
                                        <p:set>
                                          <p:cBhvr>
                                            <p:cTn id="28" dur="1" fill="hold">
                                              <p:stCondLst>
                                                <p:cond delay="0"/>
                                              </p:stCondLst>
                                            </p:cTn>
                                            <p:tgtEl>
                                              <p:spTgt spid="41"/>
                                            </p:tgtEl>
                                            <p:attrNameLst>
                                              <p:attrName>style.visibility</p:attrName>
                                            </p:attrNameLst>
                                          </p:cBhvr>
                                          <p:to>
                                            <p:strVal val="visible"/>
                                          </p:to>
                                        </p:set>
                                        <p:anim calcmode="lin" valueType="num">
                                          <p:cBhvr additive="base">
                                            <p:cTn id="29" dur="1000" fill="hold"/>
                                            <p:tgtEl>
                                              <p:spTgt spid="41"/>
                                            </p:tgtEl>
                                            <p:attrNameLst>
                                              <p:attrName>ppt_x</p:attrName>
                                            </p:attrNameLst>
                                          </p:cBhvr>
                                          <p:tavLst>
                                            <p:tav tm="0">
                                              <p:val>
                                                <p:strVal val="#ppt_x"/>
                                              </p:val>
                                            </p:tav>
                                            <p:tav tm="100000">
                                              <p:val>
                                                <p:strVal val="#ppt_x"/>
                                              </p:val>
                                            </p:tav>
                                          </p:tavLst>
                                        </p:anim>
                                        <p:anim calcmode="lin" valueType="num">
                                          <p:cBhvr additive="base">
                                            <p:cTn id="30" dur="1000" fill="hold"/>
                                            <p:tgtEl>
                                              <p:spTgt spid="41"/>
                                            </p:tgtEl>
                                            <p:attrNameLst>
                                              <p:attrName>ppt_y</p:attrName>
                                            </p:attrNameLst>
                                          </p:cBhvr>
                                          <p:tavLst>
                                            <p:tav tm="0">
                                              <p:val>
                                                <p:strVal val="1+#ppt_h/2"/>
                                              </p:val>
                                            </p:tav>
                                            <p:tav tm="100000">
                                              <p:val>
                                                <p:strVal val="#ppt_y"/>
                                              </p:val>
                                            </p:tav>
                                          </p:tavLst>
                                        </p:anim>
                                      </p:childTnLst>
                                    </p:cTn>
                                  </p:par>
                                </p:childTnLst>
                              </p:cTn>
                            </p:par>
                            <p:par>
                              <p:cTn id="31" fill="hold">
                                <p:stCondLst>
                                  <p:cond delay="4200"/>
                                </p:stCondLst>
                                <p:childTnLst>
                                  <p:par>
                                    <p:cTn id="32" presetID="22" presetClass="entr" presetSubtype="1" fill="hold" nodeType="after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wipe(up)">
                                          <p:cBhvr>
                                            <p:cTn id="34" dur="500"/>
                                            <p:tgtEl>
                                              <p:spTgt spid="7"/>
                                            </p:tgtEl>
                                          </p:cBhvr>
                                        </p:animEffect>
                                      </p:childTnLst>
                                    </p:cTn>
                                  </p:par>
                                </p:childTnLst>
                              </p:cTn>
                            </p:par>
                            <p:par>
                              <p:cTn id="35" fill="hold">
                                <p:stCondLst>
                                  <p:cond delay="4700"/>
                                </p:stCondLst>
                                <p:childTnLst>
                                  <p:par>
                                    <p:cTn id="36" presetID="1" presetClass="exit" presetSubtype="0" fill="hold" nodeType="afterEffect">
                                      <p:stCondLst>
                                        <p:cond delay="0"/>
                                      </p:stCondLst>
                                      <p:childTnLst>
                                        <p:set>
                                          <p:cBhvr>
                                            <p:cTn id="37" dur="1" fill="hold">
                                              <p:stCondLst>
                                                <p:cond delay="0"/>
                                              </p:stCondLst>
                                            </p:cTn>
                                            <p:tgtEl>
                                              <p:spTgt spid="24"/>
                                            </p:tgtEl>
                                            <p:attrNameLst>
                                              <p:attrName>style.visibility</p:attrName>
                                            </p:attrNameLst>
                                          </p:cBhvr>
                                          <p:to>
                                            <p:strVal val="hidden"/>
                                          </p:to>
                                        </p:set>
                                      </p:childTnLst>
                                    </p:cTn>
                                  </p:par>
                                  <p:par>
                                    <p:cTn id="38" presetID="1" presetClass="entr" presetSubtype="0" fill="hold" nodeType="withEffect">
                                      <p:stCondLst>
                                        <p:cond delay="0"/>
                                      </p:stCondLst>
                                      <p:childTnLst>
                                        <p:set>
                                          <p:cBhvr>
                                            <p:cTn id="39" dur="1" fill="hold">
                                              <p:stCondLst>
                                                <p:cond delay="0"/>
                                              </p:stCondLst>
                                            </p:cTn>
                                            <p:tgtEl>
                                              <p:spTgt spid="9"/>
                                            </p:tgtEl>
                                            <p:attrNameLst>
                                              <p:attrName>style.visibility</p:attrName>
                                            </p:attrNameLst>
                                          </p:cBhvr>
                                          <p:to>
                                            <p:strVal val="visible"/>
                                          </p:to>
                                        </p:set>
                                      </p:childTnLst>
                                    </p:cTn>
                                  </p:par>
                                </p:childTnLst>
                              </p:cTn>
                            </p:par>
                            <p:par>
                              <p:cTn id="40" fill="hold">
                                <p:stCondLst>
                                  <p:cond delay="4700"/>
                                </p:stCondLst>
                                <p:childTnLst>
                                  <p:par>
                                    <p:cTn id="41" presetID="42" presetClass="path" presetSubtype="0" accel="50000" decel="50000" fill="hold" nodeType="afterEffect">
                                      <p:stCondLst>
                                        <p:cond delay="0"/>
                                      </p:stCondLst>
                                      <p:childTnLst>
                                        <p:animMotion origin="layout" path="M 2.70833E-6 -4.81481E-6 L 0.00677 -0.5155 " pathEditMode="relative" rAng="0" ptsTypes="AA">
                                          <p:cBhvr>
                                            <p:cTn id="42" dur="15000" fill="hold"/>
                                            <p:tgtEl>
                                              <p:spTgt spid="9"/>
                                            </p:tgtEl>
                                            <p:attrNameLst>
                                              <p:attrName>ppt_x</p:attrName>
                                              <p:attrName>ppt_y</p:attrName>
                                            </p:attrNameLst>
                                          </p:cBhvr>
                                          <p:rCtr x="339" y="-25787"/>
                                        </p:animMotion>
                                      </p:childTnLst>
                                    </p:cTn>
                                  </p:par>
                                  <p:par>
                                    <p:cTn id="43" presetID="6" presetClass="emph" presetSubtype="0" fill="hold" nodeType="withEffect">
                                      <p:stCondLst>
                                        <p:cond delay="0"/>
                                      </p:stCondLst>
                                      <p:childTnLst>
                                        <p:animScale>
                                          <p:cBhvr>
                                            <p:cTn id="44" dur="15000" fill="hold"/>
                                            <p:tgtEl>
                                              <p:spTgt spid="9"/>
                                            </p:tgtEl>
                                          </p:cBhvr>
                                          <p:by x="50000" y="50000"/>
                                        </p:animScale>
                                      </p:childTnLst>
                                    </p:cTn>
                                  </p:par>
                                  <p:par>
                                    <p:cTn id="45" presetID="22" presetClass="exit" presetSubtype="4" fill="hold" nodeType="withEffect">
                                      <p:stCondLst>
                                        <p:cond delay="0"/>
                                      </p:stCondLst>
                                      <p:childTnLst>
                                        <p:animEffect transition="out" filter="wipe(down)">
                                          <p:cBhvr>
                                            <p:cTn id="46" dur="15000"/>
                                            <p:tgtEl>
                                              <p:spTgt spid="7"/>
                                            </p:tgtEl>
                                          </p:cBhvr>
                                        </p:animEffect>
                                        <p:set>
                                          <p:cBhvr>
                                            <p:cTn id="47" dur="1" fill="hold">
                                              <p:stCondLst>
                                                <p:cond delay="14999"/>
                                              </p:stCondLst>
                                            </p:cTn>
                                            <p:tgtEl>
                                              <p:spTgt spid="7"/>
                                            </p:tgtEl>
                                            <p:attrNameLst>
                                              <p:attrName>style.visibility</p:attrName>
                                            </p:attrNameLst>
                                          </p:cBhvr>
                                          <p:to>
                                            <p:strVal val="hidden"/>
                                          </p:to>
                                        </p:set>
                                      </p:childTnLst>
                                      <p:subTnLst>
                                        <p:audio>
                                          <p:cMediaNode vol="11000">
                                            <p:cTn display="0" masterRel="sameClick">
                                              <p:stCondLst>
                                                <p:cond evt="begin" delay="0">
                                                  <p:tn val="45"/>
                                                </p:cond>
                                              </p:stCondLst>
                                              <p:endCondLst>
                                                <p:cond evt="onStopAudio" delay="0">
                                                  <p:tgtEl>
                                                    <p:sldTgt/>
                                                  </p:tgtEl>
                                                </p:cond>
                                              </p:endCondLst>
                                            </p:cTn>
                                            <p:tgtEl>
                                              <p:sndTgt r:embed="rId16" name="AmThanhDiaBay.wav"/>
                                            </p:tgtEl>
                                          </p:cMediaNode>
                                        </p:audio>
                                      </p:subTnLst>
                                    </p:cTn>
                                  </p:par>
                                </p:childTnLst>
                              </p:cTn>
                            </p:par>
                            <p:par>
                              <p:cTn id="48" fill="hold">
                                <p:stCondLst>
                                  <p:cond delay="19700"/>
                                </p:stCondLst>
                                <p:childTnLst>
                                  <p:par>
                                    <p:cTn id="49" presetID="32" presetClass="emph" presetSubtype="0" repeatCount="3000" fill="hold" nodeType="afterEffect">
                                      <p:stCondLst>
                                        <p:cond delay="0"/>
                                      </p:stCondLst>
                                      <p:childTnLst>
                                        <p:animRot by="120000">
                                          <p:cBhvr>
                                            <p:cTn id="50" dur="75" fill="hold">
                                              <p:stCondLst>
                                                <p:cond delay="0"/>
                                              </p:stCondLst>
                                            </p:cTn>
                                            <p:tgtEl>
                                              <p:spTgt spid="6"/>
                                            </p:tgtEl>
                                            <p:attrNameLst>
                                              <p:attrName>r</p:attrName>
                                            </p:attrNameLst>
                                          </p:cBhvr>
                                        </p:animRot>
                                        <p:animRot by="-240000">
                                          <p:cBhvr>
                                            <p:cTn id="51" dur="150" fill="hold">
                                              <p:stCondLst>
                                                <p:cond delay="150"/>
                                              </p:stCondLst>
                                            </p:cTn>
                                            <p:tgtEl>
                                              <p:spTgt spid="6"/>
                                            </p:tgtEl>
                                            <p:attrNameLst>
                                              <p:attrName>r</p:attrName>
                                            </p:attrNameLst>
                                          </p:cBhvr>
                                        </p:animRot>
                                        <p:animRot by="240000">
                                          <p:cBhvr>
                                            <p:cTn id="52" dur="150" fill="hold">
                                              <p:stCondLst>
                                                <p:cond delay="300"/>
                                              </p:stCondLst>
                                            </p:cTn>
                                            <p:tgtEl>
                                              <p:spTgt spid="6"/>
                                            </p:tgtEl>
                                            <p:attrNameLst>
                                              <p:attrName>r</p:attrName>
                                            </p:attrNameLst>
                                          </p:cBhvr>
                                        </p:animRot>
                                        <p:animRot by="-240000">
                                          <p:cBhvr>
                                            <p:cTn id="53" dur="150" fill="hold">
                                              <p:stCondLst>
                                                <p:cond delay="450"/>
                                              </p:stCondLst>
                                            </p:cTn>
                                            <p:tgtEl>
                                              <p:spTgt spid="6"/>
                                            </p:tgtEl>
                                            <p:attrNameLst>
                                              <p:attrName>r</p:attrName>
                                            </p:attrNameLst>
                                          </p:cBhvr>
                                        </p:animRot>
                                        <p:animRot by="120000">
                                          <p:cBhvr>
                                            <p:cTn id="54" dur="150" fill="hold">
                                              <p:stCondLst>
                                                <p:cond delay="600"/>
                                              </p:stCondLst>
                                            </p:cTn>
                                            <p:tgtEl>
                                              <p:spTgt spid="6"/>
                                            </p:tgtEl>
                                            <p:attrNameLst>
                                              <p:attrName>r</p:attrName>
                                            </p:attrNameLst>
                                          </p:cBhvr>
                                        </p:animRot>
                                      </p:childTnLst>
                                      <p:subTnLst>
                                        <p:audio>
                                          <p:cMediaNode>
                                            <p:cTn display="0" masterRel="sameClick">
                                              <p:stCondLst>
                                                <p:cond evt="begin" delay="0">
                                                  <p:tn val="49"/>
                                                </p:cond>
                                              </p:stCondLst>
                                              <p:endCondLst>
                                                <p:cond evt="onStopAudio" delay="0">
                                                  <p:tgtEl>
                                                    <p:sldTgt/>
                                                  </p:tgtEl>
                                                </p:cond>
                                              </p:endCondLst>
                                            </p:cTn>
                                            <p:tgtEl>
                                              <p:sndTgt r:embed="rId17" name="AmHetGio.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55" fill="hold" display="0">
                      <p:stCondLst>
                        <p:cond delay="indefinite"/>
                      </p:stCondLst>
                      <p:endCondLst>
                        <p:cond evt="onStopAudio" delay="0">
                          <p:tgtEl>
                            <p:sldTgt/>
                          </p:tgtEl>
                        </p:cond>
                      </p:endCondLst>
                    </p:cTn>
                    <p:tgtEl>
                      <p:spTgt spid="26"/>
                    </p:tgtEl>
                  </p:cMediaNode>
                </p:audio>
                <p:seq concurrent="1" nextAc="seek">
                  <p:cTn id="56" restart="whenNotActive" fill="hold" evtFilter="cancelBubble" nodeType="interactiveSeq">
                    <p:stCondLst>
                      <p:cond evt="onClick" delay="0">
                        <p:tgtEl>
                          <p:spTgt spid="38"/>
                        </p:tgtEl>
                      </p:cond>
                    </p:stCondLst>
                    <p:endSync evt="end" delay="0">
                      <p:rtn val="all"/>
                    </p:endSync>
                    <p:childTnLst>
                      <p:par>
                        <p:cTn id="57" fill="hold">
                          <p:stCondLst>
                            <p:cond delay="0"/>
                          </p:stCondLst>
                          <p:childTnLst>
                            <p:par>
                              <p:cTn id="58" fill="hold">
                                <p:stCondLst>
                                  <p:cond delay="0"/>
                                </p:stCondLst>
                                <p:childTnLst>
                                  <p:par>
                                    <p:cTn id="59" presetID="26" presetClass="emph" presetSubtype="0" fill="hold" nodeType="clickEffect">
                                      <p:stCondLst>
                                        <p:cond delay="0"/>
                                      </p:stCondLst>
                                      <p:childTnLst>
                                        <p:animEffect transition="out" filter="fade">
                                          <p:cBhvr>
                                            <p:cTn id="60" dur="500" tmFilter="0, 0; .2, .5; .8, .5; 1, 0"/>
                                            <p:tgtEl>
                                              <p:spTgt spid="38"/>
                                            </p:tgtEl>
                                          </p:cBhvr>
                                        </p:animEffect>
                                        <p:animScale>
                                          <p:cBhvr>
                                            <p:cTn id="61" dur="250" autoRev="1" fill="hold"/>
                                            <p:tgtEl>
                                              <p:spTgt spid="38"/>
                                            </p:tgtEl>
                                          </p:cBhvr>
                                          <p:by x="105000" y="105000"/>
                                        </p:animScale>
                                      </p:childTnLst>
                                      <p:subTnLst>
                                        <p:audio>
                                          <p:cMediaNode>
                                            <p:cTn display="0" masterRel="sameClick">
                                              <p:stCondLst>
                                                <p:cond evt="begin" delay="0">
                                                  <p:tn val="59"/>
                                                </p:cond>
                                              </p:stCondLst>
                                              <p:endCondLst>
                                                <p:cond evt="onStopAudio" delay="0">
                                                  <p:tgtEl>
                                                    <p:sldTgt/>
                                                  </p:tgtEl>
                                                </p:cond>
                                              </p:endCondLst>
                                            </p:cTn>
                                            <p:tgtEl>
                                              <p:sndTgt r:embed="rId18" name="click.wav"/>
                                            </p:tgtEl>
                                          </p:cMediaNode>
                                        </p:audio>
                                      </p:subTnLst>
                                    </p:cTn>
                                  </p:par>
                                </p:childTnLst>
                              </p:cTn>
                            </p:par>
                            <p:par>
                              <p:cTn id="62" fill="hold">
                                <p:stCondLst>
                                  <p:cond delay="500"/>
                                </p:stCondLst>
                                <p:childTnLst>
                                  <p:par>
                                    <p:cTn id="63" presetID="10" presetClass="exit" presetSubtype="0" fill="hold" nodeType="afterEffect">
                                      <p:stCondLst>
                                        <p:cond delay="0"/>
                                      </p:stCondLst>
                                      <p:childTnLst>
                                        <p:animEffect transition="out" filter="fade">
                                          <p:cBhvr>
                                            <p:cTn id="64" dur="500"/>
                                            <p:tgtEl>
                                              <p:spTgt spid="7"/>
                                            </p:tgtEl>
                                          </p:cBhvr>
                                        </p:animEffect>
                                        <p:set>
                                          <p:cBhvr>
                                            <p:cTn id="65" dur="1" fill="hold">
                                              <p:stCondLst>
                                                <p:cond delay="499"/>
                                              </p:stCondLst>
                                            </p:cTn>
                                            <p:tgtEl>
                                              <p:spTgt spid="7"/>
                                            </p:tgtEl>
                                            <p:attrNameLst>
                                              <p:attrName>style.visibility</p:attrName>
                                            </p:attrNameLst>
                                          </p:cBhvr>
                                          <p:to>
                                            <p:strVal val="hidden"/>
                                          </p:to>
                                        </p:set>
                                      </p:childTnLst>
                                    </p:cTn>
                                  </p:par>
                                  <p:par>
                                    <p:cTn id="66" presetID="10" presetClass="exit" presetSubtype="0" fill="hold" nodeType="withEffect">
                                      <p:stCondLst>
                                        <p:cond delay="0"/>
                                      </p:stCondLst>
                                      <p:childTnLst>
                                        <p:animEffect transition="out" filter="fade">
                                          <p:cBhvr>
                                            <p:cTn id="67" dur="500"/>
                                            <p:tgtEl>
                                              <p:spTgt spid="9"/>
                                            </p:tgtEl>
                                          </p:cBhvr>
                                        </p:animEffect>
                                        <p:set>
                                          <p:cBhvr>
                                            <p:cTn id="68" dur="1" fill="hold">
                                              <p:stCondLst>
                                                <p:cond delay="499"/>
                                              </p:stCondLst>
                                            </p:cTn>
                                            <p:tgtEl>
                                              <p:spTgt spid="9"/>
                                            </p:tgtEl>
                                            <p:attrNameLst>
                                              <p:attrName>style.visibility</p:attrName>
                                            </p:attrNameLst>
                                          </p:cBhvr>
                                          <p:to>
                                            <p:strVal val="hidden"/>
                                          </p:to>
                                        </p:set>
                                      </p:childTnLst>
                                    </p:cTn>
                                  </p:par>
                                </p:childTnLst>
                              </p:cTn>
                            </p:par>
                            <p:par>
                              <p:cTn id="69" fill="hold">
                                <p:stCondLst>
                                  <p:cond delay="1000"/>
                                </p:stCondLst>
                                <p:childTnLst>
                                  <p:par>
                                    <p:cTn id="70" presetID="47" presetClass="entr" presetSubtype="0" fill="hold" nodeType="afterEffect">
                                      <p:stCondLst>
                                        <p:cond delay="0"/>
                                      </p:stCondLst>
                                      <p:childTnLst>
                                        <p:set>
                                          <p:cBhvr>
                                            <p:cTn id="71" dur="1" fill="hold">
                                              <p:stCondLst>
                                                <p:cond delay="0"/>
                                              </p:stCondLst>
                                            </p:cTn>
                                            <p:tgtEl>
                                              <p:spTgt spid="13"/>
                                            </p:tgtEl>
                                            <p:attrNameLst>
                                              <p:attrName>style.visibility</p:attrName>
                                            </p:attrNameLst>
                                          </p:cBhvr>
                                          <p:to>
                                            <p:strVal val="visible"/>
                                          </p:to>
                                        </p:set>
                                        <p:animEffect transition="in" filter="fade">
                                          <p:cBhvr>
                                            <p:cTn id="72" dur="1000"/>
                                            <p:tgtEl>
                                              <p:spTgt spid="13"/>
                                            </p:tgtEl>
                                          </p:cBhvr>
                                        </p:animEffect>
                                        <p:anim calcmode="lin" valueType="num">
                                          <p:cBhvr>
                                            <p:cTn id="73" dur="1000" fill="hold"/>
                                            <p:tgtEl>
                                              <p:spTgt spid="13"/>
                                            </p:tgtEl>
                                            <p:attrNameLst>
                                              <p:attrName>ppt_x</p:attrName>
                                            </p:attrNameLst>
                                          </p:cBhvr>
                                          <p:tavLst>
                                            <p:tav tm="0">
                                              <p:val>
                                                <p:strVal val="#ppt_x"/>
                                              </p:val>
                                            </p:tav>
                                            <p:tav tm="100000">
                                              <p:val>
                                                <p:strVal val="#ppt_x"/>
                                              </p:val>
                                            </p:tav>
                                          </p:tavLst>
                                        </p:anim>
                                        <p:anim calcmode="lin" valueType="num">
                                          <p:cBhvr>
                                            <p:cTn id="74" dur="1000" fill="hold"/>
                                            <p:tgtEl>
                                              <p:spTgt spid="13"/>
                                            </p:tgtEl>
                                            <p:attrNameLst>
                                              <p:attrName>ppt_y</p:attrName>
                                            </p:attrNameLst>
                                          </p:cBhvr>
                                          <p:tavLst>
                                            <p:tav tm="0">
                                              <p:val>
                                                <p:strVal val="#ppt_y-.1"/>
                                              </p:val>
                                            </p:tav>
                                            <p:tav tm="100000">
                                              <p:val>
                                                <p:strVal val="#ppt_y"/>
                                              </p:val>
                                            </p:tav>
                                          </p:tavLst>
                                        </p:anim>
                                      </p:childTnLst>
                                    </p:cTn>
                                  </p:par>
                                  <p:par>
                                    <p:cTn id="75" presetID="1" presetClass="mediacall" presetSubtype="0" fill="hold" nodeType="withEffect">
                                      <p:stCondLst>
                                        <p:cond delay="0"/>
                                      </p:stCondLst>
                                      <p:childTnLst>
                                        <p:cmd type="call" cmd="playFrom(0.0)">
                                          <p:cBhvr>
                                            <p:cTn id="76" dur="4576" fill="hold"/>
                                            <p:tgtEl>
                                              <p:spTgt spid="26"/>
                                            </p:tgtEl>
                                          </p:cBhvr>
                                        </p:cmd>
                                      </p:childTnLst>
                                    </p:cTn>
                                  </p:par>
                                  <p:par>
                                    <p:cTn id="77" presetID="2" presetClass="exit" presetSubtype="3" accel="80000" decel="20000" fill="hold" nodeType="withEffect">
                                      <p:stCondLst>
                                        <p:cond delay="0"/>
                                      </p:stCondLst>
                                      <p:childTnLst>
                                        <p:anim calcmode="lin" valueType="num">
                                          <p:cBhvr additive="base">
                                            <p:cTn id="78" dur="500"/>
                                            <p:tgtEl>
                                              <p:spTgt spid="6"/>
                                            </p:tgtEl>
                                            <p:attrNameLst>
                                              <p:attrName>ppt_x</p:attrName>
                                            </p:attrNameLst>
                                          </p:cBhvr>
                                          <p:tavLst>
                                            <p:tav tm="0">
                                              <p:val>
                                                <p:strVal val="ppt_x"/>
                                              </p:val>
                                            </p:tav>
                                            <p:tav tm="100000">
                                              <p:val>
                                                <p:strVal val="1+ppt_w/2"/>
                                              </p:val>
                                            </p:tav>
                                          </p:tavLst>
                                        </p:anim>
                                        <p:anim calcmode="lin" valueType="num">
                                          <p:cBhvr additive="base">
                                            <p:cTn id="79" dur="500"/>
                                            <p:tgtEl>
                                              <p:spTgt spid="6"/>
                                            </p:tgtEl>
                                            <p:attrNameLst>
                                              <p:attrName>ppt_y</p:attrName>
                                            </p:attrNameLst>
                                          </p:cBhvr>
                                          <p:tavLst>
                                            <p:tav tm="0">
                                              <p:val>
                                                <p:strVal val="ppt_y"/>
                                              </p:val>
                                            </p:tav>
                                            <p:tav tm="100000">
                                              <p:val>
                                                <p:strVal val="0-ppt_h/2"/>
                                              </p:val>
                                            </p:tav>
                                          </p:tavLst>
                                        </p:anim>
                                        <p:set>
                                          <p:cBhvr>
                                            <p:cTn id="80" dur="1" fill="hold">
                                              <p:stCondLst>
                                                <p:cond delay="499"/>
                                              </p:stCondLst>
                                            </p:cTn>
                                            <p:tgtEl>
                                              <p:spTgt spid="6"/>
                                            </p:tgtEl>
                                            <p:attrNameLst>
                                              <p:attrName>style.visibility</p:attrName>
                                            </p:attrNameLst>
                                          </p:cBhvr>
                                          <p:to>
                                            <p:strVal val="hidden"/>
                                          </p:to>
                                        </p:set>
                                      </p:childTnLst>
                                    </p:cTn>
                                  </p:par>
                                  <p:par>
                                    <p:cTn id="81" presetID="10" presetClass="exit" presetSubtype="0" fill="hold" nodeType="withEffect">
                                      <p:stCondLst>
                                        <p:cond delay="0"/>
                                      </p:stCondLst>
                                      <p:childTnLst>
                                        <p:animEffect transition="out" filter="fade">
                                          <p:cBhvr>
                                            <p:cTn id="82" dur="500"/>
                                            <p:tgtEl>
                                              <p:spTgt spid="39"/>
                                            </p:tgtEl>
                                          </p:cBhvr>
                                        </p:animEffect>
                                        <p:set>
                                          <p:cBhvr>
                                            <p:cTn id="83" dur="1" fill="hold">
                                              <p:stCondLst>
                                                <p:cond delay="499"/>
                                              </p:stCondLst>
                                            </p:cTn>
                                            <p:tgtEl>
                                              <p:spTgt spid="39"/>
                                            </p:tgtEl>
                                            <p:attrNameLst>
                                              <p:attrName>style.visibility</p:attrName>
                                            </p:attrNameLst>
                                          </p:cBhvr>
                                          <p:to>
                                            <p:strVal val="hidden"/>
                                          </p:to>
                                        </p:set>
                                      </p:childTnLst>
                                    </p:cTn>
                                  </p:par>
                                  <p:par>
                                    <p:cTn id="84" presetID="10" presetClass="exit" presetSubtype="0" fill="hold" nodeType="withEffect">
                                      <p:stCondLst>
                                        <p:cond delay="0"/>
                                      </p:stCondLst>
                                      <p:childTnLst>
                                        <p:animEffect transition="out" filter="fade">
                                          <p:cBhvr>
                                            <p:cTn id="85" dur="500"/>
                                            <p:tgtEl>
                                              <p:spTgt spid="40"/>
                                            </p:tgtEl>
                                          </p:cBhvr>
                                        </p:animEffect>
                                        <p:set>
                                          <p:cBhvr>
                                            <p:cTn id="86" dur="1" fill="hold">
                                              <p:stCondLst>
                                                <p:cond delay="499"/>
                                              </p:stCondLst>
                                            </p:cTn>
                                            <p:tgtEl>
                                              <p:spTgt spid="40"/>
                                            </p:tgtEl>
                                            <p:attrNameLst>
                                              <p:attrName>style.visibility</p:attrName>
                                            </p:attrNameLst>
                                          </p:cBhvr>
                                          <p:to>
                                            <p:strVal val="hidden"/>
                                          </p:to>
                                        </p:set>
                                      </p:childTnLst>
                                    </p:cTn>
                                  </p:par>
                                  <p:par>
                                    <p:cTn id="87" presetID="10" presetClass="exit" presetSubtype="0" fill="hold" nodeType="withEffect">
                                      <p:stCondLst>
                                        <p:cond delay="0"/>
                                      </p:stCondLst>
                                      <p:childTnLst>
                                        <p:animEffect transition="out" filter="fade">
                                          <p:cBhvr>
                                            <p:cTn id="88" dur="500"/>
                                            <p:tgtEl>
                                              <p:spTgt spid="41"/>
                                            </p:tgtEl>
                                          </p:cBhvr>
                                        </p:animEffect>
                                        <p:set>
                                          <p:cBhvr>
                                            <p:cTn id="89" dur="1" fill="hold">
                                              <p:stCondLst>
                                                <p:cond delay="499"/>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38"/>
                      </p:tgtEl>
                    </p:cond>
                  </p:nextCondLst>
                </p:seq>
              </p:childTnLst>
            </p:cTn>
          </p:par>
        </p:tn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6C9C40F7-6636-4B05-A249-C5AA12FDAEE6}"/>
              </a:ext>
            </a:extLst>
          </p:cNvPr>
          <p:cNvPicPr>
            <a:picLocks noChangeAspect="1"/>
          </p:cNvPicPr>
          <p:nvPr/>
        </p:nvPicPr>
        <p:blipFill>
          <a:blip r:embed="rId7"/>
          <a:stretch>
            <a:fillRect/>
          </a:stretch>
        </p:blipFill>
        <p:spPr>
          <a:xfrm>
            <a:off x="0" y="0"/>
            <a:ext cx="12192000" cy="6857999"/>
          </a:xfrm>
          <a:prstGeom prst="rect">
            <a:avLst/>
          </a:prstGeom>
        </p:spPr>
      </p:pic>
      <p:grpSp>
        <p:nvGrpSpPr>
          <p:cNvPr id="42" name="Group 41">
            <a:extLst>
              <a:ext uri="{FF2B5EF4-FFF2-40B4-BE49-F238E27FC236}">
                <a16:creationId xmlns:a16="http://schemas.microsoft.com/office/drawing/2014/main" id="{9905CDB2-EEB7-49B9-ADB2-66FCF558DF54}"/>
              </a:ext>
            </a:extLst>
          </p:cNvPr>
          <p:cNvGrpSpPr/>
          <p:nvPr/>
        </p:nvGrpSpPr>
        <p:grpSpPr>
          <a:xfrm>
            <a:off x="2482791" y="1603271"/>
            <a:ext cx="9486901" cy="3182815"/>
            <a:chOff x="2434106" y="246185"/>
            <a:chExt cx="9486901" cy="3182815"/>
          </a:xfrm>
        </p:grpSpPr>
        <p:pic>
          <p:nvPicPr>
            <p:cNvPr id="10" name="Picture 9">
              <a:extLst>
                <a:ext uri="{FF2B5EF4-FFF2-40B4-BE49-F238E27FC236}">
                  <a16:creationId xmlns:a16="http://schemas.microsoft.com/office/drawing/2014/main" id="{BFDC2BDB-258C-4F4A-86ED-C0A6EFC4F65F}"/>
                </a:ext>
              </a:extLst>
            </p:cNvPr>
            <p:cNvPicPr>
              <a:picLocks noChangeAspect="1"/>
            </p:cNvPicPr>
            <p:nvPr/>
          </p:nvPicPr>
          <p:blipFill>
            <a:blip r:embed="rId8"/>
            <a:stretch>
              <a:fillRect/>
            </a:stretch>
          </p:blipFill>
          <p:spPr>
            <a:xfrm>
              <a:off x="2434106" y="246185"/>
              <a:ext cx="9486901" cy="3182815"/>
            </a:xfrm>
            <a:prstGeom prst="rect">
              <a:avLst/>
            </a:prstGeom>
          </p:spPr>
        </p:pic>
        <p:sp>
          <p:nvSpPr>
            <p:cNvPr id="33" name="TextBox 32">
              <a:extLst>
                <a:ext uri="{FF2B5EF4-FFF2-40B4-BE49-F238E27FC236}">
                  <a16:creationId xmlns:a16="http://schemas.microsoft.com/office/drawing/2014/main" id="{74025C03-BBC1-4E41-924B-1D89C7CB42D3}"/>
                </a:ext>
              </a:extLst>
            </p:cNvPr>
            <p:cNvSpPr txBox="1"/>
            <p:nvPr/>
          </p:nvSpPr>
          <p:spPr>
            <a:xfrm>
              <a:off x="2663004" y="1207088"/>
              <a:ext cx="9029103" cy="1704249"/>
            </a:xfrm>
            <a:prstGeom prst="rect">
              <a:avLst/>
            </a:prstGeom>
            <a:noFill/>
          </p:spPr>
          <p:txBody>
            <a:bodyPr wrap="square" lIns="0" tIns="0" rIns="0" bIns="0" rtlCol="0">
              <a:spAutoFit/>
            </a:bodyPr>
            <a:lstStyle/>
            <a:p>
              <a:pPr marL="0" marR="0" lvl="0" indent="0" algn="ctr" defTabSz="914400" rtl="0" eaLnBrk="1" fontAlgn="auto" latinLnBrk="0" hangingPunct="1">
                <a:lnSpc>
                  <a:spcPct val="121000"/>
                </a:lnSpc>
                <a:spcBef>
                  <a:spcPts val="0"/>
                </a:spcBef>
                <a:spcAft>
                  <a:spcPts val="0"/>
                </a:spcAft>
                <a:buClrTx/>
                <a:buSzTx/>
                <a:buFontTx/>
                <a:buNone/>
                <a:tabLst/>
                <a:defRPr/>
              </a:pPr>
              <a:r>
                <a:rPr kumimoji="0" lang="vi-VN" sz="4800" b="0" i="0" u="none" strike="noStrike" kern="1200" cap="none" spc="0" normalizeH="0" baseline="0" noProof="0" dirty="0">
                  <a:ln>
                    <a:noFill/>
                  </a:ln>
                  <a:solidFill>
                    <a:srgbClr val="ED5565"/>
                  </a:solidFill>
                  <a:effectLst/>
                  <a:uLnTx/>
                  <a:uFillTx/>
                  <a:latin typeface="#9Slide02 Tieu de dai"/>
                  <a:ea typeface="+mn-ea"/>
                  <a:cs typeface="+mn-cs"/>
                </a:rPr>
                <a:t>Khi giúp đỡ người gặp khó khăn bạn cảm thấy thế nào? </a:t>
              </a:r>
              <a:endParaRPr kumimoji="0" lang="en-US" sz="4800" b="0" i="0" u="none" strike="noStrike" kern="1200" cap="none" spc="0" normalizeH="0" baseline="0" noProof="0" dirty="0">
                <a:ln>
                  <a:noFill/>
                </a:ln>
                <a:solidFill>
                  <a:srgbClr val="ED5565"/>
                </a:solidFill>
                <a:effectLst/>
                <a:uLnTx/>
                <a:uFillTx/>
                <a:latin typeface="#9Slide02 Tieu de dai"/>
                <a:ea typeface="+mn-ea"/>
                <a:cs typeface="+mn-cs"/>
              </a:endParaRPr>
            </a:p>
          </p:txBody>
        </p:sp>
      </p:grpSp>
      <p:pic>
        <p:nvPicPr>
          <p:cNvPr id="6" name="Picture 5">
            <a:extLst>
              <a:ext uri="{FF2B5EF4-FFF2-40B4-BE49-F238E27FC236}">
                <a16:creationId xmlns:a16="http://schemas.microsoft.com/office/drawing/2014/main" id="{6CDE6C19-37AA-4D55-B203-0CA4C11C25D6}"/>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400047" y="633073"/>
            <a:ext cx="1828800" cy="1423763"/>
          </a:xfrm>
          <a:prstGeom prst="rect">
            <a:avLst/>
          </a:prstGeom>
        </p:spPr>
      </p:pic>
      <p:pic>
        <p:nvPicPr>
          <p:cNvPr id="7" name="Picture 6">
            <a:extLst>
              <a:ext uri="{FF2B5EF4-FFF2-40B4-BE49-F238E27FC236}">
                <a16:creationId xmlns:a16="http://schemas.microsoft.com/office/drawing/2014/main" id="{A9E21BF8-DFDC-47FA-9179-0DA83D210266}"/>
              </a:ext>
            </a:extLst>
          </p:cNvPr>
          <p:cNvPicPr>
            <a:picLocks noChangeAspect="1"/>
          </p:cNvPicPr>
          <p:nvPr/>
        </p:nvPicPr>
        <p:blipFill>
          <a:blip r:embed="rId10">
            <a:alphaModFix amt="67000"/>
            <a:extLst>
              <a:ext uri="{28A0092B-C50C-407E-A947-70E740481C1C}">
                <a14:useLocalDpi xmlns:a14="http://schemas.microsoft.com/office/drawing/2010/main" val="0"/>
              </a:ext>
            </a:extLst>
          </a:blip>
          <a:srcRect/>
          <a:stretch/>
        </p:blipFill>
        <p:spPr>
          <a:xfrm>
            <a:off x="506205" y="1832330"/>
            <a:ext cx="1619694" cy="4454159"/>
          </a:xfrm>
          <a:prstGeom prst="rect">
            <a:avLst/>
          </a:prstGeom>
        </p:spPr>
      </p:pic>
      <p:pic>
        <p:nvPicPr>
          <p:cNvPr id="9" name="Picture 8">
            <a:extLst>
              <a:ext uri="{FF2B5EF4-FFF2-40B4-BE49-F238E27FC236}">
                <a16:creationId xmlns:a16="http://schemas.microsoft.com/office/drawing/2014/main" id="{30BF07C3-4F38-4220-AD03-4C6C0ECBDC76}"/>
              </a:ext>
            </a:extLst>
          </p:cNvPr>
          <p:cNvPicPr>
            <a:picLocks noChangeAspect="1"/>
          </p:cNvPicPr>
          <p:nvPr/>
        </p:nvPicPr>
        <p:blipFill>
          <a:blip r:embed="rId11"/>
          <a:stretch>
            <a:fillRect/>
          </a:stretch>
        </p:blipFill>
        <p:spPr>
          <a:xfrm>
            <a:off x="534674" y="4696912"/>
            <a:ext cx="1480559" cy="1524000"/>
          </a:xfrm>
          <a:prstGeom prst="rect">
            <a:avLst/>
          </a:prstGeom>
        </p:spPr>
      </p:pic>
      <p:pic>
        <p:nvPicPr>
          <p:cNvPr id="24" name="Picture 23">
            <a:extLst>
              <a:ext uri="{FF2B5EF4-FFF2-40B4-BE49-F238E27FC236}">
                <a16:creationId xmlns:a16="http://schemas.microsoft.com/office/drawing/2014/main" id="{F9C79009-6437-4B91-9359-59C563024011}"/>
              </a:ext>
            </a:extLst>
          </p:cNvPr>
          <p:cNvPicPr>
            <a:picLocks noChangeAspect="1"/>
          </p:cNvPicPr>
          <p:nvPr/>
        </p:nvPicPr>
        <p:blipFill>
          <a:blip r:embed="rId12" cstate="print">
            <a:extLst>
              <a:ext uri="{28A0092B-C50C-407E-A947-70E740481C1C}">
                <a14:useLocalDpi xmlns:a14="http://schemas.microsoft.com/office/drawing/2010/main" val="0"/>
              </a:ext>
            </a:extLst>
          </a:blip>
          <a:srcRect/>
          <a:stretch/>
        </p:blipFill>
        <p:spPr>
          <a:xfrm>
            <a:off x="637393" y="4786086"/>
            <a:ext cx="1354108" cy="1495472"/>
          </a:xfrm>
          <a:prstGeom prst="rect">
            <a:avLst/>
          </a:prstGeom>
        </p:spPr>
      </p:pic>
      <p:pic>
        <p:nvPicPr>
          <p:cNvPr id="13" name="Picture 12">
            <a:extLst>
              <a:ext uri="{FF2B5EF4-FFF2-40B4-BE49-F238E27FC236}">
                <a16:creationId xmlns:a16="http://schemas.microsoft.com/office/drawing/2014/main" id="{10273A81-4537-406E-B3CE-A31805A589E9}"/>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637580" y="4669357"/>
            <a:ext cx="1353734" cy="1622746"/>
          </a:xfrm>
          <a:prstGeom prst="rect">
            <a:avLst/>
          </a:prstGeom>
        </p:spPr>
      </p:pic>
      <p:pic>
        <p:nvPicPr>
          <p:cNvPr id="26" name="59c3c5f047238">
            <a:hlinkClick r:id="" action="ppaction://media"/>
            <a:extLst>
              <a:ext uri="{FF2B5EF4-FFF2-40B4-BE49-F238E27FC236}">
                <a16:creationId xmlns:a16="http://schemas.microsoft.com/office/drawing/2014/main" id="{B0D31032-F0AD-4067-9A69-879234BD82E0}"/>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306516" y="1358810"/>
            <a:ext cx="487363" cy="487363"/>
          </a:xfrm>
          <a:prstGeom prst="rect">
            <a:avLst/>
          </a:prstGeom>
        </p:spPr>
      </p:pic>
    </p:spTree>
    <p:extLst>
      <p:ext uri="{BB962C8B-B14F-4D97-AF65-F5344CB8AC3E}">
        <p14:creationId xmlns:p14="http://schemas.microsoft.com/office/powerpoint/2010/main" val="25946918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14:presetBounceEnd="58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58000">
                                          <p:cBhvr additive="base">
                                            <p:cTn id="7" dur="1000" fill="hold"/>
                                            <p:tgtEl>
                                              <p:spTgt spid="6"/>
                                            </p:tgtEl>
                                            <p:attrNameLst>
                                              <p:attrName>ppt_x</p:attrName>
                                            </p:attrNameLst>
                                          </p:cBhvr>
                                          <p:tavLst>
                                            <p:tav tm="0">
                                              <p:val>
                                                <p:strVal val="0-#ppt_w/2"/>
                                              </p:val>
                                            </p:tav>
                                            <p:tav tm="100000">
                                              <p:val>
                                                <p:strVal val="#ppt_x"/>
                                              </p:val>
                                            </p:tav>
                                          </p:tavLst>
                                        </p:anim>
                                        <p:anim calcmode="lin" valueType="num" p14:bounceEnd="58000">
                                          <p:cBhvr additive="base">
                                            <p:cTn id="8" dur="1000" fill="hold"/>
                                            <p:tgtEl>
                                              <p:spTgt spid="6"/>
                                            </p:tgtEl>
                                            <p:attrNameLst>
                                              <p:attrName>ppt_y</p:attrName>
                                            </p:attrNameLst>
                                          </p:cBhvr>
                                          <p:tavLst>
                                            <p:tav tm="0">
                                              <p:val>
                                                <p:strVal val="0-#ppt_h/2"/>
                                              </p:val>
                                            </p:tav>
                                            <p:tav tm="100000">
                                              <p:val>
                                                <p:strVal val="#ppt_y"/>
                                              </p:val>
                                            </p:tav>
                                          </p:tavLst>
                                        </p:anim>
                                      </p:childTnLst>
                                      <p:subTnLst>
                                        <p:audio>
                                          <p:cMediaNode vol="17000">
                                            <p:cTn display="0" masterRel="sameClick">
                                              <p:stCondLst>
                                                <p:cond evt="begin" delay="0">
                                                  <p:tn val="5"/>
                                                </p:cond>
                                              </p:stCondLst>
                                              <p:endCondLst>
                                                <p:cond evt="onStopAudio" delay="0">
                                                  <p:tgtEl>
                                                    <p:sldTgt/>
                                                  </p:tgtEl>
                                                </p:cond>
                                              </p:endCondLst>
                                            </p:cTn>
                                            <p:tgtEl>
                                              <p:sndTgt r:embed="rId4" name="DiaBayDen.wav"/>
                                            </p:tgtEl>
                                          </p:cMediaNode>
                                        </p:audio>
                                      </p:subTnLst>
                                    </p:cTn>
                                  </p:par>
                                </p:childTnLst>
                              </p:cTn>
                            </p:par>
                            <p:par>
                              <p:cTn id="9" fill="hold">
                                <p:stCondLst>
                                  <p:cond delay="1000"/>
                                </p:stCondLst>
                                <p:childTnLst>
                                  <p:par>
                                    <p:cTn id="10" presetID="2" presetClass="entr" presetSubtype="1" fill="hold" nodeType="afterEffect" p14:presetBounceEnd="65000">
                                      <p:stCondLst>
                                        <p:cond delay="0"/>
                                      </p:stCondLst>
                                      <p:childTnLst>
                                        <p:set>
                                          <p:cBhvr>
                                            <p:cTn id="11" dur="1" fill="hold">
                                              <p:stCondLst>
                                                <p:cond delay="0"/>
                                              </p:stCondLst>
                                            </p:cTn>
                                            <p:tgtEl>
                                              <p:spTgt spid="42"/>
                                            </p:tgtEl>
                                            <p:attrNameLst>
                                              <p:attrName>style.visibility</p:attrName>
                                            </p:attrNameLst>
                                          </p:cBhvr>
                                          <p:to>
                                            <p:strVal val="visible"/>
                                          </p:to>
                                        </p:set>
                                        <p:anim calcmode="lin" valueType="num" p14:bounceEnd="65000">
                                          <p:cBhvr additive="base">
                                            <p:cTn id="12" dur="1000" fill="hold"/>
                                            <p:tgtEl>
                                              <p:spTgt spid="42"/>
                                            </p:tgtEl>
                                            <p:attrNameLst>
                                              <p:attrName>ppt_x</p:attrName>
                                            </p:attrNameLst>
                                          </p:cBhvr>
                                          <p:tavLst>
                                            <p:tav tm="0">
                                              <p:val>
                                                <p:strVal val="#ppt_x"/>
                                              </p:val>
                                            </p:tav>
                                            <p:tav tm="100000">
                                              <p:val>
                                                <p:strVal val="#ppt_x"/>
                                              </p:val>
                                            </p:tav>
                                          </p:tavLst>
                                        </p:anim>
                                        <p:anim calcmode="lin" valueType="num" p14:bounceEnd="65000">
                                          <p:cBhvr additive="base">
                                            <p:cTn id="13" dur="1000" fill="hold"/>
                                            <p:tgtEl>
                                              <p:spTgt spid="42"/>
                                            </p:tgtEl>
                                            <p:attrNameLst>
                                              <p:attrName>ppt_y</p:attrName>
                                            </p:attrNameLst>
                                          </p:cBhvr>
                                          <p:tavLst>
                                            <p:tav tm="0">
                                              <p:val>
                                                <p:strVal val="0-#ppt_h/2"/>
                                              </p:val>
                                            </p:tav>
                                            <p:tav tm="100000">
                                              <p:val>
                                                <p:strVal val="#ppt_y"/>
                                              </p:val>
                                            </p:tav>
                                          </p:tavLst>
                                        </p:anim>
                                      </p:childTnLst>
                                    </p:cTn>
                                  </p:par>
                                </p:childTnLst>
                              </p:cTn>
                            </p:par>
                            <p:par>
                              <p:cTn id="14" fill="hold">
                                <p:stCondLst>
                                  <p:cond delay="2000"/>
                                </p:stCondLst>
                                <p:childTnLst>
                                  <p:par>
                                    <p:cTn id="15" presetID="22" presetClass="entr" presetSubtype="1"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up)">
                                          <p:cBhvr>
                                            <p:cTn id="17" dur="500"/>
                                            <p:tgtEl>
                                              <p:spTgt spid="7"/>
                                            </p:tgtEl>
                                          </p:cBhvr>
                                        </p:animEffect>
                                      </p:childTnLst>
                                    </p:cTn>
                                  </p:par>
                                </p:childTnLst>
                              </p:cTn>
                            </p:par>
                            <p:par>
                              <p:cTn id="18" fill="hold">
                                <p:stCondLst>
                                  <p:cond delay="2500"/>
                                </p:stCondLst>
                                <p:childTnLst>
                                  <p:par>
                                    <p:cTn id="19" presetID="1" presetClass="exit" presetSubtype="0" fill="hold" nodeType="afterEffect">
                                      <p:stCondLst>
                                        <p:cond delay="0"/>
                                      </p:stCondLst>
                                      <p:childTnLst>
                                        <p:set>
                                          <p:cBhvr>
                                            <p:cTn id="20" dur="1" fill="hold">
                                              <p:stCondLst>
                                                <p:cond delay="0"/>
                                              </p:stCondLst>
                                            </p:cTn>
                                            <p:tgtEl>
                                              <p:spTgt spid="24"/>
                                            </p:tgtEl>
                                            <p:attrNameLst>
                                              <p:attrName>style.visibility</p:attrName>
                                            </p:attrNameLst>
                                          </p:cBhvr>
                                          <p:to>
                                            <p:strVal val="hidden"/>
                                          </p:to>
                                        </p:set>
                                      </p:childTnLst>
                                    </p:cTn>
                                  </p:par>
                                  <p:par>
                                    <p:cTn id="21" presetID="1" presetClass="entr" presetSubtype="0" fill="hold" nodeType="with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par>
                              <p:cTn id="23" fill="hold">
                                <p:stCondLst>
                                  <p:cond delay="2500"/>
                                </p:stCondLst>
                                <p:childTnLst>
                                  <p:par>
                                    <p:cTn id="24" presetID="42" presetClass="path" presetSubtype="0" accel="50000" decel="50000" fill="hold" nodeType="afterEffect">
                                      <p:stCondLst>
                                        <p:cond delay="0"/>
                                      </p:stCondLst>
                                      <p:childTnLst>
                                        <p:animMotion origin="layout" path="M 2.70833E-6 -4.81481E-6 L 0.00677 -0.5155 " pathEditMode="relative" rAng="0" ptsTypes="AA">
                                          <p:cBhvr>
                                            <p:cTn id="25" dur="15000" fill="hold"/>
                                            <p:tgtEl>
                                              <p:spTgt spid="9"/>
                                            </p:tgtEl>
                                            <p:attrNameLst>
                                              <p:attrName>ppt_x</p:attrName>
                                              <p:attrName>ppt_y</p:attrName>
                                            </p:attrNameLst>
                                          </p:cBhvr>
                                          <p:rCtr x="339" y="-25787"/>
                                        </p:animMotion>
                                      </p:childTnLst>
                                    </p:cTn>
                                  </p:par>
                                  <p:par>
                                    <p:cTn id="26" presetID="6" presetClass="emph" presetSubtype="0" fill="hold" nodeType="withEffect">
                                      <p:stCondLst>
                                        <p:cond delay="0"/>
                                      </p:stCondLst>
                                      <p:childTnLst>
                                        <p:animScale>
                                          <p:cBhvr>
                                            <p:cTn id="27" dur="15000" fill="hold"/>
                                            <p:tgtEl>
                                              <p:spTgt spid="9"/>
                                            </p:tgtEl>
                                          </p:cBhvr>
                                          <p:by x="50000" y="50000"/>
                                        </p:animScale>
                                      </p:childTnLst>
                                    </p:cTn>
                                  </p:par>
                                  <p:par>
                                    <p:cTn id="28" presetID="22" presetClass="exit" presetSubtype="4" fill="hold" nodeType="withEffect">
                                      <p:stCondLst>
                                        <p:cond delay="0"/>
                                      </p:stCondLst>
                                      <p:childTnLst>
                                        <p:animEffect transition="out" filter="wipe(down)">
                                          <p:cBhvr>
                                            <p:cTn id="29" dur="15000"/>
                                            <p:tgtEl>
                                              <p:spTgt spid="7"/>
                                            </p:tgtEl>
                                          </p:cBhvr>
                                        </p:animEffect>
                                        <p:set>
                                          <p:cBhvr>
                                            <p:cTn id="30" dur="1" fill="hold">
                                              <p:stCondLst>
                                                <p:cond delay="14999"/>
                                              </p:stCondLst>
                                            </p:cTn>
                                            <p:tgtEl>
                                              <p:spTgt spid="7"/>
                                            </p:tgtEl>
                                            <p:attrNameLst>
                                              <p:attrName>style.visibility</p:attrName>
                                            </p:attrNameLst>
                                          </p:cBhvr>
                                          <p:to>
                                            <p:strVal val="hidden"/>
                                          </p:to>
                                        </p:set>
                                      </p:childTnLst>
                                      <p:subTnLst>
                                        <p:audio>
                                          <p:cMediaNode vol="15000">
                                            <p:cTn display="0" masterRel="sameClick">
                                              <p:stCondLst>
                                                <p:cond evt="begin" delay="0">
                                                  <p:tn val="28"/>
                                                </p:cond>
                                              </p:stCondLst>
                                              <p:endCondLst>
                                                <p:cond evt="onStopAudio" delay="0">
                                                  <p:tgtEl>
                                                    <p:sldTgt/>
                                                  </p:tgtEl>
                                                </p:cond>
                                              </p:endCondLst>
                                            </p:cTn>
                                            <p:tgtEl>
                                              <p:sndTgt r:embed="rId5" name="AmThanhDiaBay.wav"/>
                                            </p:tgtEl>
                                          </p:cMediaNode>
                                        </p:audio>
                                      </p:subTnLst>
                                    </p:cTn>
                                  </p:par>
                                </p:childTnLst>
                              </p:cTn>
                            </p:par>
                            <p:par>
                              <p:cTn id="31" fill="hold">
                                <p:stCondLst>
                                  <p:cond delay="17500"/>
                                </p:stCondLst>
                                <p:childTnLst>
                                  <p:par>
                                    <p:cTn id="32" presetID="32" presetClass="emph" presetSubtype="0" repeatCount="3000" fill="hold" nodeType="afterEffect">
                                      <p:stCondLst>
                                        <p:cond delay="0"/>
                                      </p:stCondLst>
                                      <p:childTnLst>
                                        <p:animRot by="120000">
                                          <p:cBhvr>
                                            <p:cTn id="33" dur="75" fill="hold">
                                              <p:stCondLst>
                                                <p:cond delay="0"/>
                                              </p:stCondLst>
                                            </p:cTn>
                                            <p:tgtEl>
                                              <p:spTgt spid="6"/>
                                            </p:tgtEl>
                                            <p:attrNameLst>
                                              <p:attrName>r</p:attrName>
                                            </p:attrNameLst>
                                          </p:cBhvr>
                                        </p:animRot>
                                        <p:animRot by="-240000">
                                          <p:cBhvr>
                                            <p:cTn id="34" dur="150" fill="hold">
                                              <p:stCondLst>
                                                <p:cond delay="150"/>
                                              </p:stCondLst>
                                            </p:cTn>
                                            <p:tgtEl>
                                              <p:spTgt spid="6"/>
                                            </p:tgtEl>
                                            <p:attrNameLst>
                                              <p:attrName>r</p:attrName>
                                            </p:attrNameLst>
                                          </p:cBhvr>
                                        </p:animRot>
                                        <p:animRot by="240000">
                                          <p:cBhvr>
                                            <p:cTn id="35" dur="150" fill="hold">
                                              <p:stCondLst>
                                                <p:cond delay="300"/>
                                              </p:stCondLst>
                                            </p:cTn>
                                            <p:tgtEl>
                                              <p:spTgt spid="6"/>
                                            </p:tgtEl>
                                            <p:attrNameLst>
                                              <p:attrName>r</p:attrName>
                                            </p:attrNameLst>
                                          </p:cBhvr>
                                        </p:animRot>
                                        <p:animRot by="-240000">
                                          <p:cBhvr>
                                            <p:cTn id="36" dur="150" fill="hold">
                                              <p:stCondLst>
                                                <p:cond delay="450"/>
                                              </p:stCondLst>
                                            </p:cTn>
                                            <p:tgtEl>
                                              <p:spTgt spid="6"/>
                                            </p:tgtEl>
                                            <p:attrNameLst>
                                              <p:attrName>r</p:attrName>
                                            </p:attrNameLst>
                                          </p:cBhvr>
                                        </p:animRot>
                                        <p:animRot by="120000">
                                          <p:cBhvr>
                                            <p:cTn id="37" dur="150" fill="hold">
                                              <p:stCondLst>
                                                <p:cond delay="600"/>
                                              </p:stCondLst>
                                            </p:cTn>
                                            <p:tgtEl>
                                              <p:spTgt spid="6"/>
                                            </p:tgtEl>
                                            <p:attrNameLst>
                                              <p:attrName>r</p:attrName>
                                            </p:attrNameLst>
                                          </p:cBhvr>
                                        </p:animRot>
                                      </p:childTnLst>
                                      <p:subTnLst>
                                        <p:audio>
                                          <p:cMediaNode>
                                            <p:cTn display="0" masterRel="sameClick">
                                              <p:stCondLst>
                                                <p:cond evt="begin" delay="0">
                                                  <p:tn val="32"/>
                                                </p:cond>
                                              </p:stCondLst>
                                              <p:endCondLst>
                                                <p:cond evt="onStopAudio" delay="0">
                                                  <p:tgtEl>
                                                    <p:sldTgt/>
                                                  </p:tgtEl>
                                                </p:cond>
                                              </p:endCondLst>
                                            </p:cTn>
                                            <p:tgtEl>
                                              <p:sndTgt r:embed="rId6" name="AmHetGio.wav"/>
                                            </p:tgtEl>
                                          </p:cMediaNode>
                                        </p:audio>
                                      </p:subTnLst>
                                    </p:cTn>
                                  </p:par>
                                </p:childTnLst>
                              </p:cTn>
                            </p:par>
                            <p:par>
                              <p:cTn id="38" fill="hold">
                                <p:stCondLst>
                                  <p:cond delay="19750"/>
                                </p:stCondLst>
                                <p:childTnLst>
                                  <p:par>
                                    <p:cTn id="39" presetID="10" presetClass="exit" presetSubtype="0" fill="hold" nodeType="afterEffect">
                                      <p:stCondLst>
                                        <p:cond delay="0"/>
                                      </p:stCondLst>
                                      <p:childTnLst>
                                        <p:animEffect transition="out" filter="fade">
                                          <p:cBhvr>
                                            <p:cTn id="40" dur="500"/>
                                            <p:tgtEl>
                                              <p:spTgt spid="7"/>
                                            </p:tgtEl>
                                          </p:cBhvr>
                                        </p:animEffect>
                                        <p:set>
                                          <p:cBhvr>
                                            <p:cTn id="41" dur="1" fill="hold">
                                              <p:stCondLst>
                                                <p:cond delay="499"/>
                                              </p:stCondLst>
                                            </p:cTn>
                                            <p:tgtEl>
                                              <p:spTgt spid="7"/>
                                            </p:tgtEl>
                                            <p:attrNameLst>
                                              <p:attrName>style.visibility</p:attrName>
                                            </p:attrNameLst>
                                          </p:cBhvr>
                                          <p:to>
                                            <p:strVal val="hidden"/>
                                          </p:to>
                                        </p:set>
                                      </p:childTnLst>
                                    </p:cTn>
                                  </p:par>
                                  <p:par>
                                    <p:cTn id="42" presetID="10" presetClass="exit" presetSubtype="0" fill="hold" nodeType="withEffect">
                                      <p:stCondLst>
                                        <p:cond delay="0"/>
                                      </p:stCondLst>
                                      <p:childTnLst>
                                        <p:animEffect transition="out" filter="fade">
                                          <p:cBhvr>
                                            <p:cTn id="43" dur="500"/>
                                            <p:tgtEl>
                                              <p:spTgt spid="9"/>
                                            </p:tgtEl>
                                          </p:cBhvr>
                                        </p:animEffect>
                                        <p:set>
                                          <p:cBhvr>
                                            <p:cTn id="44" dur="1" fill="hold">
                                              <p:stCondLst>
                                                <p:cond delay="499"/>
                                              </p:stCondLst>
                                            </p:cTn>
                                            <p:tgtEl>
                                              <p:spTgt spid="9"/>
                                            </p:tgtEl>
                                            <p:attrNameLst>
                                              <p:attrName>style.visibility</p:attrName>
                                            </p:attrNameLst>
                                          </p:cBhvr>
                                          <p:to>
                                            <p:strVal val="hidden"/>
                                          </p:to>
                                        </p:set>
                                      </p:childTnLst>
                                    </p:cTn>
                                  </p:par>
                                </p:childTnLst>
                              </p:cTn>
                            </p:par>
                            <p:par>
                              <p:cTn id="45" fill="hold">
                                <p:stCondLst>
                                  <p:cond delay="20250"/>
                                </p:stCondLst>
                                <p:childTnLst>
                                  <p:par>
                                    <p:cTn id="46" presetID="47" presetClass="entr" presetSubtype="0" fill="hold" nodeType="afterEffect">
                                      <p:stCondLst>
                                        <p:cond delay="0"/>
                                      </p:stCondLst>
                                      <p:childTnLst>
                                        <p:set>
                                          <p:cBhvr>
                                            <p:cTn id="47" dur="1" fill="hold">
                                              <p:stCondLst>
                                                <p:cond delay="0"/>
                                              </p:stCondLst>
                                            </p:cTn>
                                            <p:tgtEl>
                                              <p:spTgt spid="13"/>
                                            </p:tgtEl>
                                            <p:attrNameLst>
                                              <p:attrName>style.visibility</p:attrName>
                                            </p:attrNameLst>
                                          </p:cBhvr>
                                          <p:to>
                                            <p:strVal val="visible"/>
                                          </p:to>
                                        </p:set>
                                        <p:animEffect transition="in" filter="fade">
                                          <p:cBhvr>
                                            <p:cTn id="48" dur="1000"/>
                                            <p:tgtEl>
                                              <p:spTgt spid="13"/>
                                            </p:tgtEl>
                                          </p:cBhvr>
                                        </p:animEffect>
                                        <p:anim calcmode="lin" valueType="num">
                                          <p:cBhvr>
                                            <p:cTn id="49" dur="1000" fill="hold"/>
                                            <p:tgtEl>
                                              <p:spTgt spid="13"/>
                                            </p:tgtEl>
                                            <p:attrNameLst>
                                              <p:attrName>ppt_x</p:attrName>
                                            </p:attrNameLst>
                                          </p:cBhvr>
                                          <p:tavLst>
                                            <p:tav tm="0">
                                              <p:val>
                                                <p:strVal val="#ppt_x"/>
                                              </p:val>
                                            </p:tav>
                                            <p:tav tm="100000">
                                              <p:val>
                                                <p:strVal val="#ppt_x"/>
                                              </p:val>
                                            </p:tav>
                                          </p:tavLst>
                                        </p:anim>
                                        <p:anim calcmode="lin" valueType="num">
                                          <p:cBhvr>
                                            <p:cTn id="50" dur="1000" fill="hold"/>
                                            <p:tgtEl>
                                              <p:spTgt spid="13"/>
                                            </p:tgtEl>
                                            <p:attrNameLst>
                                              <p:attrName>ppt_y</p:attrName>
                                            </p:attrNameLst>
                                          </p:cBhvr>
                                          <p:tavLst>
                                            <p:tav tm="0">
                                              <p:val>
                                                <p:strVal val="#ppt_y-.1"/>
                                              </p:val>
                                            </p:tav>
                                            <p:tav tm="100000">
                                              <p:val>
                                                <p:strVal val="#ppt_y"/>
                                              </p:val>
                                            </p:tav>
                                          </p:tavLst>
                                        </p:anim>
                                      </p:childTnLst>
                                    </p:cTn>
                                  </p:par>
                                  <p:par>
                                    <p:cTn id="51" presetID="1" presetClass="mediacall" presetSubtype="0" fill="hold" nodeType="withEffect">
                                      <p:stCondLst>
                                        <p:cond delay="0"/>
                                      </p:stCondLst>
                                      <p:childTnLst>
                                        <p:cmd type="call" cmd="playFrom(0.0)">
                                          <p:cBhvr>
                                            <p:cTn id="52" dur="4576" fill="hold"/>
                                            <p:tgtEl>
                                              <p:spTgt spid="26"/>
                                            </p:tgtEl>
                                          </p:cBhvr>
                                        </p:cmd>
                                      </p:childTnLst>
                                    </p:cTn>
                                  </p:par>
                                  <p:par>
                                    <p:cTn id="53" presetID="2" presetClass="exit" presetSubtype="3" accel="80000" decel="20000" fill="hold" nodeType="withEffect">
                                      <p:stCondLst>
                                        <p:cond delay="0"/>
                                      </p:stCondLst>
                                      <p:childTnLst>
                                        <p:anim calcmode="lin" valueType="num">
                                          <p:cBhvr additive="base">
                                            <p:cTn id="54" dur="500"/>
                                            <p:tgtEl>
                                              <p:spTgt spid="6"/>
                                            </p:tgtEl>
                                            <p:attrNameLst>
                                              <p:attrName>ppt_x</p:attrName>
                                            </p:attrNameLst>
                                          </p:cBhvr>
                                          <p:tavLst>
                                            <p:tav tm="0">
                                              <p:val>
                                                <p:strVal val="ppt_x"/>
                                              </p:val>
                                            </p:tav>
                                            <p:tav tm="100000">
                                              <p:val>
                                                <p:strVal val="1+ppt_w/2"/>
                                              </p:val>
                                            </p:tav>
                                          </p:tavLst>
                                        </p:anim>
                                        <p:anim calcmode="lin" valueType="num">
                                          <p:cBhvr additive="base">
                                            <p:cTn id="55" dur="500"/>
                                            <p:tgtEl>
                                              <p:spTgt spid="6"/>
                                            </p:tgtEl>
                                            <p:attrNameLst>
                                              <p:attrName>ppt_y</p:attrName>
                                            </p:attrNameLst>
                                          </p:cBhvr>
                                          <p:tavLst>
                                            <p:tav tm="0">
                                              <p:val>
                                                <p:strVal val="ppt_y"/>
                                              </p:val>
                                            </p:tav>
                                            <p:tav tm="100000">
                                              <p:val>
                                                <p:strVal val="0-ppt_h/2"/>
                                              </p:val>
                                            </p:tav>
                                          </p:tavLst>
                                        </p:anim>
                                        <p:set>
                                          <p:cBhvr>
                                            <p:cTn id="56"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57" fill="hold" display="0">
                      <p:stCondLst>
                        <p:cond delay="indefinite"/>
                      </p:stCondLst>
                      <p:endCondLst>
                        <p:cond evt="onStopAudio" delay="0">
                          <p:tgtEl>
                            <p:sldTgt/>
                          </p:tgtEl>
                        </p:cond>
                      </p:endCondLst>
                    </p:cTn>
                    <p:tgtEl>
                      <p:spTgt spid="26"/>
                    </p:tgtEl>
                  </p:cMediaNode>
                </p:audio>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0-#ppt_w/2"/>
                                              </p:val>
                                            </p:tav>
                                            <p:tav tm="100000">
                                              <p:val>
                                                <p:strVal val="#ppt_x"/>
                                              </p:val>
                                            </p:tav>
                                          </p:tavLst>
                                        </p:anim>
                                        <p:anim calcmode="lin" valueType="num">
                                          <p:cBhvr additive="base">
                                            <p:cTn id="8" dur="1000" fill="hold"/>
                                            <p:tgtEl>
                                              <p:spTgt spid="6"/>
                                            </p:tgtEl>
                                            <p:attrNameLst>
                                              <p:attrName>ppt_y</p:attrName>
                                            </p:attrNameLst>
                                          </p:cBhvr>
                                          <p:tavLst>
                                            <p:tav tm="0">
                                              <p:val>
                                                <p:strVal val="0-#ppt_h/2"/>
                                              </p:val>
                                            </p:tav>
                                            <p:tav tm="100000">
                                              <p:val>
                                                <p:strVal val="#ppt_y"/>
                                              </p:val>
                                            </p:tav>
                                          </p:tavLst>
                                        </p:anim>
                                      </p:childTnLst>
                                      <p:subTnLst>
                                        <p:audio>
                                          <p:cMediaNode vol="17000">
                                            <p:cTn display="0" masterRel="sameClick">
                                              <p:stCondLst>
                                                <p:cond evt="begin" delay="0">
                                                  <p:tn val="5"/>
                                                </p:cond>
                                              </p:stCondLst>
                                              <p:endCondLst>
                                                <p:cond evt="onStopAudio" delay="0">
                                                  <p:tgtEl>
                                                    <p:sldTgt/>
                                                  </p:tgtEl>
                                                </p:cond>
                                              </p:endCondLst>
                                            </p:cTn>
                                            <p:tgtEl>
                                              <p:sndTgt r:embed="rId15" name="DiaBayDen.wav"/>
                                            </p:tgtEl>
                                          </p:cMediaNode>
                                        </p:audio>
                                      </p:subTnLst>
                                    </p:cTn>
                                  </p:par>
                                </p:childTnLst>
                              </p:cTn>
                            </p:par>
                            <p:par>
                              <p:cTn id="9" fill="hold">
                                <p:stCondLst>
                                  <p:cond delay="1000"/>
                                </p:stCondLst>
                                <p:childTnLst>
                                  <p:par>
                                    <p:cTn id="10" presetID="2" presetClass="entr" presetSubtype="1" fill="hold" nodeType="afterEffect">
                                      <p:stCondLst>
                                        <p:cond delay="0"/>
                                      </p:stCondLst>
                                      <p:childTnLst>
                                        <p:set>
                                          <p:cBhvr>
                                            <p:cTn id="11" dur="1" fill="hold">
                                              <p:stCondLst>
                                                <p:cond delay="0"/>
                                              </p:stCondLst>
                                            </p:cTn>
                                            <p:tgtEl>
                                              <p:spTgt spid="42"/>
                                            </p:tgtEl>
                                            <p:attrNameLst>
                                              <p:attrName>style.visibility</p:attrName>
                                            </p:attrNameLst>
                                          </p:cBhvr>
                                          <p:to>
                                            <p:strVal val="visible"/>
                                          </p:to>
                                        </p:set>
                                        <p:anim calcmode="lin" valueType="num">
                                          <p:cBhvr additive="base">
                                            <p:cTn id="12" dur="1000" fill="hold"/>
                                            <p:tgtEl>
                                              <p:spTgt spid="42"/>
                                            </p:tgtEl>
                                            <p:attrNameLst>
                                              <p:attrName>ppt_x</p:attrName>
                                            </p:attrNameLst>
                                          </p:cBhvr>
                                          <p:tavLst>
                                            <p:tav tm="0">
                                              <p:val>
                                                <p:strVal val="#ppt_x"/>
                                              </p:val>
                                            </p:tav>
                                            <p:tav tm="100000">
                                              <p:val>
                                                <p:strVal val="#ppt_x"/>
                                              </p:val>
                                            </p:tav>
                                          </p:tavLst>
                                        </p:anim>
                                        <p:anim calcmode="lin" valueType="num">
                                          <p:cBhvr additive="base">
                                            <p:cTn id="13" dur="1000" fill="hold"/>
                                            <p:tgtEl>
                                              <p:spTgt spid="42"/>
                                            </p:tgtEl>
                                            <p:attrNameLst>
                                              <p:attrName>ppt_y</p:attrName>
                                            </p:attrNameLst>
                                          </p:cBhvr>
                                          <p:tavLst>
                                            <p:tav tm="0">
                                              <p:val>
                                                <p:strVal val="0-#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stCondLst>
                                        <p:cond delay="0"/>
                                      </p:stCondLst>
                                      <p:childTnLst>
                                        <p:set>
                                          <p:cBhvr>
                                            <p:cTn id="16" dur="1" fill="hold">
                                              <p:stCondLst>
                                                <p:cond delay="0"/>
                                              </p:stCondLst>
                                            </p:cTn>
                                            <p:tgtEl>
                                              <p:spTgt spid="38"/>
                                            </p:tgtEl>
                                            <p:attrNameLst>
                                              <p:attrName>style.visibility</p:attrName>
                                            </p:attrNameLst>
                                          </p:cBhvr>
                                          <p:to>
                                            <p:strVal val="visible"/>
                                          </p:to>
                                        </p:set>
                                        <p:anim calcmode="lin" valueType="num">
                                          <p:cBhvr additive="base">
                                            <p:cTn id="17" dur="1000" fill="hold"/>
                                            <p:tgtEl>
                                              <p:spTgt spid="38"/>
                                            </p:tgtEl>
                                            <p:attrNameLst>
                                              <p:attrName>ppt_x</p:attrName>
                                            </p:attrNameLst>
                                          </p:cBhvr>
                                          <p:tavLst>
                                            <p:tav tm="0">
                                              <p:val>
                                                <p:strVal val="#ppt_x"/>
                                              </p:val>
                                            </p:tav>
                                            <p:tav tm="100000">
                                              <p:val>
                                                <p:strVal val="#ppt_x"/>
                                              </p:val>
                                            </p:tav>
                                          </p:tavLst>
                                        </p:anim>
                                        <p:anim calcmode="lin" valueType="num">
                                          <p:cBhvr additive="base">
                                            <p:cTn id="18" dur="1000" fill="hold"/>
                                            <p:tgtEl>
                                              <p:spTgt spid="38"/>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400"/>
                                      </p:stCondLst>
                                      <p:childTnLst>
                                        <p:set>
                                          <p:cBhvr>
                                            <p:cTn id="20" dur="1" fill="hold">
                                              <p:stCondLst>
                                                <p:cond delay="0"/>
                                              </p:stCondLst>
                                            </p:cTn>
                                            <p:tgtEl>
                                              <p:spTgt spid="39"/>
                                            </p:tgtEl>
                                            <p:attrNameLst>
                                              <p:attrName>style.visibility</p:attrName>
                                            </p:attrNameLst>
                                          </p:cBhvr>
                                          <p:to>
                                            <p:strVal val="visible"/>
                                          </p:to>
                                        </p:set>
                                        <p:anim calcmode="lin" valueType="num">
                                          <p:cBhvr additive="base">
                                            <p:cTn id="21" dur="1000" fill="hold"/>
                                            <p:tgtEl>
                                              <p:spTgt spid="39"/>
                                            </p:tgtEl>
                                            <p:attrNameLst>
                                              <p:attrName>ppt_x</p:attrName>
                                            </p:attrNameLst>
                                          </p:cBhvr>
                                          <p:tavLst>
                                            <p:tav tm="0">
                                              <p:val>
                                                <p:strVal val="#ppt_x"/>
                                              </p:val>
                                            </p:tav>
                                            <p:tav tm="100000">
                                              <p:val>
                                                <p:strVal val="#ppt_x"/>
                                              </p:val>
                                            </p:tav>
                                          </p:tavLst>
                                        </p:anim>
                                        <p:anim calcmode="lin" valueType="num">
                                          <p:cBhvr additive="base">
                                            <p:cTn id="22" dur="1000" fill="hold"/>
                                            <p:tgtEl>
                                              <p:spTgt spid="39"/>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800"/>
                                      </p:stCondLst>
                                      <p:childTnLst>
                                        <p:set>
                                          <p:cBhvr>
                                            <p:cTn id="24" dur="1" fill="hold">
                                              <p:stCondLst>
                                                <p:cond delay="0"/>
                                              </p:stCondLst>
                                            </p:cTn>
                                            <p:tgtEl>
                                              <p:spTgt spid="40"/>
                                            </p:tgtEl>
                                            <p:attrNameLst>
                                              <p:attrName>style.visibility</p:attrName>
                                            </p:attrNameLst>
                                          </p:cBhvr>
                                          <p:to>
                                            <p:strVal val="visible"/>
                                          </p:to>
                                        </p:set>
                                        <p:anim calcmode="lin" valueType="num">
                                          <p:cBhvr additive="base">
                                            <p:cTn id="25" dur="1000" fill="hold"/>
                                            <p:tgtEl>
                                              <p:spTgt spid="40"/>
                                            </p:tgtEl>
                                            <p:attrNameLst>
                                              <p:attrName>ppt_x</p:attrName>
                                            </p:attrNameLst>
                                          </p:cBhvr>
                                          <p:tavLst>
                                            <p:tav tm="0">
                                              <p:val>
                                                <p:strVal val="#ppt_x"/>
                                              </p:val>
                                            </p:tav>
                                            <p:tav tm="100000">
                                              <p:val>
                                                <p:strVal val="#ppt_x"/>
                                              </p:val>
                                            </p:tav>
                                          </p:tavLst>
                                        </p:anim>
                                        <p:anim calcmode="lin" valueType="num">
                                          <p:cBhvr additive="base">
                                            <p:cTn id="26" dur="1000" fill="hold"/>
                                            <p:tgtEl>
                                              <p:spTgt spid="40"/>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1200"/>
                                      </p:stCondLst>
                                      <p:childTnLst>
                                        <p:set>
                                          <p:cBhvr>
                                            <p:cTn id="28" dur="1" fill="hold">
                                              <p:stCondLst>
                                                <p:cond delay="0"/>
                                              </p:stCondLst>
                                            </p:cTn>
                                            <p:tgtEl>
                                              <p:spTgt spid="41"/>
                                            </p:tgtEl>
                                            <p:attrNameLst>
                                              <p:attrName>style.visibility</p:attrName>
                                            </p:attrNameLst>
                                          </p:cBhvr>
                                          <p:to>
                                            <p:strVal val="visible"/>
                                          </p:to>
                                        </p:set>
                                        <p:anim calcmode="lin" valueType="num">
                                          <p:cBhvr additive="base">
                                            <p:cTn id="29" dur="1000" fill="hold"/>
                                            <p:tgtEl>
                                              <p:spTgt spid="41"/>
                                            </p:tgtEl>
                                            <p:attrNameLst>
                                              <p:attrName>ppt_x</p:attrName>
                                            </p:attrNameLst>
                                          </p:cBhvr>
                                          <p:tavLst>
                                            <p:tav tm="0">
                                              <p:val>
                                                <p:strVal val="#ppt_x"/>
                                              </p:val>
                                            </p:tav>
                                            <p:tav tm="100000">
                                              <p:val>
                                                <p:strVal val="#ppt_x"/>
                                              </p:val>
                                            </p:tav>
                                          </p:tavLst>
                                        </p:anim>
                                        <p:anim calcmode="lin" valueType="num">
                                          <p:cBhvr additive="base">
                                            <p:cTn id="30" dur="1000" fill="hold"/>
                                            <p:tgtEl>
                                              <p:spTgt spid="41"/>
                                            </p:tgtEl>
                                            <p:attrNameLst>
                                              <p:attrName>ppt_y</p:attrName>
                                            </p:attrNameLst>
                                          </p:cBhvr>
                                          <p:tavLst>
                                            <p:tav tm="0">
                                              <p:val>
                                                <p:strVal val="1+#ppt_h/2"/>
                                              </p:val>
                                            </p:tav>
                                            <p:tav tm="100000">
                                              <p:val>
                                                <p:strVal val="#ppt_y"/>
                                              </p:val>
                                            </p:tav>
                                          </p:tavLst>
                                        </p:anim>
                                      </p:childTnLst>
                                    </p:cTn>
                                  </p:par>
                                </p:childTnLst>
                              </p:cTn>
                            </p:par>
                            <p:par>
                              <p:cTn id="31" fill="hold">
                                <p:stCondLst>
                                  <p:cond delay="4200"/>
                                </p:stCondLst>
                                <p:childTnLst>
                                  <p:par>
                                    <p:cTn id="32" presetID="22" presetClass="entr" presetSubtype="1" fill="hold" nodeType="after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wipe(up)">
                                          <p:cBhvr>
                                            <p:cTn id="34" dur="500"/>
                                            <p:tgtEl>
                                              <p:spTgt spid="7"/>
                                            </p:tgtEl>
                                          </p:cBhvr>
                                        </p:animEffect>
                                      </p:childTnLst>
                                    </p:cTn>
                                  </p:par>
                                </p:childTnLst>
                              </p:cTn>
                            </p:par>
                            <p:par>
                              <p:cTn id="35" fill="hold">
                                <p:stCondLst>
                                  <p:cond delay="4700"/>
                                </p:stCondLst>
                                <p:childTnLst>
                                  <p:par>
                                    <p:cTn id="36" presetID="1" presetClass="exit" presetSubtype="0" fill="hold" nodeType="afterEffect">
                                      <p:stCondLst>
                                        <p:cond delay="0"/>
                                      </p:stCondLst>
                                      <p:childTnLst>
                                        <p:set>
                                          <p:cBhvr>
                                            <p:cTn id="37" dur="1" fill="hold">
                                              <p:stCondLst>
                                                <p:cond delay="0"/>
                                              </p:stCondLst>
                                            </p:cTn>
                                            <p:tgtEl>
                                              <p:spTgt spid="24"/>
                                            </p:tgtEl>
                                            <p:attrNameLst>
                                              <p:attrName>style.visibility</p:attrName>
                                            </p:attrNameLst>
                                          </p:cBhvr>
                                          <p:to>
                                            <p:strVal val="hidden"/>
                                          </p:to>
                                        </p:set>
                                      </p:childTnLst>
                                    </p:cTn>
                                  </p:par>
                                  <p:par>
                                    <p:cTn id="38" presetID="1" presetClass="entr" presetSubtype="0" fill="hold" nodeType="withEffect">
                                      <p:stCondLst>
                                        <p:cond delay="0"/>
                                      </p:stCondLst>
                                      <p:childTnLst>
                                        <p:set>
                                          <p:cBhvr>
                                            <p:cTn id="39" dur="1" fill="hold">
                                              <p:stCondLst>
                                                <p:cond delay="0"/>
                                              </p:stCondLst>
                                            </p:cTn>
                                            <p:tgtEl>
                                              <p:spTgt spid="9"/>
                                            </p:tgtEl>
                                            <p:attrNameLst>
                                              <p:attrName>style.visibility</p:attrName>
                                            </p:attrNameLst>
                                          </p:cBhvr>
                                          <p:to>
                                            <p:strVal val="visible"/>
                                          </p:to>
                                        </p:set>
                                      </p:childTnLst>
                                    </p:cTn>
                                  </p:par>
                                </p:childTnLst>
                              </p:cTn>
                            </p:par>
                            <p:par>
                              <p:cTn id="40" fill="hold">
                                <p:stCondLst>
                                  <p:cond delay="4700"/>
                                </p:stCondLst>
                                <p:childTnLst>
                                  <p:par>
                                    <p:cTn id="41" presetID="42" presetClass="path" presetSubtype="0" accel="50000" decel="50000" fill="hold" nodeType="afterEffect">
                                      <p:stCondLst>
                                        <p:cond delay="0"/>
                                      </p:stCondLst>
                                      <p:childTnLst>
                                        <p:animMotion origin="layout" path="M 2.70833E-6 -4.81481E-6 L 0.00677 -0.5155 " pathEditMode="relative" rAng="0" ptsTypes="AA">
                                          <p:cBhvr>
                                            <p:cTn id="42" dur="15000" fill="hold"/>
                                            <p:tgtEl>
                                              <p:spTgt spid="9"/>
                                            </p:tgtEl>
                                            <p:attrNameLst>
                                              <p:attrName>ppt_x</p:attrName>
                                              <p:attrName>ppt_y</p:attrName>
                                            </p:attrNameLst>
                                          </p:cBhvr>
                                          <p:rCtr x="339" y="-25787"/>
                                        </p:animMotion>
                                      </p:childTnLst>
                                    </p:cTn>
                                  </p:par>
                                  <p:par>
                                    <p:cTn id="43" presetID="6" presetClass="emph" presetSubtype="0" fill="hold" nodeType="withEffect">
                                      <p:stCondLst>
                                        <p:cond delay="0"/>
                                      </p:stCondLst>
                                      <p:childTnLst>
                                        <p:animScale>
                                          <p:cBhvr>
                                            <p:cTn id="44" dur="15000" fill="hold"/>
                                            <p:tgtEl>
                                              <p:spTgt spid="9"/>
                                            </p:tgtEl>
                                          </p:cBhvr>
                                          <p:by x="50000" y="50000"/>
                                        </p:animScale>
                                      </p:childTnLst>
                                    </p:cTn>
                                  </p:par>
                                  <p:par>
                                    <p:cTn id="45" presetID="22" presetClass="exit" presetSubtype="4" fill="hold" nodeType="withEffect">
                                      <p:stCondLst>
                                        <p:cond delay="0"/>
                                      </p:stCondLst>
                                      <p:childTnLst>
                                        <p:animEffect transition="out" filter="wipe(down)">
                                          <p:cBhvr>
                                            <p:cTn id="46" dur="15000"/>
                                            <p:tgtEl>
                                              <p:spTgt spid="7"/>
                                            </p:tgtEl>
                                          </p:cBhvr>
                                        </p:animEffect>
                                        <p:set>
                                          <p:cBhvr>
                                            <p:cTn id="47" dur="1" fill="hold">
                                              <p:stCondLst>
                                                <p:cond delay="14999"/>
                                              </p:stCondLst>
                                            </p:cTn>
                                            <p:tgtEl>
                                              <p:spTgt spid="7"/>
                                            </p:tgtEl>
                                            <p:attrNameLst>
                                              <p:attrName>style.visibility</p:attrName>
                                            </p:attrNameLst>
                                          </p:cBhvr>
                                          <p:to>
                                            <p:strVal val="hidden"/>
                                          </p:to>
                                        </p:set>
                                      </p:childTnLst>
                                      <p:subTnLst>
                                        <p:audio>
                                          <p:cMediaNode vol="15000">
                                            <p:cTn display="0" masterRel="sameClick">
                                              <p:stCondLst>
                                                <p:cond evt="begin" delay="0">
                                                  <p:tn val="45"/>
                                                </p:cond>
                                              </p:stCondLst>
                                              <p:endCondLst>
                                                <p:cond evt="onStopAudio" delay="0">
                                                  <p:tgtEl>
                                                    <p:sldTgt/>
                                                  </p:tgtEl>
                                                </p:cond>
                                              </p:endCondLst>
                                            </p:cTn>
                                            <p:tgtEl>
                                              <p:sndTgt r:embed="rId16" name="AmThanhDiaBay.wav"/>
                                            </p:tgtEl>
                                          </p:cMediaNode>
                                        </p:audio>
                                      </p:subTnLst>
                                    </p:cTn>
                                  </p:par>
                                </p:childTnLst>
                              </p:cTn>
                            </p:par>
                            <p:par>
                              <p:cTn id="48" fill="hold">
                                <p:stCondLst>
                                  <p:cond delay="19700"/>
                                </p:stCondLst>
                                <p:childTnLst>
                                  <p:par>
                                    <p:cTn id="49" presetID="32" presetClass="emph" presetSubtype="0" repeatCount="3000" fill="hold" nodeType="afterEffect">
                                      <p:stCondLst>
                                        <p:cond delay="0"/>
                                      </p:stCondLst>
                                      <p:childTnLst>
                                        <p:animRot by="120000">
                                          <p:cBhvr>
                                            <p:cTn id="50" dur="75" fill="hold">
                                              <p:stCondLst>
                                                <p:cond delay="0"/>
                                              </p:stCondLst>
                                            </p:cTn>
                                            <p:tgtEl>
                                              <p:spTgt spid="6"/>
                                            </p:tgtEl>
                                            <p:attrNameLst>
                                              <p:attrName>r</p:attrName>
                                            </p:attrNameLst>
                                          </p:cBhvr>
                                        </p:animRot>
                                        <p:animRot by="-240000">
                                          <p:cBhvr>
                                            <p:cTn id="51" dur="150" fill="hold">
                                              <p:stCondLst>
                                                <p:cond delay="150"/>
                                              </p:stCondLst>
                                            </p:cTn>
                                            <p:tgtEl>
                                              <p:spTgt spid="6"/>
                                            </p:tgtEl>
                                            <p:attrNameLst>
                                              <p:attrName>r</p:attrName>
                                            </p:attrNameLst>
                                          </p:cBhvr>
                                        </p:animRot>
                                        <p:animRot by="240000">
                                          <p:cBhvr>
                                            <p:cTn id="52" dur="150" fill="hold">
                                              <p:stCondLst>
                                                <p:cond delay="300"/>
                                              </p:stCondLst>
                                            </p:cTn>
                                            <p:tgtEl>
                                              <p:spTgt spid="6"/>
                                            </p:tgtEl>
                                            <p:attrNameLst>
                                              <p:attrName>r</p:attrName>
                                            </p:attrNameLst>
                                          </p:cBhvr>
                                        </p:animRot>
                                        <p:animRot by="-240000">
                                          <p:cBhvr>
                                            <p:cTn id="53" dur="150" fill="hold">
                                              <p:stCondLst>
                                                <p:cond delay="450"/>
                                              </p:stCondLst>
                                            </p:cTn>
                                            <p:tgtEl>
                                              <p:spTgt spid="6"/>
                                            </p:tgtEl>
                                            <p:attrNameLst>
                                              <p:attrName>r</p:attrName>
                                            </p:attrNameLst>
                                          </p:cBhvr>
                                        </p:animRot>
                                        <p:animRot by="120000">
                                          <p:cBhvr>
                                            <p:cTn id="54" dur="150" fill="hold">
                                              <p:stCondLst>
                                                <p:cond delay="600"/>
                                              </p:stCondLst>
                                            </p:cTn>
                                            <p:tgtEl>
                                              <p:spTgt spid="6"/>
                                            </p:tgtEl>
                                            <p:attrNameLst>
                                              <p:attrName>r</p:attrName>
                                            </p:attrNameLst>
                                          </p:cBhvr>
                                        </p:animRot>
                                      </p:childTnLst>
                                      <p:subTnLst>
                                        <p:audio>
                                          <p:cMediaNode>
                                            <p:cTn display="0" masterRel="sameClick">
                                              <p:stCondLst>
                                                <p:cond evt="begin" delay="0">
                                                  <p:tn val="49"/>
                                                </p:cond>
                                              </p:stCondLst>
                                              <p:endCondLst>
                                                <p:cond evt="onStopAudio" delay="0">
                                                  <p:tgtEl>
                                                    <p:sldTgt/>
                                                  </p:tgtEl>
                                                </p:cond>
                                              </p:endCondLst>
                                            </p:cTn>
                                            <p:tgtEl>
                                              <p:sndTgt r:embed="rId17" name="AmHetGio.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55" fill="hold" display="0">
                      <p:stCondLst>
                        <p:cond delay="indefinite"/>
                      </p:stCondLst>
                      <p:endCondLst>
                        <p:cond evt="onStopAudio" delay="0">
                          <p:tgtEl>
                            <p:sldTgt/>
                          </p:tgtEl>
                        </p:cond>
                      </p:endCondLst>
                    </p:cTn>
                    <p:tgtEl>
                      <p:spTgt spid="26"/>
                    </p:tgtEl>
                  </p:cMediaNode>
                </p:audio>
                <p:seq concurrent="1" nextAc="seek">
                  <p:cTn id="56" restart="whenNotActive" fill="hold" evtFilter="cancelBubble" nodeType="interactiveSeq">
                    <p:stCondLst>
                      <p:cond evt="onClick" delay="0">
                        <p:tgtEl>
                          <p:spTgt spid="39"/>
                        </p:tgtEl>
                      </p:cond>
                    </p:stCondLst>
                    <p:endSync evt="end" delay="0">
                      <p:rtn val="all"/>
                    </p:endSync>
                    <p:childTnLst>
                      <p:par>
                        <p:cTn id="57" fill="hold">
                          <p:stCondLst>
                            <p:cond delay="0"/>
                          </p:stCondLst>
                          <p:childTnLst>
                            <p:par>
                              <p:cTn id="58" fill="hold">
                                <p:stCondLst>
                                  <p:cond delay="0"/>
                                </p:stCondLst>
                                <p:childTnLst>
                                  <p:par>
                                    <p:cTn id="59" presetID="26" presetClass="emph" presetSubtype="0" fill="hold" nodeType="clickEffect">
                                      <p:stCondLst>
                                        <p:cond delay="0"/>
                                      </p:stCondLst>
                                      <p:childTnLst>
                                        <p:animEffect transition="out" filter="fade">
                                          <p:cBhvr>
                                            <p:cTn id="60" dur="500" tmFilter="0, 0; .2, .5; .8, .5; 1, 0"/>
                                            <p:tgtEl>
                                              <p:spTgt spid="39"/>
                                            </p:tgtEl>
                                          </p:cBhvr>
                                        </p:animEffect>
                                        <p:animScale>
                                          <p:cBhvr>
                                            <p:cTn id="61" dur="250" autoRev="1" fill="hold"/>
                                            <p:tgtEl>
                                              <p:spTgt spid="39"/>
                                            </p:tgtEl>
                                          </p:cBhvr>
                                          <p:by x="105000" y="105000"/>
                                        </p:animScale>
                                      </p:childTnLst>
                                      <p:subTnLst>
                                        <p:audio>
                                          <p:cMediaNode>
                                            <p:cTn display="0" masterRel="sameClick">
                                              <p:stCondLst>
                                                <p:cond evt="begin" delay="0">
                                                  <p:tn val="59"/>
                                                </p:cond>
                                              </p:stCondLst>
                                              <p:endCondLst>
                                                <p:cond evt="onStopAudio" delay="0">
                                                  <p:tgtEl>
                                                    <p:sldTgt/>
                                                  </p:tgtEl>
                                                </p:cond>
                                              </p:endCondLst>
                                            </p:cTn>
                                            <p:tgtEl>
                                              <p:sndTgt r:embed="rId18" name="click.wav"/>
                                            </p:tgtEl>
                                          </p:cMediaNode>
                                        </p:audio>
                                      </p:subTnLst>
                                    </p:cTn>
                                  </p:par>
                                </p:childTnLst>
                              </p:cTn>
                            </p:par>
                            <p:par>
                              <p:cTn id="62" fill="hold">
                                <p:stCondLst>
                                  <p:cond delay="500"/>
                                </p:stCondLst>
                                <p:childTnLst>
                                  <p:par>
                                    <p:cTn id="63" presetID="10" presetClass="exit" presetSubtype="0" fill="hold" nodeType="afterEffect">
                                      <p:stCondLst>
                                        <p:cond delay="0"/>
                                      </p:stCondLst>
                                      <p:childTnLst>
                                        <p:animEffect transition="out" filter="fade">
                                          <p:cBhvr>
                                            <p:cTn id="64" dur="500"/>
                                            <p:tgtEl>
                                              <p:spTgt spid="7"/>
                                            </p:tgtEl>
                                          </p:cBhvr>
                                        </p:animEffect>
                                        <p:set>
                                          <p:cBhvr>
                                            <p:cTn id="65" dur="1" fill="hold">
                                              <p:stCondLst>
                                                <p:cond delay="499"/>
                                              </p:stCondLst>
                                            </p:cTn>
                                            <p:tgtEl>
                                              <p:spTgt spid="7"/>
                                            </p:tgtEl>
                                            <p:attrNameLst>
                                              <p:attrName>style.visibility</p:attrName>
                                            </p:attrNameLst>
                                          </p:cBhvr>
                                          <p:to>
                                            <p:strVal val="hidden"/>
                                          </p:to>
                                        </p:set>
                                      </p:childTnLst>
                                    </p:cTn>
                                  </p:par>
                                  <p:par>
                                    <p:cTn id="66" presetID="10" presetClass="exit" presetSubtype="0" fill="hold" nodeType="withEffect">
                                      <p:stCondLst>
                                        <p:cond delay="0"/>
                                      </p:stCondLst>
                                      <p:childTnLst>
                                        <p:animEffect transition="out" filter="fade">
                                          <p:cBhvr>
                                            <p:cTn id="67" dur="500"/>
                                            <p:tgtEl>
                                              <p:spTgt spid="9"/>
                                            </p:tgtEl>
                                          </p:cBhvr>
                                        </p:animEffect>
                                        <p:set>
                                          <p:cBhvr>
                                            <p:cTn id="68" dur="1" fill="hold">
                                              <p:stCondLst>
                                                <p:cond delay="499"/>
                                              </p:stCondLst>
                                            </p:cTn>
                                            <p:tgtEl>
                                              <p:spTgt spid="9"/>
                                            </p:tgtEl>
                                            <p:attrNameLst>
                                              <p:attrName>style.visibility</p:attrName>
                                            </p:attrNameLst>
                                          </p:cBhvr>
                                          <p:to>
                                            <p:strVal val="hidden"/>
                                          </p:to>
                                        </p:set>
                                      </p:childTnLst>
                                    </p:cTn>
                                  </p:par>
                                </p:childTnLst>
                              </p:cTn>
                            </p:par>
                            <p:par>
                              <p:cTn id="69" fill="hold">
                                <p:stCondLst>
                                  <p:cond delay="1000"/>
                                </p:stCondLst>
                                <p:childTnLst>
                                  <p:par>
                                    <p:cTn id="70" presetID="47" presetClass="entr" presetSubtype="0" fill="hold" nodeType="afterEffect">
                                      <p:stCondLst>
                                        <p:cond delay="0"/>
                                      </p:stCondLst>
                                      <p:childTnLst>
                                        <p:set>
                                          <p:cBhvr>
                                            <p:cTn id="71" dur="1" fill="hold">
                                              <p:stCondLst>
                                                <p:cond delay="0"/>
                                              </p:stCondLst>
                                            </p:cTn>
                                            <p:tgtEl>
                                              <p:spTgt spid="13"/>
                                            </p:tgtEl>
                                            <p:attrNameLst>
                                              <p:attrName>style.visibility</p:attrName>
                                            </p:attrNameLst>
                                          </p:cBhvr>
                                          <p:to>
                                            <p:strVal val="visible"/>
                                          </p:to>
                                        </p:set>
                                        <p:animEffect transition="in" filter="fade">
                                          <p:cBhvr>
                                            <p:cTn id="72" dur="1000"/>
                                            <p:tgtEl>
                                              <p:spTgt spid="13"/>
                                            </p:tgtEl>
                                          </p:cBhvr>
                                        </p:animEffect>
                                        <p:anim calcmode="lin" valueType="num">
                                          <p:cBhvr>
                                            <p:cTn id="73" dur="1000" fill="hold"/>
                                            <p:tgtEl>
                                              <p:spTgt spid="13"/>
                                            </p:tgtEl>
                                            <p:attrNameLst>
                                              <p:attrName>ppt_x</p:attrName>
                                            </p:attrNameLst>
                                          </p:cBhvr>
                                          <p:tavLst>
                                            <p:tav tm="0">
                                              <p:val>
                                                <p:strVal val="#ppt_x"/>
                                              </p:val>
                                            </p:tav>
                                            <p:tav tm="100000">
                                              <p:val>
                                                <p:strVal val="#ppt_x"/>
                                              </p:val>
                                            </p:tav>
                                          </p:tavLst>
                                        </p:anim>
                                        <p:anim calcmode="lin" valueType="num">
                                          <p:cBhvr>
                                            <p:cTn id="74" dur="1000" fill="hold"/>
                                            <p:tgtEl>
                                              <p:spTgt spid="13"/>
                                            </p:tgtEl>
                                            <p:attrNameLst>
                                              <p:attrName>ppt_y</p:attrName>
                                            </p:attrNameLst>
                                          </p:cBhvr>
                                          <p:tavLst>
                                            <p:tav tm="0">
                                              <p:val>
                                                <p:strVal val="#ppt_y-.1"/>
                                              </p:val>
                                            </p:tav>
                                            <p:tav tm="100000">
                                              <p:val>
                                                <p:strVal val="#ppt_y"/>
                                              </p:val>
                                            </p:tav>
                                          </p:tavLst>
                                        </p:anim>
                                      </p:childTnLst>
                                    </p:cTn>
                                  </p:par>
                                  <p:par>
                                    <p:cTn id="75" presetID="1" presetClass="mediacall" presetSubtype="0" fill="hold" nodeType="withEffect">
                                      <p:stCondLst>
                                        <p:cond delay="0"/>
                                      </p:stCondLst>
                                      <p:childTnLst>
                                        <p:cmd type="call" cmd="playFrom(0.0)">
                                          <p:cBhvr>
                                            <p:cTn id="76" dur="4576" fill="hold"/>
                                            <p:tgtEl>
                                              <p:spTgt spid="26"/>
                                            </p:tgtEl>
                                          </p:cBhvr>
                                        </p:cmd>
                                      </p:childTnLst>
                                    </p:cTn>
                                  </p:par>
                                  <p:par>
                                    <p:cTn id="77" presetID="2" presetClass="exit" presetSubtype="3" accel="80000" decel="20000" fill="hold" nodeType="withEffect">
                                      <p:stCondLst>
                                        <p:cond delay="0"/>
                                      </p:stCondLst>
                                      <p:childTnLst>
                                        <p:anim calcmode="lin" valueType="num">
                                          <p:cBhvr additive="base">
                                            <p:cTn id="78" dur="500"/>
                                            <p:tgtEl>
                                              <p:spTgt spid="6"/>
                                            </p:tgtEl>
                                            <p:attrNameLst>
                                              <p:attrName>ppt_x</p:attrName>
                                            </p:attrNameLst>
                                          </p:cBhvr>
                                          <p:tavLst>
                                            <p:tav tm="0">
                                              <p:val>
                                                <p:strVal val="ppt_x"/>
                                              </p:val>
                                            </p:tav>
                                            <p:tav tm="100000">
                                              <p:val>
                                                <p:strVal val="1+ppt_w/2"/>
                                              </p:val>
                                            </p:tav>
                                          </p:tavLst>
                                        </p:anim>
                                        <p:anim calcmode="lin" valueType="num">
                                          <p:cBhvr additive="base">
                                            <p:cTn id="79" dur="500"/>
                                            <p:tgtEl>
                                              <p:spTgt spid="6"/>
                                            </p:tgtEl>
                                            <p:attrNameLst>
                                              <p:attrName>ppt_y</p:attrName>
                                            </p:attrNameLst>
                                          </p:cBhvr>
                                          <p:tavLst>
                                            <p:tav tm="0">
                                              <p:val>
                                                <p:strVal val="ppt_y"/>
                                              </p:val>
                                            </p:tav>
                                            <p:tav tm="100000">
                                              <p:val>
                                                <p:strVal val="0-ppt_h/2"/>
                                              </p:val>
                                            </p:tav>
                                          </p:tavLst>
                                        </p:anim>
                                        <p:set>
                                          <p:cBhvr>
                                            <p:cTn id="80" dur="1" fill="hold">
                                              <p:stCondLst>
                                                <p:cond delay="499"/>
                                              </p:stCondLst>
                                            </p:cTn>
                                            <p:tgtEl>
                                              <p:spTgt spid="6"/>
                                            </p:tgtEl>
                                            <p:attrNameLst>
                                              <p:attrName>style.visibility</p:attrName>
                                            </p:attrNameLst>
                                          </p:cBhvr>
                                          <p:to>
                                            <p:strVal val="hidden"/>
                                          </p:to>
                                        </p:set>
                                      </p:childTnLst>
                                    </p:cTn>
                                  </p:par>
                                  <p:par>
                                    <p:cTn id="81" presetID="10" presetClass="exit" presetSubtype="0" fill="hold" nodeType="withEffect">
                                      <p:stCondLst>
                                        <p:cond delay="0"/>
                                      </p:stCondLst>
                                      <p:childTnLst>
                                        <p:animEffect transition="out" filter="fade">
                                          <p:cBhvr>
                                            <p:cTn id="82" dur="500"/>
                                            <p:tgtEl>
                                              <p:spTgt spid="40"/>
                                            </p:tgtEl>
                                          </p:cBhvr>
                                        </p:animEffect>
                                        <p:set>
                                          <p:cBhvr>
                                            <p:cTn id="83" dur="1" fill="hold">
                                              <p:stCondLst>
                                                <p:cond delay="499"/>
                                              </p:stCondLst>
                                            </p:cTn>
                                            <p:tgtEl>
                                              <p:spTgt spid="40"/>
                                            </p:tgtEl>
                                            <p:attrNameLst>
                                              <p:attrName>style.visibility</p:attrName>
                                            </p:attrNameLst>
                                          </p:cBhvr>
                                          <p:to>
                                            <p:strVal val="hidden"/>
                                          </p:to>
                                        </p:set>
                                      </p:childTnLst>
                                    </p:cTn>
                                  </p:par>
                                  <p:par>
                                    <p:cTn id="84" presetID="10" presetClass="exit" presetSubtype="0" fill="hold" nodeType="withEffect">
                                      <p:stCondLst>
                                        <p:cond delay="0"/>
                                      </p:stCondLst>
                                      <p:childTnLst>
                                        <p:animEffect transition="out" filter="fade">
                                          <p:cBhvr>
                                            <p:cTn id="85" dur="500"/>
                                            <p:tgtEl>
                                              <p:spTgt spid="41"/>
                                            </p:tgtEl>
                                          </p:cBhvr>
                                        </p:animEffect>
                                        <p:set>
                                          <p:cBhvr>
                                            <p:cTn id="86" dur="1" fill="hold">
                                              <p:stCondLst>
                                                <p:cond delay="499"/>
                                              </p:stCondLst>
                                            </p:cTn>
                                            <p:tgtEl>
                                              <p:spTgt spid="41"/>
                                            </p:tgtEl>
                                            <p:attrNameLst>
                                              <p:attrName>style.visibility</p:attrName>
                                            </p:attrNameLst>
                                          </p:cBhvr>
                                          <p:to>
                                            <p:strVal val="hidden"/>
                                          </p:to>
                                        </p:set>
                                      </p:childTnLst>
                                    </p:cTn>
                                  </p:par>
                                  <p:par>
                                    <p:cTn id="87" presetID="10" presetClass="exit" presetSubtype="0" fill="hold" nodeType="withEffect">
                                      <p:stCondLst>
                                        <p:cond delay="0"/>
                                      </p:stCondLst>
                                      <p:childTnLst>
                                        <p:animEffect transition="out" filter="fade">
                                          <p:cBhvr>
                                            <p:cTn id="88" dur="500"/>
                                            <p:tgtEl>
                                              <p:spTgt spid="38"/>
                                            </p:tgtEl>
                                          </p:cBhvr>
                                        </p:animEffect>
                                        <p:set>
                                          <p:cBhvr>
                                            <p:cTn id="89" dur="1" fill="hold">
                                              <p:stCondLst>
                                                <p:cond delay="499"/>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39"/>
                      </p:tgtEl>
                    </p:cond>
                  </p:nextCondLst>
                </p:seq>
              </p:childTnLst>
            </p:cTn>
          </p:par>
        </p:tn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3696BD2-902B-4222-AB03-1DDA78E6541A}"/>
              </a:ext>
            </a:extLst>
          </p:cNvPr>
          <p:cNvPicPr>
            <a:picLocks noChangeAspect="1"/>
          </p:cNvPicPr>
          <p:nvPr/>
        </p:nvPicPr>
        <p:blipFill rotWithShape="1">
          <a:blip r:embed="rId2">
            <a:extLst>
              <a:ext uri="{28A0092B-C50C-407E-A947-70E740481C1C}">
                <a14:useLocalDpi xmlns:a14="http://schemas.microsoft.com/office/drawing/2010/main" val="0"/>
              </a:ext>
            </a:extLst>
          </a:blip>
          <a:srcRect t="1751"/>
          <a:stretch/>
        </p:blipFill>
        <p:spPr>
          <a:xfrm>
            <a:off x="0" y="0"/>
            <a:ext cx="12211050" cy="6858000"/>
          </a:xfrm>
          <a:prstGeom prst="rect">
            <a:avLst/>
          </a:prstGeom>
        </p:spPr>
      </p:pic>
      <p:pic>
        <p:nvPicPr>
          <p:cNvPr id="4" name="Picture 3">
            <a:extLst>
              <a:ext uri="{FF2B5EF4-FFF2-40B4-BE49-F238E27FC236}">
                <a16:creationId xmlns:a16="http://schemas.microsoft.com/office/drawing/2014/main" id="{3DBD9952-5F19-45B5-B1B0-6312F9008EC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62667" y="2133600"/>
            <a:ext cx="4246649" cy="4038600"/>
          </a:xfrm>
          <a:prstGeom prst="rect">
            <a:avLst/>
          </a:prstGeom>
        </p:spPr>
      </p:pic>
      <p:grpSp>
        <p:nvGrpSpPr>
          <p:cNvPr id="8" name="Group 7">
            <a:extLst>
              <a:ext uri="{FF2B5EF4-FFF2-40B4-BE49-F238E27FC236}">
                <a16:creationId xmlns:a16="http://schemas.microsoft.com/office/drawing/2014/main" id="{BE7F857E-D8AC-4887-8179-C951D8492FBD}"/>
              </a:ext>
            </a:extLst>
          </p:cNvPr>
          <p:cNvGrpSpPr/>
          <p:nvPr/>
        </p:nvGrpSpPr>
        <p:grpSpPr>
          <a:xfrm>
            <a:off x="4114800" y="685800"/>
            <a:ext cx="7901974" cy="2743200"/>
            <a:chOff x="4114800" y="685800"/>
            <a:chExt cx="7901974" cy="2743200"/>
          </a:xfrm>
        </p:grpSpPr>
        <p:sp>
          <p:nvSpPr>
            <p:cNvPr id="7" name="Speech Bubble: Rectangle with Corners Rounded 6">
              <a:extLst>
                <a:ext uri="{FF2B5EF4-FFF2-40B4-BE49-F238E27FC236}">
                  <a16:creationId xmlns:a16="http://schemas.microsoft.com/office/drawing/2014/main" id="{160D3432-3912-4F6B-8129-1C7066299C80}"/>
                </a:ext>
              </a:extLst>
            </p:cNvPr>
            <p:cNvSpPr/>
            <p:nvPr/>
          </p:nvSpPr>
          <p:spPr>
            <a:xfrm>
              <a:off x="4114800" y="685800"/>
              <a:ext cx="7901974" cy="2743200"/>
            </a:xfrm>
            <a:prstGeom prst="wedgeRoundRectCallout">
              <a:avLst>
                <a:gd name="adj1" fmla="val -42241"/>
                <a:gd name="adj2" fmla="val 66389"/>
                <a:gd name="adj3" fmla="val 16667"/>
              </a:avLst>
            </a:prstGeom>
            <a:solidFill>
              <a:schemeClr val="bg1"/>
            </a:solidFill>
            <a:ln w="762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5" name="TextBox 4">
              <a:extLst>
                <a:ext uri="{FF2B5EF4-FFF2-40B4-BE49-F238E27FC236}">
                  <a16:creationId xmlns:a16="http://schemas.microsoft.com/office/drawing/2014/main" id="{DBE89296-2F1A-4013-90E9-A0295113DFA4}"/>
                </a:ext>
              </a:extLst>
            </p:cNvPr>
            <p:cNvSpPr txBox="1"/>
            <p:nvPr/>
          </p:nvSpPr>
          <p:spPr>
            <a:xfrm>
              <a:off x="4572000" y="1226403"/>
              <a:ext cx="7107715" cy="1661993"/>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a:ln>
                    <a:noFill/>
                  </a:ln>
                  <a:solidFill>
                    <a:srgbClr val="ED5565"/>
                  </a:solidFill>
                  <a:effectLst/>
                  <a:uLnTx/>
                  <a:uFillTx/>
                  <a:latin typeface="iCiel Cadena" panose="02000503000000020004" pitchFamily="50" charset="0"/>
                  <a:ea typeface="+mn-ea"/>
                  <a:cs typeface="+mn-cs"/>
                </a:rPr>
                <a:t>CẢM ƠN CÁC BẠN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a:ln>
                    <a:noFill/>
                  </a:ln>
                  <a:solidFill>
                    <a:srgbClr val="ED5565"/>
                  </a:solidFill>
                  <a:effectLst/>
                  <a:uLnTx/>
                  <a:uFillTx/>
                  <a:latin typeface="iCiel Cadena" panose="02000503000000020004" pitchFamily="50" charset="0"/>
                  <a:ea typeface="+mn-ea"/>
                  <a:cs typeface="+mn-cs"/>
                </a:rPr>
                <a:t>ĐÃ GIẢI CỨU CHÚNG TỚ!</a:t>
              </a:r>
            </a:p>
          </p:txBody>
        </p:sp>
      </p:grpSp>
    </p:spTree>
    <p:extLst>
      <p:ext uri="{BB962C8B-B14F-4D97-AF65-F5344CB8AC3E}">
        <p14:creationId xmlns:p14="http://schemas.microsoft.com/office/powerpoint/2010/main" val="27218934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80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80000">
                                          <p:cBhvr additive="base">
                                            <p:cTn id="7" dur="1500" fill="hold"/>
                                            <p:tgtEl>
                                              <p:spTgt spid="4"/>
                                            </p:tgtEl>
                                            <p:attrNameLst>
                                              <p:attrName>ppt_x</p:attrName>
                                            </p:attrNameLst>
                                          </p:cBhvr>
                                          <p:tavLst>
                                            <p:tav tm="0">
                                              <p:val>
                                                <p:strVal val="#ppt_x"/>
                                              </p:val>
                                            </p:tav>
                                            <p:tav tm="100000">
                                              <p:val>
                                                <p:strVal val="#ppt_x"/>
                                              </p:val>
                                            </p:tav>
                                          </p:tavLst>
                                        </p:anim>
                                        <p:anim calcmode="lin" valueType="num" p14:bounceEnd="80000">
                                          <p:cBhvr additive="base">
                                            <p:cTn id="8" dur="1500" fill="hold"/>
                                            <p:tgtEl>
                                              <p:spTgt spid="4"/>
                                            </p:tgtEl>
                                            <p:attrNameLst>
                                              <p:attrName>ppt_y</p:attrName>
                                            </p:attrNameLst>
                                          </p:cBhvr>
                                          <p:tavLst>
                                            <p:tav tm="0">
                                              <p:val>
                                                <p:strVal val="1+#ppt_h/2"/>
                                              </p:val>
                                            </p:tav>
                                            <p:tav tm="100000">
                                              <p:val>
                                                <p:strVal val="#ppt_y"/>
                                              </p:val>
                                            </p:tav>
                                          </p:tavLst>
                                        </p:anim>
                                      </p:childTnLst>
                                    </p:cTn>
                                  </p:par>
                                  <p:par>
                                    <p:cTn id="9" presetID="42" presetClass="entr" presetSubtype="0" fill="hold" nodeType="withEffect">
                                      <p:stCondLst>
                                        <p:cond delay="90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000"/>
                                            <p:tgtEl>
                                              <p:spTgt spid="8"/>
                                            </p:tgtEl>
                                          </p:cBhvr>
                                        </p:animEffect>
                                        <p:anim calcmode="lin" valueType="num">
                                          <p:cBhvr>
                                            <p:cTn id="12" dur="1000" fill="hold"/>
                                            <p:tgtEl>
                                              <p:spTgt spid="8"/>
                                            </p:tgtEl>
                                            <p:attrNameLst>
                                              <p:attrName>ppt_x</p:attrName>
                                            </p:attrNameLst>
                                          </p:cBhvr>
                                          <p:tavLst>
                                            <p:tav tm="0">
                                              <p:val>
                                                <p:strVal val="#ppt_x"/>
                                              </p:val>
                                            </p:tav>
                                            <p:tav tm="100000">
                                              <p:val>
                                                <p:strVal val="#ppt_x"/>
                                              </p:val>
                                            </p:tav>
                                          </p:tavLst>
                                        </p:anim>
                                        <p:anim calcmode="lin" valueType="num">
                                          <p:cBhvr>
                                            <p:cTn id="13" dur="1000" fill="hold"/>
                                            <p:tgtEl>
                                              <p:spTgt spid="8"/>
                                            </p:tgtEl>
                                            <p:attrNameLst>
                                              <p:attrName>ppt_y</p:attrName>
                                            </p:attrNameLst>
                                          </p:cBhvr>
                                          <p:tavLst>
                                            <p:tav tm="0">
                                              <p:val>
                                                <p:strVal val="#ppt_y+.1"/>
                                              </p:val>
                                            </p:tav>
                                            <p:tav tm="100000">
                                              <p:val>
                                                <p:strVal val="#ppt_y"/>
                                              </p:val>
                                            </p:tav>
                                          </p:tavLst>
                                        </p:anim>
                                      </p:childTnLst>
                                    </p:cTn>
                                  </p:par>
                                  <p:par>
                                    <p:cTn id="14" presetID="42" presetClass="path" presetSubtype="0" repeatCount="indefinite" accel="50000" decel="50000" autoRev="1" fill="hold" nodeType="withEffect">
                                      <p:stCondLst>
                                        <p:cond delay="1100"/>
                                      </p:stCondLst>
                                      <p:childTnLst>
                                        <p:animMotion origin="layout" path="M 8.33333E-7 4.44444E-6 L -0.00078 0.0118 " pathEditMode="relative" rAng="0" ptsTypes="AA">
                                          <p:cBhvr>
                                            <p:cTn id="15" dur="4000" fill="hold"/>
                                            <p:tgtEl>
                                              <p:spTgt spid="4"/>
                                            </p:tgtEl>
                                            <p:attrNameLst>
                                              <p:attrName>ppt_x</p:attrName>
                                              <p:attrName>ppt_y</p:attrName>
                                            </p:attrNameLst>
                                          </p:cBhvr>
                                          <p:rCtr x="-3900" y="579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500" fill="hold"/>
                                            <p:tgtEl>
                                              <p:spTgt spid="4"/>
                                            </p:tgtEl>
                                            <p:attrNameLst>
                                              <p:attrName>ppt_x</p:attrName>
                                            </p:attrNameLst>
                                          </p:cBhvr>
                                          <p:tavLst>
                                            <p:tav tm="0">
                                              <p:val>
                                                <p:strVal val="#ppt_x"/>
                                              </p:val>
                                            </p:tav>
                                            <p:tav tm="100000">
                                              <p:val>
                                                <p:strVal val="#ppt_x"/>
                                              </p:val>
                                            </p:tav>
                                          </p:tavLst>
                                        </p:anim>
                                        <p:anim calcmode="lin" valueType="num">
                                          <p:cBhvr additive="base">
                                            <p:cTn id="8" dur="1500" fill="hold"/>
                                            <p:tgtEl>
                                              <p:spTgt spid="4"/>
                                            </p:tgtEl>
                                            <p:attrNameLst>
                                              <p:attrName>ppt_y</p:attrName>
                                            </p:attrNameLst>
                                          </p:cBhvr>
                                          <p:tavLst>
                                            <p:tav tm="0">
                                              <p:val>
                                                <p:strVal val="1+#ppt_h/2"/>
                                              </p:val>
                                            </p:tav>
                                            <p:tav tm="100000">
                                              <p:val>
                                                <p:strVal val="#ppt_y"/>
                                              </p:val>
                                            </p:tav>
                                          </p:tavLst>
                                        </p:anim>
                                      </p:childTnLst>
                                    </p:cTn>
                                  </p:par>
                                  <p:par>
                                    <p:cTn id="9" presetID="42" presetClass="entr" presetSubtype="0" fill="hold" nodeType="withEffect">
                                      <p:stCondLst>
                                        <p:cond delay="90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000"/>
                                            <p:tgtEl>
                                              <p:spTgt spid="8"/>
                                            </p:tgtEl>
                                          </p:cBhvr>
                                        </p:animEffect>
                                        <p:anim calcmode="lin" valueType="num">
                                          <p:cBhvr>
                                            <p:cTn id="12" dur="1000" fill="hold"/>
                                            <p:tgtEl>
                                              <p:spTgt spid="8"/>
                                            </p:tgtEl>
                                            <p:attrNameLst>
                                              <p:attrName>ppt_x</p:attrName>
                                            </p:attrNameLst>
                                          </p:cBhvr>
                                          <p:tavLst>
                                            <p:tav tm="0">
                                              <p:val>
                                                <p:strVal val="#ppt_x"/>
                                              </p:val>
                                            </p:tav>
                                            <p:tav tm="100000">
                                              <p:val>
                                                <p:strVal val="#ppt_x"/>
                                              </p:val>
                                            </p:tav>
                                          </p:tavLst>
                                        </p:anim>
                                        <p:anim calcmode="lin" valueType="num">
                                          <p:cBhvr>
                                            <p:cTn id="13" dur="1000" fill="hold"/>
                                            <p:tgtEl>
                                              <p:spTgt spid="8"/>
                                            </p:tgtEl>
                                            <p:attrNameLst>
                                              <p:attrName>ppt_y</p:attrName>
                                            </p:attrNameLst>
                                          </p:cBhvr>
                                          <p:tavLst>
                                            <p:tav tm="0">
                                              <p:val>
                                                <p:strVal val="#ppt_y+.1"/>
                                              </p:val>
                                            </p:tav>
                                            <p:tav tm="100000">
                                              <p:val>
                                                <p:strVal val="#ppt_y"/>
                                              </p:val>
                                            </p:tav>
                                          </p:tavLst>
                                        </p:anim>
                                      </p:childTnLst>
                                    </p:cTn>
                                  </p:par>
                                  <p:par>
                                    <p:cTn id="14" presetID="42" presetClass="path" presetSubtype="0" repeatCount="indefinite" accel="50000" decel="50000" autoRev="1" fill="hold" nodeType="withEffect">
                                      <p:stCondLst>
                                        <p:cond delay="1100"/>
                                      </p:stCondLst>
                                      <p:childTnLst>
                                        <p:animMotion origin="layout" path="M 8.33333E-7 4.44444E-6 L -0.00078 0.0118 " pathEditMode="relative" rAng="0" ptsTypes="AA">
                                          <p:cBhvr>
                                            <p:cTn id="15" dur="4000" fill="hold"/>
                                            <p:tgtEl>
                                              <p:spTgt spid="4"/>
                                            </p:tgtEl>
                                            <p:attrNameLst>
                                              <p:attrName>ppt_x</p:attrName>
                                              <p:attrName>ppt_y</p:attrName>
                                            </p:attrNameLst>
                                          </p:cBhvr>
                                          <p:rCtr x="-39" y="57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737017" y="199541"/>
            <a:ext cx="10815241" cy="6108721"/>
          </a:xfrm>
          <a:prstGeom prst="rect">
            <a:avLst/>
          </a:prstGeom>
        </p:spPr>
      </p:pic>
    </p:spTree>
    <p:extLst>
      <p:ext uri="{BB962C8B-B14F-4D97-AF65-F5344CB8AC3E}">
        <p14:creationId xmlns:p14="http://schemas.microsoft.com/office/powerpoint/2010/main" val="3932915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 calcmode="lin" valueType="num">
                                      <p:cBhvr>
                                        <p:cTn id="9" dur="500" fill="hold"/>
                                        <p:tgtEl>
                                          <p:spTgt spid="2"/>
                                        </p:tgtEl>
                                        <p:attrNameLst>
                                          <p:attrName>style.rotation</p:attrName>
                                        </p:attrNameLst>
                                      </p:cBhvr>
                                      <p:tavLst>
                                        <p:tav tm="0">
                                          <p:val>
                                            <p:fltVal val="90"/>
                                          </p:val>
                                        </p:tav>
                                        <p:tav tm="100000">
                                          <p:val>
                                            <p:fltVal val="0"/>
                                          </p:val>
                                        </p:tav>
                                      </p:tavLst>
                                    </p:anim>
                                    <p:animEffect transition="in" filter="fade">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3000" r="-3000"/>
          </a:stretch>
        </a:blipFill>
        <a:effectLst/>
      </p:bgPr>
    </p:bg>
    <p:spTree>
      <p:nvGrpSpPr>
        <p:cNvPr id="1" name=""/>
        <p:cNvGrpSpPr/>
        <p:nvPr/>
      </p:nvGrpSpPr>
      <p:grpSpPr>
        <a:xfrm>
          <a:off x="0" y="0"/>
          <a:ext cx="0" cy="0"/>
          <a:chOff x="0" y="0"/>
          <a:chExt cx="0" cy="0"/>
        </a:xfrm>
      </p:grpSpPr>
      <p:sp>
        <p:nvSpPr>
          <p:cNvPr id="4" name="Rounded Rectangle 3"/>
          <p:cNvSpPr/>
          <p:nvPr/>
        </p:nvSpPr>
        <p:spPr>
          <a:xfrm>
            <a:off x="590550" y="671332"/>
            <a:ext cx="11239500" cy="5943477"/>
          </a:xfrm>
          <a:prstGeom prst="roundRect">
            <a:avLst>
              <a:gd name="adj" fmla="val 4439"/>
            </a:avLst>
          </a:prstGeom>
          <a:solidFill>
            <a:schemeClr val="bg1"/>
          </a:solidFill>
          <a:ln w="762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4681" y="0"/>
            <a:ext cx="2853494" cy="1990725"/>
          </a:xfrm>
          <a:prstGeom prst="rect">
            <a:avLst/>
          </a:prstGeom>
        </p:spPr>
      </p:pic>
      <p:sp>
        <p:nvSpPr>
          <p:cNvPr id="7" name="TextBox 6"/>
          <p:cNvSpPr txBox="1"/>
          <p:nvPr/>
        </p:nvSpPr>
        <p:spPr>
          <a:xfrm rot="542452">
            <a:off x="892666" y="395197"/>
            <a:ext cx="556563" cy="1200329"/>
          </a:xfrm>
          <a:prstGeom prst="rect">
            <a:avLst/>
          </a:prstGeom>
          <a:noFill/>
        </p:spPr>
        <p:txBody>
          <a:bodyPr wrap="none" rtlCol="0">
            <a:spAutoFit/>
          </a:bodyPr>
          <a:lstStyle/>
          <a:p>
            <a:r>
              <a:rPr lang="en-US" sz="7200" dirty="0">
                <a:ln w="28575">
                  <a:solidFill>
                    <a:schemeClr val="tx1">
                      <a:lumMod val="85000"/>
                      <a:lumOff val="15000"/>
                    </a:schemeClr>
                  </a:solidFill>
                </a:ln>
                <a:solidFill>
                  <a:schemeClr val="accent2">
                    <a:lumMod val="60000"/>
                    <a:lumOff val="40000"/>
                  </a:schemeClr>
                </a:solidFill>
                <a:latin typeface="#9Slide07 SVNZiclets" panose="02000603000000000000" pitchFamily="2" charset="0"/>
              </a:rPr>
              <a:t>1</a:t>
            </a:r>
          </a:p>
        </p:txBody>
      </p:sp>
      <p:sp>
        <p:nvSpPr>
          <p:cNvPr id="8" name="TextBox 7"/>
          <p:cNvSpPr txBox="1"/>
          <p:nvPr/>
        </p:nvSpPr>
        <p:spPr>
          <a:xfrm>
            <a:off x="2414702" y="769231"/>
            <a:ext cx="9415348" cy="3416320"/>
          </a:xfrm>
          <a:prstGeom prst="rect">
            <a:avLst/>
          </a:prstGeom>
          <a:noFill/>
        </p:spPr>
        <p:txBody>
          <a:bodyPr wrap="square" rtlCol="0">
            <a:spAutoFit/>
          </a:bodyPr>
          <a:lstStyle/>
          <a:p>
            <a:r>
              <a:rPr lang="en-US" sz="3600" b="1" dirty="0" err="1">
                <a:solidFill>
                  <a:schemeClr val="accent2">
                    <a:lumMod val="75000"/>
                  </a:schemeClr>
                </a:solidFill>
              </a:rPr>
              <a:t>Kể</a:t>
            </a:r>
            <a:r>
              <a:rPr lang="en-US" sz="3600" b="1" dirty="0">
                <a:solidFill>
                  <a:schemeClr val="accent2">
                    <a:lumMod val="75000"/>
                  </a:schemeClr>
                </a:solidFill>
              </a:rPr>
              <a:t> </a:t>
            </a:r>
            <a:r>
              <a:rPr lang="en-US" sz="3600" b="1" dirty="0" err="1">
                <a:solidFill>
                  <a:schemeClr val="accent2">
                    <a:lumMod val="75000"/>
                  </a:schemeClr>
                </a:solidFill>
              </a:rPr>
              <a:t>về</a:t>
            </a:r>
            <a:r>
              <a:rPr lang="en-US" sz="3600" b="1" dirty="0">
                <a:solidFill>
                  <a:schemeClr val="accent2">
                    <a:lumMod val="75000"/>
                  </a:schemeClr>
                </a:solidFill>
              </a:rPr>
              <a:t> </a:t>
            </a:r>
            <a:r>
              <a:rPr lang="en-US" sz="3600" b="1" dirty="0" err="1">
                <a:solidFill>
                  <a:schemeClr val="accent2">
                    <a:lumMod val="75000"/>
                  </a:schemeClr>
                </a:solidFill>
              </a:rPr>
              <a:t>một</a:t>
            </a:r>
            <a:r>
              <a:rPr lang="en-US" sz="3600" b="1" dirty="0">
                <a:solidFill>
                  <a:schemeClr val="accent2">
                    <a:lumMod val="75000"/>
                  </a:schemeClr>
                </a:solidFill>
              </a:rPr>
              <a:t> </a:t>
            </a:r>
            <a:r>
              <a:rPr lang="en-US" sz="3600" b="1" dirty="0" err="1">
                <a:solidFill>
                  <a:schemeClr val="accent2">
                    <a:lumMod val="75000"/>
                  </a:schemeClr>
                </a:solidFill>
              </a:rPr>
              <a:t>người</a:t>
            </a:r>
            <a:r>
              <a:rPr lang="en-US" sz="3600" b="1" dirty="0">
                <a:solidFill>
                  <a:schemeClr val="accent2">
                    <a:lumMod val="75000"/>
                  </a:schemeClr>
                </a:solidFill>
              </a:rPr>
              <a:t> </a:t>
            </a:r>
            <a:r>
              <a:rPr lang="en-US" sz="3600" b="1" dirty="0" err="1">
                <a:solidFill>
                  <a:schemeClr val="accent2">
                    <a:lumMod val="75000"/>
                  </a:schemeClr>
                </a:solidFill>
              </a:rPr>
              <a:t>có</a:t>
            </a:r>
            <a:r>
              <a:rPr lang="en-US" sz="3600" b="1" dirty="0">
                <a:solidFill>
                  <a:schemeClr val="accent2">
                    <a:lumMod val="75000"/>
                  </a:schemeClr>
                </a:solidFill>
              </a:rPr>
              <a:t> </a:t>
            </a:r>
            <a:r>
              <a:rPr lang="en-US" sz="3600" b="1" dirty="0" err="1">
                <a:solidFill>
                  <a:schemeClr val="accent2">
                    <a:lumMod val="75000"/>
                  </a:schemeClr>
                </a:solidFill>
              </a:rPr>
              <a:t>hoàn</a:t>
            </a:r>
            <a:r>
              <a:rPr lang="en-US" sz="3600" b="1" dirty="0">
                <a:solidFill>
                  <a:schemeClr val="accent2">
                    <a:lumMod val="75000"/>
                  </a:schemeClr>
                </a:solidFill>
              </a:rPr>
              <a:t> </a:t>
            </a:r>
            <a:r>
              <a:rPr lang="en-US" sz="3600" b="1" dirty="0" err="1">
                <a:solidFill>
                  <a:schemeClr val="accent2">
                    <a:lumMod val="75000"/>
                  </a:schemeClr>
                </a:solidFill>
              </a:rPr>
              <a:t>cảnh</a:t>
            </a:r>
            <a:r>
              <a:rPr lang="en-US" sz="3600" b="1" dirty="0">
                <a:solidFill>
                  <a:schemeClr val="accent2">
                    <a:lumMod val="75000"/>
                  </a:schemeClr>
                </a:solidFill>
              </a:rPr>
              <a:t> </a:t>
            </a:r>
            <a:r>
              <a:rPr lang="en-US" sz="3600" b="1" dirty="0" err="1">
                <a:solidFill>
                  <a:schemeClr val="accent2">
                    <a:lumMod val="75000"/>
                  </a:schemeClr>
                </a:solidFill>
              </a:rPr>
              <a:t>khó</a:t>
            </a:r>
            <a:r>
              <a:rPr lang="en-US" sz="3600" b="1" dirty="0">
                <a:solidFill>
                  <a:schemeClr val="accent2">
                    <a:lumMod val="75000"/>
                  </a:schemeClr>
                </a:solidFill>
              </a:rPr>
              <a:t> </a:t>
            </a:r>
            <a:r>
              <a:rPr lang="en-US" sz="3600" b="1" dirty="0" err="1">
                <a:solidFill>
                  <a:schemeClr val="accent2">
                    <a:lumMod val="75000"/>
                  </a:schemeClr>
                </a:solidFill>
              </a:rPr>
              <a:t>khăn</a:t>
            </a:r>
            <a:r>
              <a:rPr lang="en-US" sz="3600" b="1" dirty="0">
                <a:solidFill>
                  <a:schemeClr val="accent2">
                    <a:lumMod val="75000"/>
                  </a:schemeClr>
                </a:solidFill>
              </a:rPr>
              <a:t> </a:t>
            </a:r>
            <a:r>
              <a:rPr lang="en-US" sz="3600" b="1" dirty="0" err="1">
                <a:solidFill>
                  <a:schemeClr val="accent2">
                    <a:lumMod val="75000"/>
                  </a:schemeClr>
                </a:solidFill>
              </a:rPr>
              <a:t>mà</a:t>
            </a:r>
            <a:r>
              <a:rPr lang="en-US" sz="3600" b="1" dirty="0">
                <a:solidFill>
                  <a:schemeClr val="accent2">
                    <a:lumMod val="75000"/>
                  </a:schemeClr>
                </a:solidFill>
              </a:rPr>
              <a:t> </a:t>
            </a:r>
            <a:r>
              <a:rPr lang="en-US" sz="3600" b="1" dirty="0" err="1">
                <a:solidFill>
                  <a:schemeClr val="accent2">
                    <a:lumMod val="75000"/>
                  </a:schemeClr>
                </a:solidFill>
              </a:rPr>
              <a:t>em</a:t>
            </a:r>
            <a:r>
              <a:rPr lang="en-US" sz="3600" b="1" dirty="0">
                <a:solidFill>
                  <a:schemeClr val="accent2">
                    <a:lumMod val="75000"/>
                  </a:schemeClr>
                </a:solidFill>
              </a:rPr>
              <a:t> </a:t>
            </a:r>
            <a:r>
              <a:rPr lang="en-US" sz="3600" b="1" dirty="0" err="1">
                <a:solidFill>
                  <a:schemeClr val="accent2">
                    <a:lumMod val="75000"/>
                  </a:schemeClr>
                </a:solidFill>
              </a:rPr>
              <a:t>biết</a:t>
            </a:r>
            <a:r>
              <a:rPr lang="en-US" sz="3600" b="1" dirty="0">
                <a:solidFill>
                  <a:schemeClr val="accent2">
                    <a:lumMod val="75000"/>
                  </a:schemeClr>
                </a:solidFill>
              </a:rPr>
              <a:t> </a:t>
            </a:r>
            <a:r>
              <a:rPr lang="en-US" sz="3600" b="1" dirty="0" err="1">
                <a:solidFill>
                  <a:schemeClr val="accent2">
                    <a:lumMod val="75000"/>
                  </a:schemeClr>
                </a:solidFill>
              </a:rPr>
              <a:t>theo</a:t>
            </a:r>
            <a:r>
              <a:rPr lang="en-US" sz="3600" b="1" dirty="0">
                <a:solidFill>
                  <a:schemeClr val="accent2">
                    <a:lumMod val="75000"/>
                  </a:schemeClr>
                </a:solidFill>
              </a:rPr>
              <a:t> </a:t>
            </a:r>
            <a:r>
              <a:rPr lang="en-US" sz="3600" b="1" dirty="0" err="1">
                <a:solidFill>
                  <a:schemeClr val="accent2">
                    <a:lumMod val="75000"/>
                  </a:schemeClr>
                </a:solidFill>
              </a:rPr>
              <a:t>gợi</a:t>
            </a:r>
            <a:r>
              <a:rPr lang="en-US" sz="3600" b="1" dirty="0">
                <a:solidFill>
                  <a:schemeClr val="accent2">
                    <a:lumMod val="75000"/>
                  </a:schemeClr>
                </a:solidFill>
              </a:rPr>
              <a:t> ý </a:t>
            </a:r>
            <a:r>
              <a:rPr lang="en-US" sz="3600" b="1" dirty="0" err="1">
                <a:solidFill>
                  <a:schemeClr val="accent2">
                    <a:lumMod val="75000"/>
                  </a:schemeClr>
                </a:solidFill>
              </a:rPr>
              <a:t>sau</a:t>
            </a:r>
            <a:r>
              <a:rPr lang="en-US" sz="3600" b="1" dirty="0">
                <a:solidFill>
                  <a:schemeClr val="accent2">
                    <a:lumMod val="75000"/>
                  </a:schemeClr>
                </a:solidFill>
              </a:rPr>
              <a:t>:</a:t>
            </a:r>
          </a:p>
          <a:p>
            <a:pPr marL="571500" indent="-571500">
              <a:buFontTx/>
              <a:buChar char="-"/>
            </a:pPr>
            <a:r>
              <a:rPr lang="en-US" sz="3600" dirty="0" err="1"/>
              <a:t>Tên</a:t>
            </a:r>
            <a:r>
              <a:rPr lang="en-US" sz="3600" dirty="0"/>
              <a:t> </a:t>
            </a:r>
            <a:r>
              <a:rPr lang="en-US" sz="3600" dirty="0" err="1"/>
              <a:t>của</a:t>
            </a:r>
            <a:r>
              <a:rPr lang="en-US" sz="3600" dirty="0"/>
              <a:t> </a:t>
            </a:r>
            <a:r>
              <a:rPr lang="en-US" sz="3600" dirty="0" err="1"/>
              <a:t>người</a:t>
            </a:r>
            <a:r>
              <a:rPr lang="en-US" sz="3600" dirty="0"/>
              <a:t> </a:t>
            </a:r>
            <a:r>
              <a:rPr lang="en-US" sz="3600" dirty="0" err="1"/>
              <a:t>đó</a:t>
            </a:r>
            <a:r>
              <a:rPr lang="en-US" sz="3600" dirty="0"/>
              <a:t>;</a:t>
            </a:r>
          </a:p>
          <a:p>
            <a:pPr marL="571500" indent="-571500">
              <a:buFontTx/>
              <a:buChar char="-"/>
            </a:pPr>
            <a:r>
              <a:rPr lang="en-US" sz="3600" dirty="0" err="1"/>
              <a:t>Nơi</a:t>
            </a:r>
            <a:r>
              <a:rPr lang="en-US" sz="3600" dirty="0"/>
              <a:t> </a:t>
            </a:r>
            <a:r>
              <a:rPr lang="en-US" sz="3600" dirty="0" err="1"/>
              <a:t>họ</a:t>
            </a:r>
            <a:r>
              <a:rPr lang="en-US" sz="3600" dirty="0"/>
              <a:t> </a:t>
            </a:r>
            <a:r>
              <a:rPr lang="en-US" sz="3600" dirty="0" err="1"/>
              <a:t>sống</a:t>
            </a:r>
            <a:r>
              <a:rPr lang="en-US" sz="3600" dirty="0"/>
              <a:t>;</a:t>
            </a:r>
          </a:p>
          <a:p>
            <a:pPr marL="571500" indent="-571500">
              <a:buFontTx/>
              <a:buChar char="-"/>
            </a:pPr>
            <a:r>
              <a:rPr lang="en-US" sz="3600" dirty="0" err="1"/>
              <a:t>Những</a:t>
            </a:r>
            <a:r>
              <a:rPr lang="en-US" sz="3600" dirty="0"/>
              <a:t> </a:t>
            </a:r>
            <a:r>
              <a:rPr lang="en-US" sz="3600" dirty="0" err="1"/>
              <a:t>khó</a:t>
            </a:r>
            <a:r>
              <a:rPr lang="en-US" sz="3600" dirty="0"/>
              <a:t> </a:t>
            </a:r>
            <a:r>
              <a:rPr lang="en-US" sz="3600" dirty="0" err="1"/>
              <a:t>khăn</a:t>
            </a:r>
            <a:r>
              <a:rPr lang="en-US" sz="3600" dirty="0"/>
              <a:t> </a:t>
            </a:r>
            <a:r>
              <a:rPr lang="en-US" sz="3600" dirty="0" err="1"/>
              <a:t>mà</a:t>
            </a:r>
            <a:r>
              <a:rPr lang="en-US" sz="3600" dirty="0"/>
              <a:t> </a:t>
            </a:r>
            <a:r>
              <a:rPr lang="en-US" sz="3600" dirty="0" err="1"/>
              <a:t>họ</a:t>
            </a:r>
            <a:r>
              <a:rPr lang="en-US" sz="3600" dirty="0"/>
              <a:t> </a:t>
            </a:r>
            <a:r>
              <a:rPr lang="en-US" sz="3600" dirty="0" err="1"/>
              <a:t>đang</a:t>
            </a:r>
            <a:r>
              <a:rPr lang="en-US" sz="3600" dirty="0"/>
              <a:t> </a:t>
            </a:r>
            <a:r>
              <a:rPr lang="en-US" sz="3600" dirty="0" err="1"/>
              <a:t>gặp</a:t>
            </a:r>
            <a:r>
              <a:rPr lang="en-US" sz="3600" dirty="0"/>
              <a:t>;</a:t>
            </a:r>
          </a:p>
          <a:p>
            <a:pPr marL="571500" indent="-571500">
              <a:buFontTx/>
              <a:buChar char="-"/>
            </a:pPr>
            <a:r>
              <a:rPr lang="en-US" sz="3600" dirty="0" err="1"/>
              <a:t>Những</a:t>
            </a:r>
            <a:r>
              <a:rPr lang="en-US" sz="3600" dirty="0"/>
              <a:t> </a:t>
            </a:r>
            <a:r>
              <a:rPr lang="en-US" sz="3600" dirty="0" err="1"/>
              <a:t>việc</a:t>
            </a:r>
            <a:r>
              <a:rPr lang="en-US" sz="3600" dirty="0"/>
              <a:t> </a:t>
            </a:r>
            <a:r>
              <a:rPr lang="en-US" sz="3600" dirty="0" err="1"/>
              <a:t>em</a:t>
            </a:r>
            <a:r>
              <a:rPr lang="en-US" sz="3600" dirty="0"/>
              <a:t> </a:t>
            </a:r>
            <a:r>
              <a:rPr lang="en-US" sz="3600" dirty="0" err="1"/>
              <a:t>có</a:t>
            </a:r>
            <a:r>
              <a:rPr lang="en-US" sz="3600" dirty="0"/>
              <a:t> </a:t>
            </a:r>
            <a:r>
              <a:rPr lang="en-US" sz="3600" dirty="0" err="1"/>
              <a:t>thể</a:t>
            </a:r>
            <a:r>
              <a:rPr lang="en-US" sz="3600" dirty="0"/>
              <a:t> </a:t>
            </a:r>
            <a:r>
              <a:rPr lang="en-US" sz="3600" dirty="0" err="1"/>
              <a:t>làm</a:t>
            </a:r>
            <a:r>
              <a:rPr lang="en-US" sz="3600" dirty="0"/>
              <a:t> </a:t>
            </a:r>
            <a:r>
              <a:rPr lang="en-US" sz="3600" dirty="0" err="1"/>
              <a:t>để</a:t>
            </a:r>
            <a:r>
              <a:rPr lang="en-US" sz="3600" dirty="0"/>
              <a:t> </a:t>
            </a:r>
            <a:r>
              <a:rPr lang="en-US" sz="3600" dirty="0" err="1"/>
              <a:t>giúp</a:t>
            </a:r>
            <a:r>
              <a:rPr lang="en-US" sz="3600" dirty="0"/>
              <a:t> </a:t>
            </a:r>
            <a:r>
              <a:rPr lang="en-US" sz="3600" dirty="0" err="1"/>
              <a:t>đỡ</a:t>
            </a:r>
            <a:r>
              <a:rPr lang="en-US" sz="3600" dirty="0"/>
              <a:t> </a:t>
            </a:r>
            <a:r>
              <a:rPr lang="en-US" sz="3600" dirty="0" err="1"/>
              <a:t>họ</a:t>
            </a:r>
            <a:r>
              <a:rPr lang="en-US" sz="3600" dirty="0"/>
              <a:t>.</a:t>
            </a:r>
          </a:p>
        </p:txBody>
      </p:sp>
      <p:pic>
        <p:nvPicPr>
          <p:cNvPr id="2" name="Picture 1"/>
          <p:cNvPicPr>
            <a:picLocks noChangeAspect="1"/>
          </p:cNvPicPr>
          <p:nvPr/>
        </p:nvPicPr>
        <p:blipFill>
          <a:blip r:embed="rId6"/>
          <a:stretch>
            <a:fillRect/>
          </a:stretch>
        </p:blipFill>
        <p:spPr>
          <a:xfrm>
            <a:off x="1890793" y="4117457"/>
            <a:ext cx="9358171" cy="2400508"/>
          </a:xfrm>
          <a:prstGeom prst="rect">
            <a:avLst/>
          </a:prstGeom>
        </p:spPr>
      </p:pic>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29135" y="2558074"/>
            <a:ext cx="2344366" cy="4056735"/>
          </a:xfrm>
          <a:prstGeom prst="rect">
            <a:avLst/>
          </a:prstGeom>
        </p:spPr>
      </p:pic>
      <p:pic>
        <p:nvPicPr>
          <p:cNvPr id="9" name="Picture 8"/>
          <p:cNvPicPr>
            <a:picLocks noChangeAspect="1"/>
          </p:cNvPicPr>
          <p:nvPr/>
        </p:nvPicPr>
        <p:blipFill>
          <a:blip r:embed="rId8"/>
          <a:stretch>
            <a:fillRect/>
          </a:stretch>
        </p:blipFill>
        <p:spPr>
          <a:xfrm>
            <a:off x="8659769" y="1631799"/>
            <a:ext cx="2712955" cy="1347333"/>
          </a:xfrm>
          <a:prstGeom prst="rect">
            <a:avLst/>
          </a:prstGeom>
        </p:spPr>
      </p:pic>
      <p:pic>
        <p:nvPicPr>
          <p:cNvPr id="12" name="Picture 11"/>
          <p:cNvPicPr>
            <a:picLocks noChangeAspect="1"/>
          </p:cNvPicPr>
          <p:nvPr/>
        </p:nvPicPr>
        <p:blipFill>
          <a:blip r:embed="rId9"/>
          <a:stretch>
            <a:fillRect/>
          </a:stretch>
        </p:blipFill>
        <p:spPr>
          <a:xfrm>
            <a:off x="7099144" y="2021579"/>
            <a:ext cx="4730906" cy="1072989"/>
          </a:xfrm>
          <a:prstGeom prst="rect">
            <a:avLst/>
          </a:prstGeom>
        </p:spPr>
      </p:pic>
    </p:spTree>
    <p:extLst>
      <p:ext uri="{BB962C8B-B14F-4D97-AF65-F5344CB8AC3E}">
        <p14:creationId xmlns:p14="http://schemas.microsoft.com/office/powerpoint/2010/main" val="1309136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randombar(horizontal)">
                                      <p:cBhvr>
                                        <p:cTn id="10" dur="500"/>
                                        <p:tgtEl>
                                          <p:spTgt spid="7"/>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randombar(horizontal)">
                                      <p:cBhvr>
                                        <p:cTn id="13" dur="500"/>
                                        <p:tgtEl>
                                          <p:spTgt spid="8"/>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randombar(horizontal)">
                                      <p:cBhvr>
                                        <p:cTn id="16" dur="500"/>
                                        <p:tgtEl>
                                          <p:spTgt spid="4"/>
                                        </p:tgtEl>
                                      </p:cBhvr>
                                    </p:animEffect>
                                  </p:childTnLst>
                                </p:cTn>
                              </p:par>
                              <p:par>
                                <p:cTn id="17" presetID="14" presetClass="entr" presetSubtype="10"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randombar(horizontal)">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down)">
                                      <p:cBhvr>
                                        <p:cTn id="24" dur="500"/>
                                        <p:tgtEl>
                                          <p:spTgt spid="9"/>
                                        </p:tgtEl>
                                      </p:cBhvr>
                                    </p:animEffect>
                                  </p:childTnLst>
                                  <p:subTnLst>
                                    <p:audio>
                                      <p:cMediaNode>
                                        <p:cTn display="0" masterRel="sameClick">
                                          <p:stCondLst>
                                            <p:cond evt="begin" delay="0">
                                              <p:tn val="22"/>
                                            </p:cond>
                                          </p:stCondLst>
                                          <p:endCondLst>
                                            <p:cond evt="onStopAudio" delay="0">
                                              <p:tgtEl>
                                                <p:sldTgt/>
                                              </p:tgtEl>
                                            </p:cond>
                                          </p:endCondLst>
                                        </p:cTn>
                                        <p:tgtEl>
                                          <p:sndTgt r:embed="rId2" name="chimes.wav"/>
                                        </p:tgtEl>
                                      </p:cMediaNode>
                                    </p:audio>
                                  </p:subTnLst>
                                </p:cTn>
                              </p:par>
                            </p:childTnLst>
                          </p:cTn>
                        </p:par>
                      </p:childTnLst>
                    </p:cTn>
                  </p:par>
                  <p:par>
                    <p:cTn id="25" fill="hold">
                      <p:stCondLst>
                        <p:cond delay="indefinite"/>
                      </p:stCondLst>
                      <p:childTnLst>
                        <p:par>
                          <p:cTn id="26" fill="hold">
                            <p:stCondLst>
                              <p:cond delay="0"/>
                            </p:stCondLst>
                            <p:childTnLst>
                              <p:par>
                                <p:cTn id="27" presetID="10" presetClass="exit" presetSubtype="0" fill="hold" nodeType="clickEffect">
                                  <p:stCondLst>
                                    <p:cond delay="0"/>
                                  </p:stCondLst>
                                  <p:childTnLst>
                                    <p:animEffect transition="out" filter="fade">
                                      <p:cBhvr>
                                        <p:cTn id="28" dur="500"/>
                                        <p:tgtEl>
                                          <p:spTgt spid="9"/>
                                        </p:tgtEl>
                                      </p:cBhvr>
                                    </p:animEffect>
                                    <p:set>
                                      <p:cBhvr>
                                        <p:cTn id="29" dur="1" fill="hold">
                                          <p:stCondLst>
                                            <p:cond delay="499"/>
                                          </p:stCondLst>
                                        </p:cTn>
                                        <p:tgtEl>
                                          <p:spTgt spid="9"/>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randombar(horizontal)">
                                      <p:cBhvr>
                                        <p:cTn id="34" dur="500"/>
                                        <p:tgtEl>
                                          <p:spTgt spid="12"/>
                                        </p:tgtEl>
                                      </p:cBhvr>
                                    </p:animEffect>
                                  </p:childTnLst>
                                  <p:subTnLst>
                                    <p:audio>
                                      <p:cMediaNode>
                                        <p:cTn display="0" masterRel="sameClick">
                                          <p:stCondLst>
                                            <p:cond evt="begin" delay="0">
                                              <p:tn val="32"/>
                                            </p:cond>
                                          </p:stCondLst>
                                          <p:endCondLst>
                                            <p:cond evt="onStopAudio" delay="0">
                                              <p:tgtEl>
                                                <p:sldTgt/>
                                              </p:tgtEl>
                                            </p:cond>
                                          </p:endCondLst>
                                        </p:cTn>
                                        <p:tgtEl>
                                          <p:sndTgt r:embed="rId3" name="breez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p:bldP spid="8" grpId="0"/>
    </p:bldLst>
  </p:timing>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2.xml><?xml version="1.0" encoding="utf-8"?>
<p:tagLst xmlns:a="http://schemas.openxmlformats.org/drawingml/2006/main" xmlns:r="http://schemas.openxmlformats.org/officeDocument/2006/relationships" xmlns:p="http://schemas.openxmlformats.org/presentationml/2006/main">
  <p:tag name="SHAPE_LOCKS" val="16"/>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180</TotalTime>
  <Words>493</Words>
  <Application>Microsoft Office PowerPoint</Application>
  <PresentationFormat>Widescreen</PresentationFormat>
  <Paragraphs>46</Paragraphs>
  <Slides>16</Slides>
  <Notes>0</Notes>
  <HiddenSlides>0</HiddenSlides>
  <MMClips>3</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16</vt:i4>
      </vt:variant>
    </vt:vector>
  </HeadingPairs>
  <TitlesOfParts>
    <vt:vector size="28" baseType="lpstr">
      <vt:lpstr>Calibri</vt:lpstr>
      <vt:lpstr>iCiel Cadena</vt:lpstr>
      <vt:lpstr>#9Slide07 SVNAppleberry</vt:lpstr>
      <vt:lpstr>#9Slide02 Tieu de dai</vt:lpstr>
      <vt:lpstr>#9Slide02 Noi dung dai</vt:lpstr>
      <vt:lpstr>Arial</vt:lpstr>
      <vt:lpstr>Roboto</vt:lpstr>
      <vt:lpstr>#9Slide07 SVNZiclets</vt:lpstr>
      <vt:lpstr>Calibri Light</vt:lpstr>
      <vt:lpstr>Office Theme</vt:lpstr>
      <vt:lpstr>2_Office Theme</vt:lpstr>
      <vt:lpstr>1_Office Theme</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title>
  <dc:creator>Nguyễn Thị Hồng Linh</dc:creator>
  <cp:lastModifiedBy>Administrator</cp:lastModifiedBy>
  <cp:revision>19</cp:revision>
  <dcterms:created xsi:type="dcterms:W3CDTF">2023-08-17T02:24:56Z</dcterms:created>
  <dcterms:modified xsi:type="dcterms:W3CDTF">2023-10-12T05:23:39Z</dcterms:modified>
</cp:coreProperties>
</file>