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6" r:id="rId3"/>
    <p:sldMasterId id="2147483716" r:id="rId4"/>
  </p:sldMasterIdLst>
  <p:notesMasterIdLst>
    <p:notesMasterId r:id="rId21"/>
  </p:notesMasterIdLst>
  <p:sldIdLst>
    <p:sldId id="8579" r:id="rId5"/>
    <p:sldId id="281" r:id="rId6"/>
    <p:sldId id="8582" r:id="rId7"/>
    <p:sldId id="309" r:id="rId8"/>
    <p:sldId id="332" r:id="rId9"/>
    <p:sldId id="8584" r:id="rId10"/>
    <p:sldId id="8588" r:id="rId11"/>
    <p:sldId id="8585" r:id="rId12"/>
    <p:sldId id="8586" r:id="rId13"/>
    <p:sldId id="8587" r:id="rId14"/>
    <p:sldId id="264" r:id="rId15"/>
    <p:sldId id="318" r:id="rId16"/>
    <p:sldId id="8589" r:id="rId17"/>
    <p:sldId id="8590" r:id="rId18"/>
    <p:sldId id="8591" r:id="rId19"/>
    <p:sldId id="85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31B4D-4814-4A86-A977-08321095323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2E958-0064-4332-8E4B-2BBB0CC51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35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56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55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E7983-B026-412E-A2D9-D5F47F9B3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4783E7-608C-4576-81C1-7F1725476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73A715-5F11-4089-B398-D0D24618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C619F8-33EA-41E2-AD7C-C13C40A3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1D9552-1063-4B12-B69F-8B4B267A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8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D24B6-593A-4131-85BA-E503AC70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6A7AD7-40B2-467F-A078-0EE098B08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89AFF5-185B-401A-838F-646BAC5E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696942-7EB2-4A3A-B674-752CB72F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E99C8F-2C64-4F7E-B941-1B43177B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7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F7D8F4-BB80-4240-96B0-0D4AEAEE6D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84F9C8-B7C7-4744-832D-8ACBC3625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3986EB-7C8C-4F1E-BA0B-AC717725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3E9C9-2EC0-4F29-978F-885F9F0D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6C3984-0343-4940-9318-66EFA83D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99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265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193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73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759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21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9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541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75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0C8C3A-1BDF-4C08-91AB-35E20E89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35139A-7E52-4CFA-A467-374BBF38C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FDB145-D031-4D94-8BDD-0F3C0F2B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497624-8880-40E2-9BB8-5BB90E1D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24BC42-F784-437F-80D2-8ADFCD9A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7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739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56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959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98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36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354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553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521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451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0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A712F-F366-46D4-97D6-685CAC9A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79C6D2-FF34-4FD7-A901-5F7DC4758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647821-6CBD-4155-84AD-AB9C4B6A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33C5EA-0C6D-44F6-8B19-86FCE3FA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6C1DA7-4318-4512-B129-54F93E6D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3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83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090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91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14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3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5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5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D0A4A2-52DF-4F59-A97B-788EE5BA0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0F65A4-A4AE-417B-BBEA-F9E353484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6B95E1-EB83-4D63-8245-0528B6EB8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72A29B-7F7A-4484-A30D-F30DA9768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F9C4DF-A408-48F1-A92D-36960517E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AA8B47-C5E0-4193-BBDB-8FA07535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9739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092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0520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813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995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987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302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643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7443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8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9E26F-93D6-40ED-8122-46A930A2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C56D30-55F2-4C49-AB7B-6DEF9B644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08D1BF-5155-4648-9F73-B636AF304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C076409-5D77-4F3D-98E4-29C507D89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5EBD25-C727-4E77-9C5F-2D2EBB33F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B4CAAE-EFEB-4153-9710-81B2A2AAB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7CA2DC7-BDC4-4271-BAEB-6835980B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1521F3-E8A0-4683-B917-3DF7E79F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9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0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A7A360-5890-4D3A-A528-0EE9583C3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9299BB-B1DE-4EFF-9E50-2E9B9FF8E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3DAB51-C049-49BC-9595-17E95758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5417EA-1634-489F-83E4-3B8EAE7B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495AC8-F3CB-490C-9D3E-98C3D9B2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4F5FE3B-2DC6-4DD5-B2C0-2FB08ED8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3A3A56-619B-44CA-8EA2-22212C7F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7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1663D-F9B5-42BC-943A-69168318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EC42BA-3C74-4692-870A-46B384FB9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126581-C832-4378-AA66-5967384A0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AE7471-FE28-495C-9A07-45A1E85F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9635F-59C4-44C8-8423-2CF237D0E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FA56D-A58B-44D1-B925-C7BDC3BC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3FFD0-B7E2-4327-A12D-B66A32D7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E8E14A-117D-4050-8D9C-1FFDB9950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07CA12-6C2D-45BB-8651-DAB9EDB3E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B48E97-A791-46BE-9E95-5D8FF8A86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BBB5-AD02-44D8-8AC4-14EE87003FCC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3B8970-16D7-460C-99A6-E8B2B035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042CDA-30BE-4261-A804-63EEADAA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4C909C9-0AF1-448C-9534-0F589285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0DBB0E-CE6E-40BC-AB52-94885435A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7388BF-04C3-4CC6-BA50-E491E5923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8BBB5-AD02-44D8-8AC4-14EE87003FCC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C00087-57EC-4E42-8623-8D5C0E562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7378DF-4157-496F-AD05-7B5C971D9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65540-3C05-4108-93BC-99A51196DC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22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98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63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838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0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11" Type="http://schemas.openxmlformats.org/officeDocument/2006/relationships/image" Target="../media/image52.png"/><Relationship Id="rId5" Type="http://schemas.openxmlformats.org/officeDocument/2006/relationships/image" Target="../media/image14.pn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0.xml"/><Relationship Id="rId7" Type="http://schemas.openxmlformats.org/officeDocument/2006/relationships/image" Target="../media/image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3.xml"/><Relationship Id="rId7" Type="http://schemas.openxmlformats.org/officeDocument/2006/relationships/image" Target="../media/image9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6.xml"/><Relationship Id="rId7" Type="http://schemas.openxmlformats.org/officeDocument/2006/relationships/image" Target="../media/image9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8.png"/><Relationship Id="rId5" Type="http://schemas.openxmlformats.org/officeDocument/2006/relationships/tags" Target="../tags/tag5.xml"/><Relationship Id="rId10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1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4.xml"/><Relationship Id="rId7" Type="http://schemas.openxmlformats.org/officeDocument/2006/relationships/image" Target="../media/image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7.xml"/><Relationship Id="rId7" Type="http://schemas.openxmlformats.org/officeDocument/2006/relationships/image" Target="../media/image9.png"/><Relationship Id="rId12" Type="http://schemas.openxmlformats.org/officeDocument/2006/relationships/image" Target="../media/image49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9.png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7635" y="-2667635"/>
            <a:ext cx="6856730" cy="12192000"/>
          </a:xfrm>
          <a:prstGeom prst="rect">
            <a:avLst/>
          </a:prstGeom>
        </p:spPr>
      </p:pic>
      <p:pic>
        <p:nvPicPr>
          <p:cNvPr id="4" name="图片 3" descr="组 8"/>
          <p:cNvPicPr>
            <a:picLocks noChangeAspect="1"/>
          </p:cNvPicPr>
          <p:nvPr/>
        </p:nvPicPr>
        <p:blipFill>
          <a:blip r:embed="rId4"/>
          <a:srcRect t="6889" r="14174" b="13348"/>
          <a:stretch>
            <a:fillRect/>
          </a:stretch>
        </p:blipFill>
        <p:spPr>
          <a:xfrm>
            <a:off x="7160786" y="1428750"/>
            <a:ext cx="5024229" cy="5408929"/>
          </a:xfrm>
          <a:prstGeom prst="rect">
            <a:avLst/>
          </a:prstGeom>
        </p:spPr>
      </p:pic>
      <p:pic>
        <p:nvPicPr>
          <p:cNvPr id="5" name="图片 4" descr="组 9"/>
          <p:cNvPicPr>
            <a:picLocks noChangeAspect="1"/>
          </p:cNvPicPr>
          <p:nvPr/>
        </p:nvPicPr>
        <p:blipFill>
          <a:blip r:embed="rId5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pic>
        <p:nvPicPr>
          <p:cNvPr id="37" name="图片 36" descr="图层 79 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-6985" y="7620"/>
            <a:ext cx="4342765" cy="2937510"/>
          </a:xfrm>
          <a:prstGeom prst="rect">
            <a:avLst/>
          </a:prstGeom>
        </p:spPr>
      </p:pic>
      <p:pic>
        <p:nvPicPr>
          <p:cNvPr id="6" name="Picture 5" descr="A child and child planting a plant&#10;&#10;Description automatically generated">
            <a:extLst>
              <a:ext uri="{FF2B5EF4-FFF2-40B4-BE49-F238E27FC236}">
                <a16:creationId xmlns:a16="http://schemas.microsoft.com/office/drawing/2014/main" id="{078168B1-0593-BE61-85C6-085A8AE69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24" y="-857250"/>
            <a:ext cx="3609975" cy="3609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64A26F-506B-3EAC-6A86-2C084E2E0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6233" y="1080834"/>
            <a:ext cx="3103133" cy="14387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CB415C-62E2-8539-05F2-6E8811042F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9951" y="2200936"/>
            <a:ext cx="6767147" cy="232277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4CC3B20-94BB-6859-2966-01177A033B5D}"/>
              </a:ext>
            </a:extLst>
          </p:cNvPr>
          <p:cNvSpPr txBox="1"/>
          <p:nvPr/>
        </p:nvSpPr>
        <p:spPr>
          <a:xfrm>
            <a:off x="4305300" y="4676775"/>
            <a:ext cx="212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 descr="A child and child planting a plant&#10;&#10;Description automatically generated">
            <a:extLst>
              <a:ext uri="{FF2B5EF4-FFF2-40B4-BE49-F238E27FC236}">
                <a16:creationId xmlns:a16="http://schemas.microsoft.com/office/drawing/2014/main" id="{F81C275D-E622-2FD5-23B2-7AEE6BCB1E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1943099"/>
            <a:ext cx="5448301" cy="5448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638C0D-731C-5728-F56E-90AA838640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6384" y="1603179"/>
            <a:ext cx="7035394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0" name="任意多边形: 形状 48">
            <a:extLst>
              <a:ext uri="{FF2B5EF4-FFF2-40B4-BE49-F238E27FC236}">
                <a16:creationId xmlns:a16="http://schemas.microsoft.com/office/drawing/2014/main" id="{7713C7B1-4FEC-351E-7C3E-C12D7EF3DFAD}"/>
              </a:ext>
            </a:extLst>
          </p:cNvPr>
          <p:cNvSpPr/>
          <p:nvPr/>
        </p:nvSpPr>
        <p:spPr>
          <a:xfrm>
            <a:off x="457412" y="200011"/>
            <a:ext cx="7607801" cy="270757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8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8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8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8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8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8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8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8 h 2153651"/>
              <a:gd name="connsiteX36" fmla="*/ 5306775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3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8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8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8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8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8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40" y="0"/>
                  <a:pt x="4558239" y="48219"/>
                  <a:pt x="4636198" y="126178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8"/>
                </a:cubicBezTo>
                <a:lnTo>
                  <a:pt x="5306775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3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09" y="2153651"/>
                  <a:pt x="3681448" y="2153651"/>
                </a:cubicBezTo>
                <a:cubicBezTo>
                  <a:pt x="3562486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A91E1-1383-CF55-47E1-41A0C053E3C1}"/>
              </a:ext>
            </a:extLst>
          </p:cNvPr>
          <p:cNvSpPr txBox="1"/>
          <p:nvPr/>
        </p:nvSpPr>
        <p:spPr>
          <a:xfrm>
            <a:off x="679377" y="323251"/>
            <a:ext cx="7098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68863F-689A-681A-EC7E-884DB67B5E2B}"/>
              </a:ext>
            </a:extLst>
          </p:cNvPr>
          <p:cNvGrpSpPr/>
          <p:nvPr/>
        </p:nvGrpSpPr>
        <p:grpSpPr>
          <a:xfrm>
            <a:off x="7140540" y="2804845"/>
            <a:ext cx="5215847" cy="2861468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9DDEB14B-B496-E3E2-FCB1-8CE17BF55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0BBA5A3-19BA-7BD7-357D-F29CA26B9C5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4B72BDC-9F17-A752-B4B4-21D64D31F7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132" y="3261563"/>
            <a:ext cx="6772492" cy="243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95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679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0" y="12"/>
              <a:ext cx="19201" cy="10745"/>
              <a:chOff x="0" y="12"/>
              <a:chExt cx="19201" cy="10745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EB33679-1A3E-197E-3B1C-E3A537E1C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5630" y="617799"/>
            <a:ext cx="5877496" cy="791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EE087A-44BA-4830-B154-BBA7444769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604" y="1966002"/>
            <a:ext cx="4048188" cy="36745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107D8B-8075-05AE-A3C8-3E9E904906B7}"/>
              </a:ext>
            </a:extLst>
          </p:cNvPr>
          <p:cNvSpPr/>
          <p:nvPr/>
        </p:nvSpPr>
        <p:spPr>
          <a:xfrm>
            <a:off x="5277358" y="2083858"/>
            <a:ext cx="6281069" cy="1686758"/>
          </a:xfrm>
          <a:custGeom>
            <a:avLst/>
            <a:gdLst>
              <a:gd name="connsiteX0" fmla="*/ 0 w 6281069"/>
              <a:gd name="connsiteY0" fmla="*/ 281132 h 1686758"/>
              <a:gd name="connsiteX1" fmla="*/ 281132 w 6281069"/>
              <a:gd name="connsiteY1" fmla="*/ 0 h 1686758"/>
              <a:gd name="connsiteX2" fmla="*/ 5999937 w 6281069"/>
              <a:gd name="connsiteY2" fmla="*/ 0 h 1686758"/>
              <a:gd name="connsiteX3" fmla="*/ 6281069 w 6281069"/>
              <a:gd name="connsiteY3" fmla="*/ 281132 h 1686758"/>
              <a:gd name="connsiteX4" fmla="*/ 6281069 w 6281069"/>
              <a:gd name="connsiteY4" fmla="*/ 1405626 h 1686758"/>
              <a:gd name="connsiteX5" fmla="*/ 5999937 w 6281069"/>
              <a:gd name="connsiteY5" fmla="*/ 1686758 h 1686758"/>
              <a:gd name="connsiteX6" fmla="*/ 281132 w 6281069"/>
              <a:gd name="connsiteY6" fmla="*/ 1686758 h 1686758"/>
              <a:gd name="connsiteX7" fmla="*/ 0 w 6281069"/>
              <a:gd name="connsiteY7" fmla="*/ 1405626 h 1686758"/>
              <a:gd name="connsiteX8" fmla="*/ 0 w 6281069"/>
              <a:gd name="connsiteY8" fmla="*/ 281132 h 168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1069" h="1686758" fill="none" extrusionOk="0">
                <a:moveTo>
                  <a:pt x="0" y="281132"/>
                </a:moveTo>
                <a:cubicBezTo>
                  <a:pt x="-1406" y="150921"/>
                  <a:pt x="127330" y="26341"/>
                  <a:pt x="281132" y="0"/>
                </a:cubicBezTo>
                <a:cubicBezTo>
                  <a:pt x="2909472" y="-123866"/>
                  <a:pt x="4181182" y="81108"/>
                  <a:pt x="5999937" y="0"/>
                </a:cubicBezTo>
                <a:cubicBezTo>
                  <a:pt x="6163807" y="-13222"/>
                  <a:pt x="6260722" y="127545"/>
                  <a:pt x="6281069" y="281132"/>
                </a:cubicBezTo>
                <a:cubicBezTo>
                  <a:pt x="6351161" y="408844"/>
                  <a:pt x="6363380" y="883882"/>
                  <a:pt x="6281069" y="1405626"/>
                </a:cubicBezTo>
                <a:cubicBezTo>
                  <a:pt x="6283663" y="1554003"/>
                  <a:pt x="6159793" y="1695087"/>
                  <a:pt x="5999937" y="1686758"/>
                </a:cubicBezTo>
                <a:cubicBezTo>
                  <a:pt x="4583362" y="1668903"/>
                  <a:pt x="3120980" y="1577414"/>
                  <a:pt x="281132" y="1686758"/>
                </a:cubicBezTo>
                <a:cubicBezTo>
                  <a:pt x="133692" y="1667251"/>
                  <a:pt x="3918" y="1568206"/>
                  <a:pt x="0" y="1405626"/>
                </a:cubicBezTo>
                <a:cubicBezTo>
                  <a:pt x="-30533" y="1098610"/>
                  <a:pt x="93197" y="505694"/>
                  <a:pt x="0" y="281132"/>
                </a:cubicBezTo>
                <a:close/>
              </a:path>
              <a:path w="6281069" h="1686758" stroke="0" extrusionOk="0">
                <a:moveTo>
                  <a:pt x="0" y="281132"/>
                </a:moveTo>
                <a:cubicBezTo>
                  <a:pt x="19577" y="127021"/>
                  <a:pt x="115012" y="21560"/>
                  <a:pt x="281132" y="0"/>
                </a:cubicBezTo>
                <a:cubicBezTo>
                  <a:pt x="3120396" y="96512"/>
                  <a:pt x="3664471" y="-165548"/>
                  <a:pt x="5999937" y="0"/>
                </a:cubicBezTo>
                <a:cubicBezTo>
                  <a:pt x="6161336" y="154"/>
                  <a:pt x="6296594" y="128402"/>
                  <a:pt x="6281069" y="281132"/>
                </a:cubicBezTo>
                <a:cubicBezTo>
                  <a:pt x="6252702" y="542735"/>
                  <a:pt x="6187222" y="1175251"/>
                  <a:pt x="6281069" y="1405626"/>
                </a:cubicBezTo>
                <a:cubicBezTo>
                  <a:pt x="6283933" y="1545493"/>
                  <a:pt x="6168982" y="1680519"/>
                  <a:pt x="5999937" y="1686758"/>
                </a:cubicBezTo>
                <a:cubicBezTo>
                  <a:pt x="3592337" y="1848470"/>
                  <a:pt x="1173845" y="1830380"/>
                  <a:pt x="281132" y="1686758"/>
                </a:cubicBezTo>
                <a:cubicBezTo>
                  <a:pt x="143391" y="1677506"/>
                  <a:pt x="16303" y="1553885"/>
                  <a:pt x="0" y="1405626"/>
                </a:cubicBezTo>
                <a:cubicBezTo>
                  <a:pt x="-69971" y="1058421"/>
                  <a:pt x="-96195" y="640941"/>
                  <a:pt x="0" y="28113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18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0" y="12"/>
              <a:ext cx="19201" cy="10745"/>
              <a:chOff x="0" y="12"/>
              <a:chExt cx="19201" cy="10745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EB33679-1A3E-197E-3B1C-E3A537E1C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5630" y="617799"/>
            <a:ext cx="5877496" cy="79119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107D8B-8075-05AE-A3C8-3E9E904906B7}"/>
              </a:ext>
            </a:extLst>
          </p:cNvPr>
          <p:cNvSpPr/>
          <p:nvPr/>
        </p:nvSpPr>
        <p:spPr>
          <a:xfrm>
            <a:off x="5277358" y="2083858"/>
            <a:ext cx="6281069" cy="1686758"/>
          </a:xfrm>
          <a:custGeom>
            <a:avLst/>
            <a:gdLst>
              <a:gd name="connsiteX0" fmla="*/ 0 w 6281069"/>
              <a:gd name="connsiteY0" fmla="*/ 281132 h 1686758"/>
              <a:gd name="connsiteX1" fmla="*/ 281132 w 6281069"/>
              <a:gd name="connsiteY1" fmla="*/ 0 h 1686758"/>
              <a:gd name="connsiteX2" fmla="*/ 5999937 w 6281069"/>
              <a:gd name="connsiteY2" fmla="*/ 0 h 1686758"/>
              <a:gd name="connsiteX3" fmla="*/ 6281069 w 6281069"/>
              <a:gd name="connsiteY3" fmla="*/ 281132 h 1686758"/>
              <a:gd name="connsiteX4" fmla="*/ 6281069 w 6281069"/>
              <a:gd name="connsiteY4" fmla="*/ 1405626 h 1686758"/>
              <a:gd name="connsiteX5" fmla="*/ 5999937 w 6281069"/>
              <a:gd name="connsiteY5" fmla="*/ 1686758 h 1686758"/>
              <a:gd name="connsiteX6" fmla="*/ 281132 w 6281069"/>
              <a:gd name="connsiteY6" fmla="*/ 1686758 h 1686758"/>
              <a:gd name="connsiteX7" fmla="*/ 0 w 6281069"/>
              <a:gd name="connsiteY7" fmla="*/ 1405626 h 1686758"/>
              <a:gd name="connsiteX8" fmla="*/ 0 w 6281069"/>
              <a:gd name="connsiteY8" fmla="*/ 281132 h 168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1069" h="1686758" fill="none" extrusionOk="0">
                <a:moveTo>
                  <a:pt x="0" y="281132"/>
                </a:moveTo>
                <a:cubicBezTo>
                  <a:pt x="-1406" y="150921"/>
                  <a:pt x="127330" y="26341"/>
                  <a:pt x="281132" y="0"/>
                </a:cubicBezTo>
                <a:cubicBezTo>
                  <a:pt x="2909472" y="-123866"/>
                  <a:pt x="4181182" y="81108"/>
                  <a:pt x="5999937" y="0"/>
                </a:cubicBezTo>
                <a:cubicBezTo>
                  <a:pt x="6163807" y="-13222"/>
                  <a:pt x="6260722" y="127545"/>
                  <a:pt x="6281069" y="281132"/>
                </a:cubicBezTo>
                <a:cubicBezTo>
                  <a:pt x="6351161" y="408844"/>
                  <a:pt x="6363380" y="883882"/>
                  <a:pt x="6281069" y="1405626"/>
                </a:cubicBezTo>
                <a:cubicBezTo>
                  <a:pt x="6283663" y="1554003"/>
                  <a:pt x="6159793" y="1695087"/>
                  <a:pt x="5999937" y="1686758"/>
                </a:cubicBezTo>
                <a:cubicBezTo>
                  <a:pt x="4583362" y="1668903"/>
                  <a:pt x="3120980" y="1577414"/>
                  <a:pt x="281132" y="1686758"/>
                </a:cubicBezTo>
                <a:cubicBezTo>
                  <a:pt x="133692" y="1667251"/>
                  <a:pt x="3918" y="1568206"/>
                  <a:pt x="0" y="1405626"/>
                </a:cubicBezTo>
                <a:cubicBezTo>
                  <a:pt x="-30533" y="1098610"/>
                  <a:pt x="93197" y="505694"/>
                  <a:pt x="0" y="281132"/>
                </a:cubicBezTo>
                <a:close/>
              </a:path>
              <a:path w="6281069" h="1686758" stroke="0" extrusionOk="0">
                <a:moveTo>
                  <a:pt x="0" y="281132"/>
                </a:moveTo>
                <a:cubicBezTo>
                  <a:pt x="19577" y="127021"/>
                  <a:pt x="115012" y="21560"/>
                  <a:pt x="281132" y="0"/>
                </a:cubicBezTo>
                <a:cubicBezTo>
                  <a:pt x="3120396" y="96512"/>
                  <a:pt x="3664471" y="-165548"/>
                  <a:pt x="5999937" y="0"/>
                </a:cubicBezTo>
                <a:cubicBezTo>
                  <a:pt x="6161336" y="154"/>
                  <a:pt x="6296594" y="128402"/>
                  <a:pt x="6281069" y="281132"/>
                </a:cubicBezTo>
                <a:cubicBezTo>
                  <a:pt x="6252702" y="542735"/>
                  <a:pt x="6187222" y="1175251"/>
                  <a:pt x="6281069" y="1405626"/>
                </a:cubicBezTo>
                <a:cubicBezTo>
                  <a:pt x="6283933" y="1545493"/>
                  <a:pt x="6168982" y="1680519"/>
                  <a:pt x="5999937" y="1686758"/>
                </a:cubicBezTo>
                <a:cubicBezTo>
                  <a:pt x="3592337" y="1848470"/>
                  <a:pt x="1173845" y="1830380"/>
                  <a:pt x="281132" y="1686758"/>
                </a:cubicBezTo>
                <a:cubicBezTo>
                  <a:pt x="143391" y="1677506"/>
                  <a:pt x="16303" y="1553885"/>
                  <a:pt x="0" y="1405626"/>
                </a:cubicBezTo>
                <a:cubicBezTo>
                  <a:pt x="-69971" y="1058421"/>
                  <a:pt x="-96195" y="640941"/>
                  <a:pt x="0" y="28113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treo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1DA03-F58E-1A83-F3DF-F18EED212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605" y="1695075"/>
            <a:ext cx="3351784" cy="3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81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0" y="12"/>
              <a:ext cx="19201" cy="10745"/>
              <a:chOff x="0" y="12"/>
              <a:chExt cx="19201" cy="10745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EB33679-1A3E-197E-3B1C-E3A537E1C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5630" y="617799"/>
            <a:ext cx="5877496" cy="79119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107D8B-8075-05AE-A3C8-3E9E904906B7}"/>
              </a:ext>
            </a:extLst>
          </p:cNvPr>
          <p:cNvSpPr/>
          <p:nvPr/>
        </p:nvSpPr>
        <p:spPr>
          <a:xfrm>
            <a:off x="5277358" y="2083858"/>
            <a:ext cx="6281069" cy="1686758"/>
          </a:xfrm>
          <a:custGeom>
            <a:avLst/>
            <a:gdLst>
              <a:gd name="connsiteX0" fmla="*/ 0 w 6281069"/>
              <a:gd name="connsiteY0" fmla="*/ 281132 h 1686758"/>
              <a:gd name="connsiteX1" fmla="*/ 281132 w 6281069"/>
              <a:gd name="connsiteY1" fmla="*/ 0 h 1686758"/>
              <a:gd name="connsiteX2" fmla="*/ 5999937 w 6281069"/>
              <a:gd name="connsiteY2" fmla="*/ 0 h 1686758"/>
              <a:gd name="connsiteX3" fmla="*/ 6281069 w 6281069"/>
              <a:gd name="connsiteY3" fmla="*/ 281132 h 1686758"/>
              <a:gd name="connsiteX4" fmla="*/ 6281069 w 6281069"/>
              <a:gd name="connsiteY4" fmla="*/ 1405626 h 1686758"/>
              <a:gd name="connsiteX5" fmla="*/ 5999937 w 6281069"/>
              <a:gd name="connsiteY5" fmla="*/ 1686758 h 1686758"/>
              <a:gd name="connsiteX6" fmla="*/ 281132 w 6281069"/>
              <a:gd name="connsiteY6" fmla="*/ 1686758 h 1686758"/>
              <a:gd name="connsiteX7" fmla="*/ 0 w 6281069"/>
              <a:gd name="connsiteY7" fmla="*/ 1405626 h 1686758"/>
              <a:gd name="connsiteX8" fmla="*/ 0 w 6281069"/>
              <a:gd name="connsiteY8" fmla="*/ 281132 h 168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1069" h="1686758" fill="none" extrusionOk="0">
                <a:moveTo>
                  <a:pt x="0" y="281132"/>
                </a:moveTo>
                <a:cubicBezTo>
                  <a:pt x="-1406" y="150921"/>
                  <a:pt x="127330" y="26341"/>
                  <a:pt x="281132" y="0"/>
                </a:cubicBezTo>
                <a:cubicBezTo>
                  <a:pt x="2909472" y="-123866"/>
                  <a:pt x="4181182" y="81108"/>
                  <a:pt x="5999937" y="0"/>
                </a:cubicBezTo>
                <a:cubicBezTo>
                  <a:pt x="6163807" y="-13222"/>
                  <a:pt x="6260722" y="127545"/>
                  <a:pt x="6281069" y="281132"/>
                </a:cubicBezTo>
                <a:cubicBezTo>
                  <a:pt x="6351161" y="408844"/>
                  <a:pt x="6363380" y="883882"/>
                  <a:pt x="6281069" y="1405626"/>
                </a:cubicBezTo>
                <a:cubicBezTo>
                  <a:pt x="6283663" y="1554003"/>
                  <a:pt x="6159793" y="1695087"/>
                  <a:pt x="5999937" y="1686758"/>
                </a:cubicBezTo>
                <a:cubicBezTo>
                  <a:pt x="4583362" y="1668903"/>
                  <a:pt x="3120980" y="1577414"/>
                  <a:pt x="281132" y="1686758"/>
                </a:cubicBezTo>
                <a:cubicBezTo>
                  <a:pt x="133692" y="1667251"/>
                  <a:pt x="3918" y="1568206"/>
                  <a:pt x="0" y="1405626"/>
                </a:cubicBezTo>
                <a:cubicBezTo>
                  <a:pt x="-30533" y="1098610"/>
                  <a:pt x="93197" y="505694"/>
                  <a:pt x="0" y="281132"/>
                </a:cubicBezTo>
                <a:close/>
              </a:path>
              <a:path w="6281069" h="1686758" stroke="0" extrusionOk="0">
                <a:moveTo>
                  <a:pt x="0" y="281132"/>
                </a:moveTo>
                <a:cubicBezTo>
                  <a:pt x="19577" y="127021"/>
                  <a:pt x="115012" y="21560"/>
                  <a:pt x="281132" y="0"/>
                </a:cubicBezTo>
                <a:cubicBezTo>
                  <a:pt x="3120396" y="96512"/>
                  <a:pt x="3664471" y="-165548"/>
                  <a:pt x="5999937" y="0"/>
                </a:cubicBezTo>
                <a:cubicBezTo>
                  <a:pt x="6161336" y="154"/>
                  <a:pt x="6296594" y="128402"/>
                  <a:pt x="6281069" y="281132"/>
                </a:cubicBezTo>
                <a:cubicBezTo>
                  <a:pt x="6252702" y="542735"/>
                  <a:pt x="6187222" y="1175251"/>
                  <a:pt x="6281069" y="1405626"/>
                </a:cubicBezTo>
                <a:cubicBezTo>
                  <a:pt x="6283933" y="1545493"/>
                  <a:pt x="6168982" y="1680519"/>
                  <a:pt x="5999937" y="1686758"/>
                </a:cubicBezTo>
                <a:cubicBezTo>
                  <a:pt x="3592337" y="1848470"/>
                  <a:pt x="1173845" y="1830380"/>
                  <a:pt x="281132" y="1686758"/>
                </a:cubicBezTo>
                <a:cubicBezTo>
                  <a:pt x="143391" y="1677506"/>
                  <a:pt x="16303" y="1553885"/>
                  <a:pt x="0" y="1405626"/>
                </a:cubicBezTo>
                <a:cubicBezTo>
                  <a:pt x="-69971" y="1058421"/>
                  <a:pt x="-96195" y="640941"/>
                  <a:pt x="0" y="28113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kẹp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8F147-D8D0-CC12-1FA5-89617E8A60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284" y="1834952"/>
            <a:ext cx="3449383" cy="33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39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7635" y="-2667635"/>
            <a:ext cx="6856730" cy="12192000"/>
          </a:xfrm>
          <a:prstGeom prst="rect">
            <a:avLst/>
          </a:prstGeom>
        </p:spPr>
      </p:pic>
      <p:pic>
        <p:nvPicPr>
          <p:cNvPr id="5" name="图片 4" descr="组 9"/>
          <p:cNvPicPr>
            <a:picLocks noChangeAspect="1"/>
          </p:cNvPicPr>
          <p:nvPr/>
        </p:nvPicPr>
        <p:blipFill>
          <a:blip r:embed="rId4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pic>
        <p:nvPicPr>
          <p:cNvPr id="37" name="图片 36" descr="图层 79 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-6985" y="7620"/>
            <a:ext cx="4342765" cy="2937510"/>
          </a:xfrm>
          <a:prstGeom prst="rect">
            <a:avLst/>
          </a:prstGeom>
        </p:spPr>
      </p:pic>
      <p:sp>
        <p:nvSpPr>
          <p:cNvPr id="2" name="任意多边形: 形状 59">
            <a:extLst>
              <a:ext uri="{FF2B5EF4-FFF2-40B4-BE49-F238E27FC236}">
                <a16:creationId xmlns:a16="http://schemas.microsoft.com/office/drawing/2014/main" id="{26533505-E437-6B29-825A-A6B0021F6A8B}"/>
              </a:ext>
            </a:extLst>
          </p:cNvPr>
          <p:cNvSpPr/>
          <p:nvPr/>
        </p:nvSpPr>
        <p:spPr>
          <a:xfrm>
            <a:off x="2034429" y="770562"/>
            <a:ext cx="8069955" cy="3617682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7" name="Picture 6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112F41F4-582D-13DC-41F2-9143ABA10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27" y="2990778"/>
            <a:ext cx="2389088" cy="3252982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B623D4E-DC38-4BCD-6DAB-3F819CA90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B7EA5-36A1-AD6B-DB18-515CAAA517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0659" y="821465"/>
            <a:ext cx="707806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947376" y="1981855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1966007" y="2430549"/>
            <a:ext cx="9350029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9E0E19-8252-1DA4-28B2-67B2AA746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325" y="2949034"/>
            <a:ext cx="742107" cy="7271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3261C7-F4AB-4200-3C84-2881AAE8F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325" y="4641725"/>
            <a:ext cx="742107" cy="7271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D2D3B-B29C-4B83-4AC4-218BE0EBC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034" y="512369"/>
            <a:ext cx="10833531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C851685-4F7A-4669-1EF5-C12305B92A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9829" y="1549889"/>
            <a:ext cx="6693988" cy="2402032"/>
          </a:xfrm>
          <a:prstGeom prst="rect">
            <a:avLst/>
          </a:prstGeom>
        </p:spPr>
      </p:pic>
      <p:pic>
        <p:nvPicPr>
          <p:cNvPr id="9" name="Picture 8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C50BBC3D-F2A5-11B5-92C7-453A74BA33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27" y="2990778"/>
            <a:ext cx="2389088" cy="3252982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A5DA82-1FEA-1CB2-989C-6F511B43CF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9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4" name="图片 33" descr="图层 79 副本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1"/>
          <a:srcRect t="13066" r="-2559" b="-947"/>
          <a:stretch>
            <a:fillRect/>
          </a:stretch>
        </p:blipFill>
        <p:spPr>
          <a:xfrm>
            <a:off x="881380" y="567055"/>
            <a:ext cx="3075940" cy="3053715"/>
          </a:xfrm>
          <a:prstGeom prst="ellipse">
            <a:avLst/>
          </a:prstGeom>
        </p:spPr>
      </p:pic>
      <p:sp>
        <p:nvSpPr>
          <p:cNvPr id="4" name="任意多边形: 形状 70">
            <a:extLst>
              <a:ext uri="{FF2B5EF4-FFF2-40B4-BE49-F238E27FC236}">
                <a16:creationId xmlns:a16="http://schemas.microsoft.com/office/drawing/2014/main" id="{D61533AD-DBEA-0F8E-C770-17BEAE356B14}"/>
              </a:ext>
            </a:extLst>
          </p:cNvPr>
          <p:cNvSpPr/>
          <p:nvPr/>
        </p:nvSpPr>
        <p:spPr>
          <a:xfrm>
            <a:off x="2811694" y="3163527"/>
            <a:ext cx="7051040" cy="1965095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+mj-lt"/>
              <a:ea typeface="思源黑体 CN Bold" panose="020B0800000000000000" pitchFamily="34" charset="-122"/>
            </a:endParaRPr>
          </a:p>
        </p:txBody>
      </p:sp>
      <p:sp>
        <p:nvSpPr>
          <p:cNvPr id="5" name="文本框 46">
            <a:extLst>
              <a:ext uri="{FF2B5EF4-FFF2-40B4-BE49-F238E27FC236}">
                <a16:creationId xmlns:a16="http://schemas.microsoft.com/office/drawing/2014/main" id="{DBC57B0D-3513-EA16-0E17-129FC1BECE88}"/>
              </a:ext>
            </a:extLst>
          </p:cNvPr>
          <p:cNvSpPr txBox="1"/>
          <p:nvPr/>
        </p:nvSpPr>
        <p:spPr>
          <a:xfrm>
            <a:off x="2818535" y="3340605"/>
            <a:ext cx="6878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Tìm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hiểu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về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chậu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trồng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hoa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,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cây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 </a:t>
            </a:r>
            <a:r>
              <a:rPr lang="en-US" altLang="zh-CN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字魂20号-石头体" panose="00000500000000000000" pitchFamily="2" charset="-122"/>
              </a:rPr>
              <a:t>cảnh</a:t>
            </a:r>
            <a:endParaRPr lang="zh-CN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ea typeface="字魂20号-石头体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B4AD8-268B-5787-48BD-F93BEF1438D2}"/>
              </a:ext>
            </a:extLst>
          </p:cNvPr>
          <p:cNvSpPr txBox="1"/>
          <p:nvPr/>
        </p:nvSpPr>
        <p:spPr>
          <a:xfrm>
            <a:off x="4077189" y="2491173"/>
            <a:ext cx="4033520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0" y="12"/>
              <a:ext cx="19201" cy="10745"/>
              <a:chOff x="0" y="12"/>
              <a:chExt cx="19201" cy="10745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F1B7041-E846-FDBA-F6A5-EF85A4550552}"/>
              </a:ext>
            </a:extLst>
          </p:cNvPr>
          <p:cNvSpPr/>
          <p:nvPr/>
        </p:nvSpPr>
        <p:spPr>
          <a:xfrm>
            <a:off x="267128" y="174171"/>
            <a:ext cx="11517330" cy="1089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</a:rPr>
              <a:t>Em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hãy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quan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sát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1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và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nêu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đặc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điểm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của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loại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chậu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trồng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cây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theo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gợi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ý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sau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: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Chất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liệu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màu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sắc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độ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nặng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</a:rPr>
              <a:t>nhẹ</a:t>
            </a:r>
            <a:r>
              <a:rPr lang="en-US" sz="3200" b="1" dirty="0">
                <a:ln w="0"/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80C245-78F2-3DC9-7C12-5B4AA0944B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080" y="1735690"/>
            <a:ext cx="9509601" cy="34630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E7CA52-BAFB-A602-9F98-7FEA950537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5519" y="3806977"/>
            <a:ext cx="3666481" cy="30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0" y="12"/>
              <a:ext cx="19201" cy="10745"/>
              <a:chOff x="0" y="12"/>
              <a:chExt cx="19201" cy="10745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8E7CA52-BAFB-A602-9F98-7FEA950537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371" y="2825393"/>
            <a:ext cx="4734951" cy="39401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E04ECA-BBDF-B372-5946-54418D5D87B9}"/>
              </a:ext>
            </a:extLst>
          </p:cNvPr>
          <p:cNvSpPr txBox="1"/>
          <p:nvPr/>
        </p:nvSpPr>
        <p:spPr>
          <a:xfrm>
            <a:off x="251543" y="1562014"/>
            <a:ext cx="5882129" cy="834626"/>
          </a:xfrm>
          <a:custGeom>
            <a:avLst/>
            <a:gdLst>
              <a:gd name="connsiteX0" fmla="*/ 0 w 5882129"/>
              <a:gd name="connsiteY0" fmla="*/ 139107 h 834626"/>
              <a:gd name="connsiteX1" fmla="*/ 139107 w 5882129"/>
              <a:gd name="connsiteY1" fmla="*/ 0 h 834626"/>
              <a:gd name="connsiteX2" fmla="*/ 5743022 w 5882129"/>
              <a:gd name="connsiteY2" fmla="*/ 0 h 834626"/>
              <a:gd name="connsiteX3" fmla="*/ 5882129 w 5882129"/>
              <a:gd name="connsiteY3" fmla="*/ 139107 h 834626"/>
              <a:gd name="connsiteX4" fmla="*/ 5882129 w 5882129"/>
              <a:gd name="connsiteY4" fmla="*/ 695519 h 834626"/>
              <a:gd name="connsiteX5" fmla="*/ 5743022 w 5882129"/>
              <a:gd name="connsiteY5" fmla="*/ 834626 h 834626"/>
              <a:gd name="connsiteX6" fmla="*/ 139107 w 5882129"/>
              <a:gd name="connsiteY6" fmla="*/ 834626 h 834626"/>
              <a:gd name="connsiteX7" fmla="*/ 0 w 5882129"/>
              <a:gd name="connsiteY7" fmla="*/ 695519 h 834626"/>
              <a:gd name="connsiteX8" fmla="*/ 0 w 5882129"/>
              <a:gd name="connsiteY8" fmla="*/ 139107 h 8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82129" h="834626" fill="none" extrusionOk="0">
                <a:moveTo>
                  <a:pt x="0" y="139107"/>
                </a:moveTo>
                <a:cubicBezTo>
                  <a:pt x="-1396" y="51743"/>
                  <a:pt x="49777" y="-885"/>
                  <a:pt x="139107" y="0"/>
                </a:cubicBezTo>
                <a:cubicBezTo>
                  <a:pt x="1587122" y="87592"/>
                  <a:pt x="4470760" y="46549"/>
                  <a:pt x="5743022" y="0"/>
                </a:cubicBezTo>
                <a:cubicBezTo>
                  <a:pt x="5819011" y="-1610"/>
                  <a:pt x="5885799" y="61983"/>
                  <a:pt x="5882129" y="139107"/>
                </a:cubicBezTo>
                <a:cubicBezTo>
                  <a:pt x="5917066" y="337156"/>
                  <a:pt x="5870159" y="550318"/>
                  <a:pt x="5882129" y="695519"/>
                </a:cubicBezTo>
                <a:cubicBezTo>
                  <a:pt x="5870342" y="762931"/>
                  <a:pt x="5809587" y="830500"/>
                  <a:pt x="5743022" y="834626"/>
                </a:cubicBezTo>
                <a:cubicBezTo>
                  <a:pt x="3445544" y="668991"/>
                  <a:pt x="2043257" y="915072"/>
                  <a:pt x="139107" y="834626"/>
                </a:cubicBezTo>
                <a:cubicBezTo>
                  <a:pt x="66618" y="833055"/>
                  <a:pt x="-1534" y="770171"/>
                  <a:pt x="0" y="695519"/>
                </a:cubicBezTo>
                <a:cubicBezTo>
                  <a:pt x="862" y="614279"/>
                  <a:pt x="1579" y="322185"/>
                  <a:pt x="0" y="139107"/>
                </a:cubicBezTo>
                <a:close/>
              </a:path>
              <a:path w="5882129" h="834626" stroke="0" extrusionOk="0">
                <a:moveTo>
                  <a:pt x="0" y="139107"/>
                </a:moveTo>
                <a:cubicBezTo>
                  <a:pt x="-13003" y="56307"/>
                  <a:pt x="70206" y="6081"/>
                  <a:pt x="139107" y="0"/>
                </a:cubicBezTo>
                <a:cubicBezTo>
                  <a:pt x="2470622" y="165973"/>
                  <a:pt x="3593620" y="17081"/>
                  <a:pt x="5743022" y="0"/>
                </a:cubicBezTo>
                <a:cubicBezTo>
                  <a:pt x="5819460" y="6357"/>
                  <a:pt x="5881072" y="73047"/>
                  <a:pt x="5882129" y="139107"/>
                </a:cubicBezTo>
                <a:cubicBezTo>
                  <a:pt x="5918112" y="310806"/>
                  <a:pt x="5868685" y="572713"/>
                  <a:pt x="5882129" y="695519"/>
                </a:cubicBezTo>
                <a:cubicBezTo>
                  <a:pt x="5896652" y="768244"/>
                  <a:pt x="5819658" y="836095"/>
                  <a:pt x="5743022" y="834626"/>
                </a:cubicBezTo>
                <a:cubicBezTo>
                  <a:pt x="3363221" y="960539"/>
                  <a:pt x="2552487" y="845047"/>
                  <a:pt x="139107" y="834626"/>
                </a:cubicBezTo>
                <a:cubicBezTo>
                  <a:pt x="76058" y="832292"/>
                  <a:pt x="-2920" y="766022"/>
                  <a:pt x="0" y="695519"/>
                </a:cubicBezTo>
                <a:cubicBezTo>
                  <a:pt x="-584" y="614498"/>
                  <a:pt x="-44628" y="251278"/>
                  <a:pt x="0" y="13910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Hoàn </a:t>
            </a:r>
            <a:r>
              <a:rPr lang="en-US" sz="3600" b="1" i="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3600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vi-VN" sz="3600" b="1" i="0" dirty="0">
              <a:solidFill>
                <a:srgbClr val="20212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042D086-E94C-1C1C-5CB0-9615314AC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010960"/>
              </p:ext>
            </p:extLst>
          </p:nvPr>
        </p:nvGraphicFramePr>
        <p:xfrm>
          <a:off x="4743449" y="2830608"/>
          <a:ext cx="7041008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81563">
                  <a:extLst>
                    <a:ext uri="{9D8B030D-6E8A-4147-A177-3AD203B41FA5}">
                      <a16:colId xmlns:a16="http://schemas.microsoft.com/office/drawing/2014/main" val="1063883976"/>
                    </a:ext>
                  </a:extLst>
                </a:gridCol>
                <a:gridCol w="1644992">
                  <a:extLst>
                    <a:ext uri="{9D8B030D-6E8A-4147-A177-3AD203B41FA5}">
                      <a16:colId xmlns:a16="http://schemas.microsoft.com/office/drawing/2014/main" val="3293734097"/>
                    </a:ext>
                  </a:extLst>
                </a:gridCol>
                <a:gridCol w="1787704">
                  <a:extLst>
                    <a:ext uri="{9D8B030D-6E8A-4147-A177-3AD203B41FA5}">
                      <a16:colId xmlns:a16="http://schemas.microsoft.com/office/drawing/2014/main" val="2626207348"/>
                    </a:ext>
                  </a:extLst>
                </a:gridCol>
                <a:gridCol w="2126749">
                  <a:extLst>
                    <a:ext uri="{9D8B030D-6E8A-4147-A177-3AD203B41FA5}">
                      <a16:colId xmlns:a16="http://schemas.microsoft.com/office/drawing/2014/main" val="26026193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 dirty="0">
                          <a:effectLst/>
                        </a:rPr>
                        <a:t>Chất liệu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 dirty="0">
                          <a:effectLst/>
                        </a:rPr>
                        <a:t>Màu sắc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 dirty="0">
                          <a:effectLst/>
                        </a:rPr>
                        <a:t>Độ nặng nhẹ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198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>
                          <a:effectLst/>
                        </a:rPr>
                        <a:t>Hình 1a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295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>
                          <a:effectLst/>
                        </a:rPr>
                        <a:t>Hình 1b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344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 dirty="0">
                          <a:effectLst/>
                        </a:rPr>
                        <a:t>Hình 1c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393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76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741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0" y="12"/>
              <a:ext cx="19201" cy="10745"/>
              <a:chOff x="0" y="12"/>
              <a:chExt cx="19201" cy="10745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042D086-E94C-1C1C-5CB0-9615314AC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190940"/>
              </p:ext>
            </p:extLst>
          </p:nvPr>
        </p:nvGraphicFramePr>
        <p:xfrm>
          <a:off x="585628" y="801384"/>
          <a:ext cx="11096088" cy="52809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34830">
                  <a:extLst>
                    <a:ext uri="{9D8B030D-6E8A-4147-A177-3AD203B41FA5}">
                      <a16:colId xmlns:a16="http://schemas.microsoft.com/office/drawing/2014/main" val="1063883976"/>
                    </a:ext>
                  </a:extLst>
                </a:gridCol>
                <a:gridCol w="2592381">
                  <a:extLst>
                    <a:ext uri="{9D8B030D-6E8A-4147-A177-3AD203B41FA5}">
                      <a16:colId xmlns:a16="http://schemas.microsoft.com/office/drawing/2014/main" val="3293734097"/>
                    </a:ext>
                  </a:extLst>
                </a:gridCol>
                <a:gridCol w="2817284">
                  <a:extLst>
                    <a:ext uri="{9D8B030D-6E8A-4147-A177-3AD203B41FA5}">
                      <a16:colId xmlns:a16="http://schemas.microsoft.com/office/drawing/2014/main" val="2626207348"/>
                    </a:ext>
                  </a:extLst>
                </a:gridCol>
                <a:gridCol w="3351593">
                  <a:extLst>
                    <a:ext uri="{9D8B030D-6E8A-4147-A177-3AD203B41FA5}">
                      <a16:colId xmlns:a16="http://schemas.microsoft.com/office/drawing/2014/main" val="2602619339"/>
                    </a:ext>
                  </a:extLst>
                </a:gridCol>
              </a:tblGrid>
              <a:tr h="6814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 dirty="0">
                          <a:effectLst/>
                        </a:rPr>
                        <a:t>Chất liệu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 dirty="0">
                          <a:effectLst/>
                        </a:rPr>
                        <a:t>Màu sắc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 dirty="0">
                          <a:effectLst/>
                        </a:rPr>
                        <a:t>Độ nặng nhẹ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198945"/>
                  </a:ext>
                </a:extLst>
              </a:tr>
              <a:tr h="1533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>
                          <a:effectLst/>
                        </a:rPr>
                        <a:t>Hình 1a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295959"/>
                  </a:ext>
                </a:extLst>
              </a:tr>
              <a:tr h="1533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>
                          <a:effectLst/>
                        </a:rPr>
                        <a:t>Hình 1b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344558"/>
                  </a:ext>
                </a:extLst>
              </a:tr>
              <a:tr h="1533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2800" b="1" dirty="0">
                          <a:effectLst/>
                        </a:rPr>
                        <a:t>Hình 1c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39335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C172E2F-E34F-BFF2-761F-55B0FBB54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5288" y="2021227"/>
            <a:ext cx="1196672" cy="930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F1ACC-95EC-8091-BBAE-02DE8D3F30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1074" y="3632771"/>
            <a:ext cx="1160338" cy="875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06B05D-2662-0A67-F1F6-D351E0AD46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095" y="5040331"/>
            <a:ext cx="1265707" cy="9597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C83868-E7DC-3F0D-E4D5-E4A650E2838D}"/>
              </a:ext>
            </a:extLst>
          </p:cNvPr>
          <p:cNvSpPr txBox="1"/>
          <p:nvPr/>
        </p:nvSpPr>
        <p:spPr>
          <a:xfrm>
            <a:off x="3369924" y="1900719"/>
            <a:ext cx="1746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Nhựa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07E302-0F15-1020-41B2-C66257950F19}"/>
              </a:ext>
            </a:extLst>
          </p:cNvPr>
          <p:cNvSpPr txBox="1"/>
          <p:nvPr/>
        </p:nvSpPr>
        <p:spPr>
          <a:xfrm>
            <a:off x="5897367" y="1520574"/>
            <a:ext cx="1746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</a:rPr>
              <a:t>Nhiều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màu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B62FDF-167E-4362-4941-4E72B76B965C}"/>
              </a:ext>
            </a:extLst>
          </p:cNvPr>
          <p:cNvSpPr txBox="1"/>
          <p:nvPr/>
        </p:nvSpPr>
        <p:spPr>
          <a:xfrm>
            <a:off x="8959066" y="1746605"/>
            <a:ext cx="1746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</a:rPr>
              <a:t>Nhẹ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F42409-906A-CA23-FD5E-B2665A8D51BA}"/>
              </a:ext>
            </a:extLst>
          </p:cNvPr>
          <p:cNvSpPr txBox="1"/>
          <p:nvPr/>
        </p:nvSpPr>
        <p:spPr>
          <a:xfrm>
            <a:off x="3174714" y="3390472"/>
            <a:ext cx="2270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Gốm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sứ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A77FFC-9439-DBD9-92E2-8BD18F873509}"/>
              </a:ext>
            </a:extLst>
          </p:cNvPr>
          <p:cNvSpPr txBox="1"/>
          <p:nvPr/>
        </p:nvSpPr>
        <p:spPr>
          <a:xfrm>
            <a:off x="5845996" y="3020601"/>
            <a:ext cx="1746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</a:rPr>
              <a:t>Nhiều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màu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998485-4AF2-C73F-2F4A-5203A0CDEEE7}"/>
              </a:ext>
            </a:extLst>
          </p:cNvPr>
          <p:cNvSpPr txBox="1"/>
          <p:nvPr/>
        </p:nvSpPr>
        <p:spPr>
          <a:xfrm>
            <a:off x="8907695" y="3246632"/>
            <a:ext cx="1746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</a:rPr>
              <a:t>Nặng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3B9C22-E00C-BB44-8B3D-76358D1B7022}"/>
              </a:ext>
            </a:extLst>
          </p:cNvPr>
          <p:cNvSpPr txBox="1"/>
          <p:nvPr/>
        </p:nvSpPr>
        <p:spPr>
          <a:xfrm>
            <a:off x="3236359" y="4900773"/>
            <a:ext cx="2270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Xi </a:t>
            </a:r>
            <a:r>
              <a:rPr lang="en-US" sz="4800" b="1" dirty="0" err="1">
                <a:solidFill>
                  <a:srgbClr val="C00000"/>
                </a:solidFill>
              </a:rPr>
              <a:t>măng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BE1E7A-952D-5569-B36A-33D5C0CB50FC}"/>
              </a:ext>
            </a:extLst>
          </p:cNvPr>
          <p:cNvSpPr txBox="1"/>
          <p:nvPr/>
        </p:nvSpPr>
        <p:spPr>
          <a:xfrm>
            <a:off x="5907641" y="4530902"/>
            <a:ext cx="1746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</a:rPr>
              <a:t>Ghi</a:t>
            </a:r>
            <a:r>
              <a:rPr lang="en-US" sz="4800" b="1" dirty="0">
                <a:solidFill>
                  <a:srgbClr val="C00000"/>
                </a:solidFill>
              </a:rPr>
              <a:t>, </a:t>
            </a:r>
            <a:r>
              <a:rPr lang="en-US" sz="4800" b="1" dirty="0" err="1">
                <a:solidFill>
                  <a:srgbClr val="C00000"/>
                </a:solidFill>
              </a:rPr>
              <a:t>xám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87C850-302C-0F7D-64A6-CE97CDA2011C}"/>
              </a:ext>
            </a:extLst>
          </p:cNvPr>
          <p:cNvSpPr txBox="1"/>
          <p:nvPr/>
        </p:nvSpPr>
        <p:spPr>
          <a:xfrm>
            <a:off x="8774131" y="4469257"/>
            <a:ext cx="2260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</a:rPr>
              <a:t>Rất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nặng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0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0" y="12"/>
              <a:ext cx="19201" cy="10745"/>
              <a:chOff x="0" y="12"/>
              <a:chExt cx="19201" cy="10745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F1B7041-E846-FDBA-F6A5-EF85A4550552}"/>
              </a:ext>
            </a:extLst>
          </p:cNvPr>
          <p:cNvSpPr/>
          <p:nvPr/>
        </p:nvSpPr>
        <p:spPr>
          <a:xfrm>
            <a:off x="267128" y="174171"/>
            <a:ext cx="11517330" cy="7094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latin typeface="Calibri"/>
              </a:rPr>
              <a:t>M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ột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5" name="image22.png">
            <a:extLst>
              <a:ext uri="{FF2B5EF4-FFF2-40B4-BE49-F238E27FC236}">
                <a16:creationId xmlns:a16="http://schemas.microsoft.com/office/drawing/2014/main" id="{CB63F5C1-D896-4826-8178-48D8E07EE2AB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675525" y="1484098"/>
            <a:ext cx="2416995" cy="2635839"/>
          </a:xfrm>
          <a:prstGeom prst="rect">
            <a:avLst/>
          </a:prstGeom>
          <a:ln/>
        </p:spPr>
      </p:pic>
      <p:pic>
        <p:nvPicPr>
          <p:cNvPr id="6" name="image23.png">
            <a:extLst>
              <a:ext uri="{FF2B5EF4-FFF2-40B4-BE49-F238E27FC236}">
                <a16:creationId xmlns:a16="http://schemas.microsoft.com/office/drawing/2014/main" id="{1758ADBB-4FA1-8398-ECAE-2378D6885F7E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3368788" y="1664413"/>
            <a:ext cx="2323095" cy="2517169"/>
          </a:xfrm>
          <a:prstGeom prst="rect">
            <a:avLst/>
          </a:prstGeom>
          <a:ln/>
        </p:spPr>
      </p:pic>
      <p:pic>
        <p:nvPicPr>
          <p:cNvPr id="7" name="image51.png">
            <a:extLst>
              <a:ext uri="{FF2B5EF4-FFF2-40B4-BE49-F238E27FC236}">
                <a16:creationId xmlns:a16="http://schemas.microsoft.com/office/drawing/2014/main" id="{1767366A-5B28-344B-D0D5-87BA5E29E87A}"/>
              </a:ext>
            </a:extLst>
          </p:cNvPr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6254392" y="1695237"/>
            <a:ext cx="2190965" cy="2568538"/>
          </a:xfrm>
          <a:prstGeom prst="rect">
            <a:avLst/>
          </a:prstGeom>
          <a:ln/>
        </p:spPr>
      </p:pic>
      <p:pic>
        <p:nvPicPr>
          <p:cNvPr id="9" name="image17.png">
            <a:extLst>
              <a:ext uri="{FF2B5EF4-FFF2-40B4-BE49-F238E27FC236}">
                <a16:creationId xmlns:a16="http://schemas.microsoft.com/office/drawing/2014/main" id="{7F8ED09D-AE77-9D84-87D7-740FA58E462B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8883243" y="1799778"/>
            <a:ext cx="2387508" cy="247427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17980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heme/theme1.xml><?xml version="1.0" encoding="utf-8"?>
<a:theme xmlns:a="http://schemas.openxmlformats.org/drawingml/2006/main" name="千图网海量PPT模板www.58pic.com ​​">
  <a:themeElements>
    <a:clrScheme name="自定义 3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CC9C"/>
      </a:accent1>
      <a:accent2>
        <a:srgbClr val="FEB218"/>
      </a:accent2>
      <a:accent3>
        <a:srgbClr val="51CC9C"/>
      </a:accent3>
      <a:accent4>
        <a:srgbClr val="FEB218"/>
      </a:accent4>
      <a:accent5>
        <a:srgbClr val="51CC9C"/>
      </a:accent5>
      <a:accent6>
        <a:srgbClr val="FEB218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225</Words>
  <Application>Microsoft Office PowerPoint</Application>
  <PresentationFormat>Widescreen</PresentationFormat>
  <Paragraphs>40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宋体</vt:lpstr>
      <vt:lpstr>Arial</vt:lpstr>
      <vt:lpstr>Calibri</vt:lpstr>
      <vt:lpstr>Cambria</vt:lpstr>
      <vt:lpstr>等线</vt:lpstr>
      <vt:lpstr>等线 Light</vt:lpstr>
      <vt:lpstr>Georgia</vt:lpstr>
      <vt:lpstr>字魂20号-石头体</vt:lpstr>
      <vt:lpstr>字魂50号-白鸽天行体</vt:lpstr>
      <vt:lpstr>思源黑体 CN Bold</vt:lpstr>
      <vt:lpstr>千图网海量PPT模板www.58pic.com ​​</vt:lpstr>
      <vt:lpstr>office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45</cp:revision>
  <dcterms:created xsi:type="dcterms:W3CDTF">2023-07-25T07:36:31Z</dcterms:created>
  <dcterms:modified xsi:type="dcterms:W3CDTF">2023-10-12T05:18:41Z</dcterms:modified>
</cp:coreProperties>
</file>