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22" r:id="rId3"/>
    <p:sldMasterId id="2147483734" r:id="rId4"/>
  </p:sldMasterIdLst>
  <p:sldIdLst>
    <p:sldId id="320" r:id="rId5"/>
    <p:sldId id="313" r:id="rId6"/>
    <p:sldId id="326" r:id="rId7"/>
    <p:sldId id="327" r:id="rId8"/>
    <p:sldId id="328" r:id="rId9"/>
    <p:sldId id="299" r:id="rId10"/>
    <p:sldId id="30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59" d="100"/>
          <a:sy n="59" d="100"/>
        </p:scale>
        <p:origin x="4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5/3/2024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8353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5/3/2024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096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5/3/2024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3466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196828"/>
            <a:ext cx="10515599" cy="1064413"/>
          </a:xfrm>
          <a:prstGeom prst="rect">
            <a:avLst/>
          </a:prstGeom>
          <a:noFill/>
          <a:ln>
            <a:noFill/>
          </a:ln>
        </p:spPr>
        <p:txBody>
          <a:bodyPr/>
          <a:lstStyle>
            <a:lvl1pPr marL="0" marR="0" lvl="0" indent="0" algn="l" rtl="0">
              <a:lnSpc>
                <a:spcPct val="90000"/>
              </a:lnSpc>
              <a:spcBef>
                <a:spcPts val="0"/>
              </a:spcBef>
              <a:buClr>
                <a:srgbClr val="A8B1B8"/>
              </a:buClr>
              <a:buFont typeface="Arial"/>
              <a:buNone/>
              <a:defRPr sz="4400" b="0" i="0" u="none" strike="noStrike" cap="none">
                <a:solidFill>
                  <a:srgbClr val="A8B1B8"/>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 name="Shape 12"/>
          <p:cNvSpPr txBox="1">
            <a:spLocks noGrp="1"/>
          </p:cNvSpPr>
          <p:nvPr>
            <p:ph type="dt" idx="10"/>
          </p:nvPr>
        </p:nvSpPr>
        <p:spPr bwMode="auto">
          <a:xfrm>
            <a:off x="8382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800">
                <a:latin typeface="Calibri" panose="020F0502020204030204" pitchFamily="34" charset="0"/>
                <a:cs typeface="Calibri" panose="020F0502020204030204" pitchFamily="34" charset="0"/>
                <a:sym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 name="Shape 13"/>
          <p:cNvSpPr txBox="1">
            <a:spLocks noGrp="1"/>
          </p:cNvSpPr>
          <p:nvPr>
            <p:ph type="ftr" idx="11"/>
          </p:nvPr>
        </p:nvSpPr>
        <p:spPr bwMode="auto">
          <a:xfrm>
            <a:off x="4038600" y="6356350"/>
            <a:ext cx="411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800">
                <a:latin typeface="Calibri" panose="020F0502020204030204" pitchFamily="34" charset="0"/>
                <a:cs typeface="Calibri" panose="020F0502020204030204" pitchFamily="34" charset="0"/>
                <a:sym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 name="Shape 14"/>
          <p:cNvSpPr txBox="1">
            <a:spLocks noGrp="1"/>
          </p:cNvSpPr>
          <p:nvPr>
            <p:ph type="sldNum" idx="12"/>
          </p:nvPr>
        </p:nvSpPr>
        <p:spPr bwMode="auto">
          <a:xfrm>
            <a:off x="86106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SzPct val="25000"/>
              <a:defRPr sz="1800">
                <a:latin typeface="Calibri" panose="020F0502020204030204" pitchFamily="34" charset="0"/>
                <a:cs typeface="Calibri" panose="020F0502020204030204" pitchFamily="34" charset="0"/>
                <a:sym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Pct val="25000"/>
              <a:buFontTx/>
              <a:buNone/>
              <a:tabLst/>
              <a:defRPr/>
            </a:pPr>
            <a:fld id="{9FFF0030-A7BB-4B17-BA94-212CE9FDA66A}" type="slidenum">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l" defTabSz="914400" rtl="0" eaLnBrk="1" fontAlgn="base" latinLnBrk="0" hangingPunct="1">
                <a:lnSpc>
                  <a:spcPct val="100000"/>
                </a:lnSpc>
                <a:spcBef>
                  <a:spcPct val="0"/>
                </a:spcBef>
                <a:spcAft>
                  <a:spcPct val="0"/>
                </a:spcAft>
                <a:buClrTx/>
                <a:buSzPct val="25000"/>
                <a:buFontTx/>
                <a:buNone/>
                <a:tabLst/>
                <a:defRPr/>
              </a:pPr>
              <a:t>‹#›</a:t>
            </a:fld>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165696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8D7BB6-D3F5-4181-9059-A4CF7A3ED728}"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AF9DA9-5A6C-4913-9FF6-ACCE5D9B7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932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8D7BB6-D3F5-4181-9059-A4CF7A3ED728}"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AF9DA9-5A6C-4913-9FF6-ACCE5D9B7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889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8D7BB6-D3F5-4181-9059-A4CF7A3ED728}"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AF9DA9-5A6C-4913-9FF6-ACCE5D9B7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683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8D7BB6-D3F5-4181-9059-A4CF7A3ED728}"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AF9DA9-5A6C-4913-9FF6-ACCE5D9B7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748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8D7BB6-D3F5-4181-9059-A4CF7A3ED728}"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AF9DA9-5A6C-4913-9FF6-ACCE5D9B7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798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8D7BB6-D3F5-4181-9059-A4CF7A3ED728}"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AF9DA9-5A6C-4913-9FF6-ACCE5D9B7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927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D7BB6-D3F5-4181-9059-A4CF7A3ED728}"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AF9DA9-5A6C-4913-9FF6-ACCE5D9B7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27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5/3/2024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12651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8D7BB6-D3F5-4181-9059-A4CF7A3ED728}"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AF9DA9-5A6C-4913-9FF6-ACCE5D9B7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321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8D7BB6-D3F5-4181-9059-A4CF7A3ED728}"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AF9DA9-5A6C-4913-9FF6-ACCE5D9B7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8059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8D7BB6-D3F5-4181-9059-A4CF7A3ED728}"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AF9DA9-5A6C-4913-9FF6-ACCE5D9B7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227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8D7BB6-D3F5-4181-9059-A4CF7A3ED728}"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AF9DA9-5A6C-4913-9FF6-ACCE5D9B7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815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2192000" cy="6858000"/>
            <a:chOff x="0" y="0"/>
            <a:chExt cx="9144000" cy="6858000"/>
          </a:xfrm>
        </p:grpSpPr>
        <p:sp>
          <p:nvSpPr>
            <p:cNvPr id="5" name="Rectangle 4"/>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6" name="Rectangle 5"/>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7" name="Freeform 6"/>
          <p:cNvSpPr/>
          <p:nvPr/>
        </p:nvSpPr>
        <p:spPr>
          <a:xfrm rot="10800000">
            <a:off x="1189096"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Rectangle 7"/>
          <p:cNvSpPr/>
          <p:nvPr/>
        </p:nvSpPr>
        <p:spPr>
          <a:xfrm>
            <a:off x="1320801" y="1017588"/>
            <a:ext cx="9571567"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Rectangle 8"/>
          <p:cNvSpPr/>
          <p:nvPr/>
        </p:nvSpPr>
        <p:spPr>
          <a:xfrm>
            <a:off x="1320801" y="1009650"/>
            <a:ext cx="9573684"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10"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1026585" y="701676"/>
            <a:ext cx="755649"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10567723" y="654844"/>
            <a:ext cx="566738" cy="7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2302934"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Date Placeholder 3"/>
          <p:cNvSpPr>
            <a:spLocks noGrp="1"/>
          </p:cNvSpPr>
          <p:nvPr>
            <p:ph type="dt" sz="half" idx="10"/>
          </p:nvPr>
        </p:nvSpPr>
        <p:spPr>
          <a:xfrm>
            <a:off x="9027585" y="5357814"/>
            <a:ext cx="1619249" cy="365125"/>
          </a:xfrm>
        </p:spPr>
        <p:txBody>
          <a:bodyPr/>
          <a:lstStyle>
            <a:lvl1pPr>
              <a:defRPr/>
            </a:lvl1pPr>
          </a:lstStyle>
          <a:p>
            <a:pPr>
              <a:defRPr/>
            </a:pPr>
            <a:endParaRPr lang="en-US">
              <a:solidFill>
                <a:srgbClr val="465E9C"/>
              </a:solidFill>
            </a:endParaRPr>
          </a:p>
        </p:txBody>
      </p:sp>
      <p:sp>
        <p:nvSpPr>
          <p:cNvPr id="13" name="Footer Placeholder 4"/>
          <p:cNvSpPr>
            <a:spLocks noGrp="1"/>
          </p:cNvSpPr>
          <p:nvPr>
            <p:ph type="ftr" sz="quarter" idx="11"/>
          </p:nvPr>
        </p:nvSpPr>
        <p:spPr>
          <a:xfrm>
            <a:off x="1566334" y="5357814"/>
            <a:ext cx="6711951" cy="365125"/>
          </a:xfrm>
        </p:spPr>
        <p:txBody>
          <a:bodyPr/>
          <a:lstStyle>
            <a:lvl1pPr>
              <a:defRPr/>
            </a:lvl1pPr>
          </a:lstStyle>
          <a:p>
            <a:pPr>
              <a:defRPr/>
            </a:pPr>
            <a:endParaRPr lang="en-US">
              <a:solidFill>
                <a:srgbClr val="465E9C"/>
              </a:solidFill>
            </a:endParaRPr>
          </a:p>
        </p:txBody>
      </p:sp>
      <p:sp>
        <p:nvSpPr>
          <p:cNvPr id="14" name="Slide Number Placeholder 5"/>
          <p:cNvSpPr>
            <a:spLocks noGrp="1"/>
          </p:cNvSpPr>
          <p:nvPr>
            <p:ph type="sldNum" sz="quarter" idx="12"/>
          </p:nvPr>
        </p:nvSpPr>
        <p:spPr>
          <a:xfrm>
            <a:off x="8284634" y="5357814"/>
            <a:ext cx="738717" cy="365125"/>
          </a:xfrm>
        </p:spPr>
        <p:txBody>
          <a:bodyPr/>
          <a:lstStyle>
            <a:lvl1pPr algn="ctr">
              <a:defRPr/>
            </a:lvl1pPr>
          </a:lstStyle>
          <a:p>
            <a:pPr>
              <a:defRPr/>
            </a:pPr>
            <a:fld id="{C3976729-E9BA-4921-89F3-A8365557C8EC}" type="slidenum">
              <a:rPr lang="en-US" smtClean="0">
                <a:solidFill>
                  <a:srgbClr val="465E9C"/>
                </a:solidFill>
              </a:rPr>
              <a:pPr>
                <a:defRPr/>
              </a:pPr>
              <a:t>‹#›</a:t>
            </a:fld>
            <a:endParaRPr lang="en-US">
              <a:solidFill>
                <a:srgbClr val="465E9C"/>
              </a:solidFill>
            </a:endParaRPr>
          </a:p>
        </p:txBody>
      </p:sp>
    </p:spTree>
    <p:extLst>
      <p:ext uri="{BB962C8B-B14F-4D97-AF65-F5344CB8AC3E}">
        <p14:creationId xmlns:p14="http://schemas.microsoft.com/office/powerpoint/2010/main" val="1724353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13E95F4B-6CC0-4223-A3A8-25B0E92120EF}" type="slidenum">
              <a:rPr lang="en-US" smtClean="0">
                <a:solidFill>
                  <a:srgbClr val="465E9C"/>
                </a:solidFill>
              </a:rPr>
              <a:pPr>
                <a:defRPr/>
              </a:pPr>
              <a:t>‹#›</a:t>
            </a:fld>
            <a:endParaRPr lang="en-US">
              <a:solidFill>
                <a:srgbClr val="465E9C"/>
              </a:solidFill>
            </a:endParaRPr>
          </a:p>
        </p:txBody>
      </p:sp>
    </p:spTree>
    <p:extLst>
      <p:ext uri="{BB962C8B-B14F-4D97-AF65-F5344CB8AC3E}">
        <p14:creationId xmlns:p14="http://schemas.microsoft.com/office/powerpoint/2010/main" val="1622942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639" y="2239431"/>
            <a:ext cx="8338725"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941690" y="3725335"/>
            <a:ext cx="8308623"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B5D90199-1BB7-4F1E-BF92-56A60243EE7F}" type="slidenum">
              <a:rPr lang="en-US" smtClean="0">
                <a:solidFill>
                  <a:srgbClr val="465E9C"/>
                </a:solidFill>
              </a:rPr>
              <a:pPr>
                <a:defRPr/>
              </a:pPr>
              <a:t>‹#›</a:t>
            </a:fld>
            <a:endParaRPr lang="en-US">
              <a:solidFill>
                <a:srgbClr val="465E9C"/>
              </a:solidFill>
            </a:endParaRPr>
          </a:p>
        </p:txBody>
      </p:sp>
    </p:spTree>
    <p:extLst>
      <p:ext uri="{BB962C8B-B14F-4D97-AF65-F5344CB8AC3E}">
        <p14:creationId xmlns:p14="http://schemas.microsoft.com/office/powerpoint/2010/main" val="3646733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731264" y="2121407"/>
            <a:ext cx="42672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217920" y="2119313"/>
            <a:ext cx="42672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US">
              <a:solidFill>
                <a:srgbClr val="465E9C"/>
              </a:solidFill>
            </a:endParaRPr>
          </a:p>
        </p:txBody>
      </p:sp>
      <p:sp>
        <p:nvSpPr>
          <p:cNvPr id="6" name="Footer Placeholder 4"/>
          <p:cNvSpPr>
            <a:spLocks noGrp="1"/>
          </p:cNvSpPr>
          <p:nvPr>
            <p:ph type="ftr" sz="quarter" idx="16"/>
          </p:nvPr>
        </p:nvSpPr>
        <p:spPr/>
        <p:txBody>
          <a:bodyPr/>
          <a:lstStyle>
            <a:lvl1pPr>
              <a:defRPr/>
            </a:lvl1pPr>
          </a:lstStyle>
          <a:p>
            <a:pPr>
              <a:defRPr/>
            </a:pPr>
            <a:endParaRPr lang="en-US">
              <a:solidFill>
                <a:srgbClr val="465E9C"/>
              </a:solidFill>
            </a:endParaRPr>
          </a:p>
        </p:txBody>
      </p:sp>
      <p:sp>
        <p:nvSpPr>
          <p:cNvPr id="7" name="Slide Number Placeholder 5"/>
          <p:cNvSpPr>
            <a:spLocks noGrp="1"/>
          </p:cNvSpPr>
          <p:nvPr>
            <p:ph type="sldNum" sz="quarter" idx="17"/>
          </p:nvPr>
        </p:nvSpPr>
        <p:spPr/>
        <p:txBody>
          <a:bodyPr/>
          <a:lstStyle>
            <a:lvl1pPr>
              <a:defRPr/>
            </a:lvl1pPr>
          </a:lstStyle>
          <a:p>
            <a:pPr>
              <a:defRPr/>
            </a:pPr>
            <a:fld id="{EF1DEE7F-C243-4C7B-8DF7-BB87F17A1F47}" type="slidenum">
              <a:rPr lang="en-US" smtClean="0">
                <a:solidFill>
                  <a:srgbClr val="465E9C"/>
                </a:solidFill>
              </a:rPr>
              <a:pPr>
                <a:defRPr/>
              </a:pPr>
              <a:t>‹#›</a:t>
            </a:fld>
            <a:endParaRPr lang="en-US">
              <a:solidFill>
                <a:srgbClr val="465E9C"/>
              </a:solidFill>
            </a:endParaRPr>
          </a:p>
        </p:txBody>
      </p:sp>
    </p:spTree>
    <p:extLst>
      <p:ext uri="{BB962C8B-B14F-4D97-AF65-F5344CB8AC3E}">
        <p14:creationId xmlns:p14="http://schemas.microsoft.com/office/powerpoint/2010/main" val="1037620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77160"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1731264" y="2944368"/>
            <a:ext cx="4303776"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5"/>
          </p:nvPr>
        </p:nvSpPr>
        <p:spPr/>
        <p:txBody>
          <a:bodyPr/>
          <a:lstStyle>
            <a:lvl1pPr>
              <a:defRPr/>
            </a:lvl1pPr>
          </a:lstStyle>
          <a:p>
            <a:pPr>
              <a:defRPr/>
            </a:pPr>
            <a:endParaRPr lang="en-US">
              <a:solidFill>
                <a:srgbClr val="465E9C"/>
              </a:solidFill>
            </a:endParaRPr>
          </a:p>
        </p:txBody>
      </p:sp>
      <p:sp>
        <p:nvSpPr>
          <p:cNvPr id="8" name="Footer Placeholder 4"/>
          <p:cNvSpPr>
            <a:spLocks noGrp="1"/>
          </p:cNvSpPr>
          <p:nvPr>
            <p:ph type="ftr" sz="quarter" idx="16"/>
          </p:nvPr>
        </p:nvSpPr>
        <p:spPr/>
        <p:txBody>
          <a:bodyPr/>
          <a:lstStyle>
            <a:lvl1pPr>
              <a:defRPr/>
            </a:lvl1pPr>
          </a:lstStyle>
          <a:p>
            <a:pPr>
              <a:defRPr/>
            </a:pPr>
            <a:endParaRPr lang="en-US">
              <a:solidFill>
                <a:srgbClr val="465E9C"/>
              </a:solidFill>
            </a:endParaRPr>
          </a:p>
        </p:txBody>
      </p:sp>
      <p:sp>
        <p:nvSpPr>
          <p:cNvPr id="9" name="Slide Number Placeholder 5"/>
          <p:cNvSpPr>
            <a:spLocks noGrp="1"/>
          </p:cNvSpPr>
          <p:nvPr>
            <p:ph type="sldNum" sz="quarter" idx="17"/>
          </p:nvPr>
        </p:nvSpPr>
        <p:spPr/>
        <p:txBody>
          <a:bodyPr/>
          <a:lstStyle>
            <a:lvl1pPr>
              <a:defRPr/>
            </a:lvl1pPr>
          </a:lstStyle>
          <a:p>
            <a:pPr>
              <a:defRPr/>
            </a:pPr>
            <a:fld id="{A4D65406-A81F-44F1-9F7B-54A6054862C8}" type="slidenum">
              <a:rPr lang="en-US" smtClean="0">
                <a:solidFill>
                  <a:srgbClr val="465E9C"/>
                </a:solidFill>
              </a:rPr>
              <a:pPr>
                <a:defRPr/>
              </a:pPr>
              <a:t>‹#›</a:t>
            </a:fld>
            <a:endParaRPr lang="en-US">
              <a:solidFill>
                <a:srgbClr val="465E9C"/>
              </a:solidFill>
            </a:endParaRPr>
          </a:p>
        </p:txBody>
      </p:sp>
    </p:spTree>
    <p:extLst>
      <p:ext uri="{BB962C8B-B14F-4D97-AF65-F5344CB8AC3E}">
        <p14:creationId xmlns:p14="http://schemas.microsoft.com/office/powerpoint/2010/main" val="2561918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srgbClr val="465E9C"/>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465E9C"/>
              </a:solidFill>
            </a:endParaRPr>
          </a:p>
        </p:txBody>
      </p:sp>
      <p:sp>
        <p:nvSpPr>
          <p:cNvPr id="5" name="Slide Number Placeholder 5"/>
          <p:cNvSpPr>
            <a:spLocks noGrp="1"/>
          </p:cNvSpPr>
          <p:nvPr>
            <p:ph type="sldNum" sz="quarter" idx="12"/>
          </p:nvPr>
        </p:nvSpPr>
        <p:spPr/>
        <p:txBody>
          <a:bodyPr/>
          <a:lstStyle>
            <a:lvl1pPr>
              <a:defRPr/>
            </a:lvl1pPr>
          </a:lstStyle>
          <a:p>
            <a:pPr>
              <a:defRPr/>
            </a:pPr>
            <a:fld id="{4B948F00-F08D-433B-8C0D-BC8875DFDBAB}" type="slidenum">
              <a:rPr lang="en-US" smtClean="0">
                <a:solidFill>
                  <a:srgbClr val="465E9C"/>
                </a:solidFill>
              </a:rPr>
              <a:pPr>
                <a:defRPr/>
              </a:pPr>
              <a:t>‹#›</a:t>
            </a:fld>
            <a:endParaRPr lang="en-US">
              <a:solidFill>
                <a:srgbClr val="465E9C"/>
              </a:solidFill>
            </a:endParaRPr>
          </a:p>
        </p:txBody>
      </p:sp>
    </p:spTree>
    <p:extLst>
      <p:ext uri="{BB962C8B-B14F-4D97-AF65-F5344CB8AC3E}">
        <p14:creationId xmlns:p14="http://schemas.microsoft.com/office/powerpoint/2010/main" val="2041646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5/3/2024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62329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465E9C"/>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465E9C"/>
              </a:solidFill>
            </a:endParaRPr>
          </a:p>
        </p:txBody>
      </p:sp>
      <p:sp>
        <p:nvSpPr>
          <p:cNvPr id="4" name="Slide Number Placeholder 5"/>
          <p:cNvSpPr>
            <a:spLocks noGrp="1"/>
          </p:cNvSpPr>
          <p:nvPr>
            <p:ph type="sldNum" sz="quarter" idx="12"/>
          </p:nvPr>
        </p:nvSpPr>
        <p:spPr/>
        <p:txBody>
          <a:bodyPr/>
          <a:lstStyle>
            <a:lvl1pPr>
              <a:defRPr/>
            </a:lvl1pPr>
          </a:lstStyle>
          <a:p>
            <a:pPr>
              <a:defRPr/>
            </a:pPr>
            <a:fld id="{CD183090-048B-40AE-B55A-C7CEF8CE1F24}" type="slidenum">
              <a:rPr lang="en-US" smtClean="0">
                <a:solidFill>
                  <a:srgbClr val="465E9C"/>
                </a:solidFill>
              </a:rPr>
              <a:pPr>
                <a:defRPr/>
              </a:pPr>
              <a:t>‹#›</a:t>
            </a:fld>
            <a:endParaRPr lang="en-US">
              <a:solidFill>
                <a:srgbClr val="465E9C"/>
              </a:solidFill>
            </a:endParaRPr>
          </a:p>
        </p:txBody>
      </p:sp>
    </p:spTree>
    <p:extLst>
      <p:ext uri="{BB962C8B-B14F-4D97-AF65-F5344CB8AC3E}">
        <p14:creationId xmlns:p14="http://schemas.microsoft.com/office/powerpoint/2010/main" val="557533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2192000" cy="6858000"/>
            <a:chOff x="0" y="0"/>
            <a:chExt cx="9144000" cy="6858000"/>
          </a:xfrm>
        </p:grpSpPr>
        <p:sp>
          <p:nvSpPr>
            <p:cNvPr id="6" name="Rectangle 5"/>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7" name="Rectangle 6"/>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8" name="Freeform 7"/>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Rectangle 8"/>
          <p:cNvSpPr/>
          <p:nvPr/>
        </p:nvSpPr>
        <p:spPr>
          <a:xfrm rot="60000">
            <a:off x="5958417" y="604839"/>
            <a:ext cx="505248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Rectangle 9"/>
          <p:cNvSpPr/>
          <p:nvPr/>
        </p:nvSpPr>
        <p:spPr>
          <a:xfrm rot="60000">
            <a:off x="5962651" y="603250"/>
            <a:ext cx="5050367"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Rectangle 10"/>
          <p:cNvSpPr/>
          <p:nvPr/>
        </p:nvSpPr>
        <p:spPr>
          <a:xfrm rot="21540000">
            <a:off x="999067" y="576263"/>
            <a:ext cx="5052484"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2" name="Rectangle 11"/>
          <p:cNvSpPr/>
          <p:nvPr/>
        </p:nvSpPr>
        <p:spPr>
          <a:xfrm rot="21540000">
            <a:off x="999067" y="576263"/>
            <a:ext cx="5052484"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3162300" y="293689"/>
            <a:ext cx="755651"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8467990" y="238919"/>
            <a:ext cx="566738" cy="7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478635" y="2020043"/>
            <a:ext cx="4086436"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6472388"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530834"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4"/>
          <p:cNvSpPr>
            <a:spLocks noGrp="1"/>
          </p:cNvSpPr>
          <p:nvPr>
            <p:ph type="dt" sz="half" idx="10"/>
          </p:nvPr>
        </p:nvSpPr>
        <p:spPr>
          <a:xfrm rot="60000">
            <a:off x="8456084" y="5886451"/>
            <a:ext cx="1617133" cy="365125"/>
          </a:xfrm>
        </p:spPr>
        <p:txBody>
          <a:bodyPr/>
          <a:lstStyle>
            <a:lvl1pPr>
              <a:defRPr/>
            </a:lvl1pPr>
          </a:lstStyle>
          <a:p>
            <a:pPr>
              <a:defRPr/>
            </a:pPr>
            <a:endParaRPr lang="en-US">
              <a:solidFill>
                <a:srgbClr val="465E9C"/>
              </a:solidFill>
            </a:endParaRPr>
          </a:p>
        </p:txBody>
      </p:sp>
      <p:sp>
        <p:nvSpPr>
          <p:cNvPr id="16" name="Footer Placeholder 5"/>
          <p:cNvSpPr>
            <a:spLocks noGrp="1"/>
          </p:cNvSpPr>
          <p:nvPr>
            <p:ph type="ftr" sz="quarter" idx="11"/>
          </p:nvPr>
        </p:nvSpPr>
        <p:spPr>
          <a:xfrm rot="21540000">
            <a:off x="1219201" y="5829301"/>
            <a:ext cx="4696884" cy="365125"/>
          </a:xfrm>
        </p:spPr>
        <p:txBody>
          <a:bodyPr/>
          <a:lstStyle>
            <a:lvl1pPr>
              <a:defRPr/>
            </a:lvl1pPr>
          </a:lstStyle>
          <a:p>
            <a:pPr>
              <a:defRPr/>
            </a:pPr>
            <a:endParaRPr lang="en-US">
              <a:solidFill>
                <a:srgbClr val="465E9C"/>
              </a:solidFill>
            </a:endParaRPr>
          </a:p>
        </p:txBody>
      </p:sp>
      <p:sp>
        <p:nvSpPr>
          <p:cNvPr id="17" name="Slide Number Placeholder 6"/>
          <p:cNvSpPr>
            <a:spLocks noGrp="1"/>
          </p:cNvSpPr>
          <p:nvPr>
            <p:ph type="sldNum" sz="quarter" idx="12"/>
          </p:nvPr>
        </p:nvSpPr>
        <p:spPr>
          <a:xfrm rot="60000">
            <a:off x="10077451" y="5897564"/>
            <a:ext cx="738716" cy="365125"/>
          </a:xfrm>
        </p:spPr>
        <p:txBody>
          <a:bodyPr/>
          <a:lstStyle>
            <a:lvl1pPr>
              <a:defRPr/>
            </a:lvl1pPr>
          </a:lstStyle>
          <a:p>
            <a:pPr>
              <a:defRPr/>
            </a:pPr>
            <a:fld id="{13FE89D9-B4B1-41DF-BEC1-926E921B224D}" type="slidenum">
              <a:rPr lang="en-US" smtClean="0">
                <a:solidFill>
                  <a:srgbClr val="465E9C"/>
                </a:solidFill>
              </a:rPr>
              <a:pPr>
                <a:defRPr/>
              </a:pPr>
              <a:t>‹#›</a:t>
            </a:fld>
            <a:endParaRPr lang="en-US">
              <a:solidFill>
                <a:srgbClr val="465E9C"/>
              </a:solidFill>
            </a:endParaRPr>
          </a:p>
        </p:txBody>
      </p:sp>
    </p:spTree>
    <p:extLst>
      <p:ext uri="{BB962C8B-B14F-4D97-AF65-F5344CB8AC3E}">
        <p14:creationId xmlns:p14="http://schemas.microsoft.com/office/powerpoint/2010/main" val="2496035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2192000" cy="6858000"/>
            <a:chOff x="0" y="0"/>
            <a:chExt cx="9144000" cy="6858000"/>
          </a:xfrm>
        </p:grpSpPr>
        <p:sp>
          <p:nvSpPr>
            <p:cNvPr id="6" name="Rectangle 5"/>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7" name="Rectangle 6"/>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8" name="Freeform 7"/>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Rectangle 8"/>
          <p:cNvSpPr/>
          <p:nvPr/>
        </p:nvSpPr>
        <p:spPr>
          <a:xfrm rot="21540000">
            <a:off x="999067" y="576263"/>
            <a:ext cx="5052484"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Rectangle 9"/>
          <p:cNvSpPr/>
          <p:nvPr/>
        </p:nvSpPr>
        <p:spPr>
          <a:xfrm rot="21540000">
            <a:off x="992717" y="576263"/>
            <a:ext cx="505248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Rectangle 10"/>
          <p:cNvSpPr/>
          <p:nvPr/>
        </p:nvSpPr>
        <p:spPr>
          <a:xfrm rot="60000">
            <a:off x="5958417" y="604839"/>
            <a:ext cx="505248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2" name="Rectangle 11"/>
          <p:cNvSpPr/>
          <p:nvPr/>
        </p:nvSpPr>
        <p:spPr>
          <a:xfrm rot="60000">
            <a:off x="5952067" y="603250"/>
            <a:ext cx="5052484"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3162300" y="293689"/>
            <a:ext cx="755651"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8467990" y="238919"/>
            <a:ext cx="566738" cy="7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6531487" y="1207272"/>
            <a:ext cx="3885151"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4"/>
          <p:cNvSpPr>
            <a:spLocks noGrp="1"/>
          </p:cNvSpPr>
          <p:nvPr>
            <p:ph type="dt" sz="half" idx="10"/>
          </p:nvPr>
        </p:nvSpPr>
        <p:spPr>
          <a:xfrm rot="60000">
            <a:off x="8460318" y="5888039"/>
            <a:ext cx="1619249" cy="365125"/>
          </a:xfrm>
        </p:spPr>
        <p:txBody>
          <a:bodyPr/>
          <a:lstStyle>
            <a:lvl1pPr>
              <a:defRPr/>
            </a:lvl1pPr>
          </a:lstStyle>
          <a:p>
            <a:pPr>
              <a:defRPr/>
            </a:pPr>
            <a:endParaRPr lang="en-US">
              <a:solidFill>
                <a:srgbClr val="465E9C"/>
              </a:solidFill>
            </a:endParaRPr>
          </a:p>
        </p:txBody>
      </p:sp>
      <p:sp>
        <p:nvSpPr>
          <p:cNvPr id="16" name="Footer Placeholder 5"/>
          <p:cNvSpPr>
            <a:spLocks noGrp="1"/>
          </p:cNvSpPr>
          <p:nvPr>
            <p:ph type="ftr" sz="quarter" idx="11"/>
          </p:nvPr>
        </p:nvSpPr>
        <p:spPr>
          <a:xfrm rot="21540000">
            <a:off x="1219201" y="5830889"/>
            <a:ext cx="4425951" cy="365125"/>
          </a:xfrm>
        </p:spPr>
        <p:txBody>
          <a:bodyPr/>
          <a:lstStyle>
            <a:lvl1pPr>
              <a:defRPr/>
            </a:lvl1pPr>
          </a:lstStyle>
          <a:p>
            <a:pPr>
              <a:defRPr/>
            </a:pPr>
            <a:endParaRPr lang="en-US">
              <a:solidFill>
                <a:srgbClr val="465E9C"/>
              </a:solidFill>
            </a:endParaRPr>
          </a:p>
        </p:txBody>
      </p:sp>
      <p:sp>
        <p:nvSpPr>
          <p:cNvPr id="17" name="Slide Number Placeholder 6"/>
          <p:cNvSpPr>
            <a:spLocks noGrp="1"/>
          </p:cNvSpPr>
          <p:nvPr>
            <p:ph type="sldNum" sz="quarter" idx="12"/>
          </p:nvPr>
        </p:nvSpPr>
        <p:spPr>
          <a:xfrm rot="60000">
            <a:off x="10083800" y="5900739"/>
            <a:ext cx="738717" cy="365125"/>
          </a:xfrm>
        </p:spPr>
        <p:txBody>
          <a:bodyPr/>
          <a:lstStyle>
            <a:lvl1pPr>
              <a:defRPr/>
            </a:lvl1pPr>
          </a:lstStyle>
          <a:p>
            <a:pPr>
              <a:defRPr/>
            </a:pPr>
            <a:fld id="{F204B2D7-A7C3-43B8-B9F5-140AAC64A9C1}" type="slidenum">
              <a:rPr lang="en-US" smtClean="0">
                <a:solidFill>
                  <a:srgbClr val="465E9C"/>
                </a:solidFill>
              </a:rPr>
              <a:pPr>
                <a:defRPr/>
              </a:pPr>
              <a:t>‹#›</a:t>
            </a:fld>
            <a:endParaRPr lang="en-US">
              <a:solidFill>
                <a:srgbClr val="465E9C"/>
              </a:solidFill>
            </a:endParaRPr>
          </a:p>
        </p:txBody>
      </p:sp>
    </p:spTree>
    <p:extLst>
      <p:ext uri="{BB962C8B-B14F-4D97-AF65-F5344CB8AC3E}">
        <p14:creationId xmlns:p14="http://schemas.microsoft.com/office/powerpoint/2010/main" val="35341596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A939D6A8-4913-492F-9F97-677CC2EC90BF}" type="slidenum">
              <a:rPr lang="en-US" smtClean="0">
                <a:solidFill>
                  <a:srgbClr val="465E9C"/>
                </a:solidFill>
              </a:rPr>
              <a:pPr>
                <a:defRPr/>
              </a:pPr>
              <a:t>‹#›</a:t>
            </a:fld>
            <a:endParaRPr lang="en-US">
              <a:solidFill>
                <a:srgbClr val="465E9C"/>
              </a:solidFill>
            </a:endParaRPr>
          </a:p>
        </p:txBody>
      </p:sp>
    </p:spTree>
    <p:extLst>
      <p:ext uri="{BB962C8B-B14F-4D97-AF65-F5344CB8AC3E}">
        <p14:creationId xmlns:p14="http://schemas.microsoft.com/office/powerpoint/2010/main" val="26847148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925691"/>
            <a:ext cx="1907823"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730962" y="1106313"/>
            <a:ext cx="690503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E7FF62C6-C976-4FF3-9631-EEB39AA654E3}" type="slidenum">
              <a:rPr lang="en-US" smtClean="0">
                <a:solidFill>
                  <a:srgbClr val="465E9C"/>
                </a:solidFill>
              </a:rPr>
              <a:pPr>
                <a:defRPr/>
              </a:pPr>
              <a:t>‹#›</a:t>
            </a:fld>
            <a:endParaRPr lang="en-US">
              <a:solidFill>
                <a:srgbClr val="465E9C"/>
              </a:solidFill>
            </a:endParaRPr>
          </a:p>
        </p:txBody>
      </p:sp>
    </p:spTree>
    <p:extLst>
      <p:ext uri="{BB962C8B-B14F-4D97-AF65-F5344CB8AC3E}">
        <p14:creationId xmlns:p14="http://schemas.microsoft.com/office/powerpoint/2010/main" val="4471995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92100"/>
            <a:ext cx="109728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pPr>
              <a:defRPr/>
            </a:pPr>
            <a:endParaRPr lang="en-US">
              <a:solidFill>
                <a:srgbClr val="465E9C"/>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pPr>
              <a:defRPr/>
            </a:pPr>
            <a:endParaRPr lang="en-US">
              <a:solidFill>
                <a:srgbClr val="465E9C"/>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pPr>
              <a:defRPr/>
            </a:pPr>
            <a:fld id="{F267C96A-A494-48A8-8FE0-900310F1E740}" type="slidenum">
              <a:rPr lang="en-US" smtClean="0">
                <a:solidFill>
                  <a:srgbClr val="465E9C"/>
                </a:solidFill>
              </a:rPr>
              <a:pPr>
                <a:defRPr/>
              </a:pPr>
              <a:t>‹#›</a:t>
            </a:fld>
            <a:endParaRPr lang="en-US">
              <a:solidFill>
                <a:srgbClr val="465E9C"/>
              </a:solidFill>
            </a:endParaRPr>
          </a:p>
        </p:txBody>
      </p:sp>
    </p:spTree>
    <p:extLst>
      <p:ext uri="{BB962C8B-B14F-4D97-AF65-F5344CB8AC3E}">
        <p14:creationId xmlns:p14="http://schemas.microsoft.com/office/powerpoint/2010/main" val="2881346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5/3/2024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43178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5/3/2024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5140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5/3/2024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34833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5/3/2024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62650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5/3/2024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2259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5/3/2024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4865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6.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5/3/2024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339120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Shape 6"/>
          <p:cNvSpPr txBox="1">
            <a:spLocks noGrp="1"/>
          </p:cNvSpPr>
          <p:nvPr>
            <p:ph type="title"/>
          </p:nvPr>
        </p:nvSpPr>
        <p:spPr bwMode="auto">
          <a:xfrm>
            <a:off x="838200" y="196850"/>
            <a:ext cx="105156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a:sym typeface="Arial" panose="020B0604020202020204" pitchFamily="34" charset="0"/>
            </a:endParaRPr>
          </a:p>
        </p:txBody>
      </p:sp>
      <p:sp>
        <p:nvSpPr>
          <p:cNvPr id="1027" name="Shape 7"/>
          <p:cNvSpPr txBox="1">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pic>
        <p:nvPicPr>
          <p:cNvPr id="1028" name="Shape 8"/>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87100" y="185738"/>
            <a:ext cx="90963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861240"/>
      </p:ext>
    </p:extLst>
  </p:cSld>
  <p:clrMap bg1="lt1" tx1="dk1" bg2="dk2" tx2="lt2" accent1="accent1" accent2="accent2" accent3="accent3" accent4="accent4" accent5="accent5" accent6="accent6" hlink="hlink" folHlink="folHlink"/>
  <p:sldLayoutIdLst>
    <p:sldLayoutId id="2147483721" r:id="rId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8D7BB6-D3F5-4181-9059-A4CF7A3ED728}"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F9DA9-5A6C-4913-9FF6-ACCE5D9B7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66330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050" name="Group 15"/>
          <p:cNvGrpSpPr>
            <a:grpSpLocks/>
          </p:cNvGrpSpPr>
          <p:nvPr/>
        </p:nvGrpSpPr>
        <p:grpSpPr bwMode="auto">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0" name="Freeform 9"/>
          <p:cNvSpPr/>
          <p:nvPr/>
        </p:nvSpPr>
        <p:spPr>
          <a:xfrm rot="10800000">
            <a:off x="838201"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Rectangle 10"/>
          <p:cNvSpPr/>
          <p:nvPr/>
        </p:nvSpPr>
        <p:spPr>
          <a:xfrm>
            <a:off x="975784" y="574675"/>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2" name="Rectangle 11"/>
          <p:cNvSpPr/>
          <p:nvPr/>
        </p:nvSpPr>
        <p:spPr>
          <a:xfrm>
            <a:off x="975784" y="576263"/>
            <a:ext cx="102616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2056" name="Picture 2" descr="C:\Users\Administrator\Desktop\Pushpin Dev\Assets\pushpinLeft.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435684">
            <a:off x="726018" y="273051"/>
            <a:ext cx="755649"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2" descr="C:\Users\Administrator\Desktop\Pushpin Dev\Assets\pushpinLeft.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4096196">
            <a:off x="10914856" y="203994"/>
            <a:ext cx="566738" cy="7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Title Placeholder 1"/>
          <p:cNvSpPr>
            <a:spLocks noGrp="1"/>
          </p:cNvSpPr>
          <p:nvPr>
            <p:ph type="title"/>
          </p:nvPr>
        </p:nvSpPr>
        <p:spPr bwMode="auto">
          <a:xfrm>
            <a:off x="1460501" y="817564"/>
            <a:ext cx="928581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9" name="Text Placeholder 2"/>
          <p:cNvSpPr>
            <a:spLocks noGrp="1"/>
          </p:cNvSpPr>
          <p:nvPr>
            <p:ph type="body" idx="1"/>
          </p:nvPr>
        </p:nvSpPr>
        <p:spPr bwMode="auto">
          <a:xfrm>
            <a:off x="1951567" y="2119314"/>
            <a:ext cx="8261351"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06367" y="5808664"/>
            <a:ext cx="1617133" cy="365125"/>
          </a:xfrm>
          <a:prstGeom prst="rect">
            <a:avLst/>
          </a:prstGeom>
        </p:spPr>
        <p:txBody>
          <a:bodyPr vert="horz" lIns="91440" tIns="45720" rIns="91440" bIns="45720" rtlCol="0" anchor="ctr"/>
          <a:lstStyle>
            <a:lvl1pPr algn="r" eaLnBrk="0" hangingPunct="0">
              <a:defRPr sz="1200">
                <a:solidFill>
                  <a:schemeClr val="tx2"/>
                </a:solidFill>
                <a:latin typeface="Rage Italic" pitchFamily="66" charset="0"/>
                <a:cs typeface="+mn-cs"/>
              </a:defRPr>
            </a:lvl1pPr>
          </a:lstStyle>
          <a:p>
            <a:pPr fontAlgn="base">
              <a:spcBef>
                <a:spcPct val="0"/>
              </a:spcBef>
              <a:spcAft>
                <a:spcPct val="0"/>
              </a:spcAft>
              <a:defRPr/>
            </a:pPr>
            <a:endParaRPr lang="en-US" b="1">
              <a:solidFill>
                <a:srgbClr val="465E9C"/>
              </a:solidFill>
            </a:endParaRPr>
          </a:p>
        </p:txBody>
      </p:sp>
      <p:sp>
        <p:nvSpPr>
          <p:cNvPr id="5" name="Footer Placeholder 4"/>
          <p:cNvSpPr>
            <a:spLocks noGrp="1"/>
          </p:cNvSpPr>
          <p:nvPr>
            <p:ph type="ftr" sz="quarter" idx="3"/>
          </p:nvPr>
        </p:nvSpPr>
        <p:spPr>
          <a:xfrm>
            <a:off x="1219201" y="5808664"/>
            <a:ext cx="7387167" cy="365125"/>
          </a:xfrm>
          <a:prstGeom prst="rect">
            <a:avLst/>
          </a:prstGeom>
        </p:spPr>
        <p:txBody>
          <a:bodyPr vert="horz" lIns="91440" tIns="45720" rIns="91440" bIns="45720" rtlCol="0" anchor="ctr"/>
          <a:lstStyle>
            <a:lvl1pPr algn="l" eaLnBrk="0" hangingPunct="0">
              <a:defRPr sz="1400">
                <a:solidFill>
                  <a:schemeClr val="tx2"/>
                </a:solidFill>
                <a:latin typeface="Rage Italic" pitchFamily="66" charset="0"/>
                <a:cs typeface="+mn-cs"/>
              </a:defRPr>
            </a:lvl1pPr>
          </a:lstStyle>
          <a:p>
            <a:pPr fontAlgn="base">
              <a:spcBef>
                <a:spcPct val="0"/>
              </a:spcBef>
              <a:spcAft>
                <a:spcPct val="0"/>
              </a:spcAft>
              <a:defRPr/>
            </a:pPr>
            <a:endParaRPr lang="en-US" b="1">
              <a:solidFill>
                <a:srgbClr val="465E9C"/>
              </a:solidFill>
            </a:endParaRPr>
          </a:p>
        </p:txBody>
      </p:sp>
      <p:sp>
        <p:nvSpPr>
          <p:cNvPr id="6" name="Slide Number Placeholder 5"/>
          <p:cNvSpPr>
            <a:spLocks noGrp="1"/>
          </p:cNvSpPr>
          <p:nvPr>
            <p:ph type="sldNum" sz="quarter" idx="4"/>
          </p:nvPr>
        </p:nvSpPr>
        <p:spPr>
          <a:xfrm>
            <a:off x="10227734" y="5808664"/>
            <a:ext cx="738717" cy="365125"/>
          </a:xfrm>
          <a:prstGeom prst="rect">
            <a:avLst/>
          </a:prstGeom>
        </p:spPr>
        <p:txBody>
          <a:bodyPr vert="horz" lIns="91440" tIns="45720" rIns="91440" bIns="45720" rtlCol="0" anchor="ctr"/>
          <a:lstStyle>
            <a:lvl1pPr algn="r" eaLnBrk="0" hangingPunct="0">
              <a:defRPr sz="1400">
                <a:solidFill>
                  <a:schemeClr val="tx2"/>
                </a:solidFill>
                <a:latin typeface="Rage Italic" pitchFamily="66" charset="0"/>
                <a:cs typeface="+mn-cs"/>
              </a:defRPr>
            </a:lvl1pPr>
          </a:lstStyle>
          <a:p>
            <a:pPr fontAlgn="base">
              <a:spcBef>
                <a:spcPct val="0"/>
              </a:spcBef>
              <a:spcAft>
                <a:spcPct val="0"/>
              </a:spcAft>
              <a:defRPr/>
            </a:pPr>
            <a:fld id="{15D14B9C-3B7D-4B5E-BD44-99ACC43E07F1}" type="slidenum">
              <a:rPr lang="en-US" b="1" smtClean="0">
                <a:solidFill>
                  <a:srgbClr val="465E9C"/>
                </a:solidFill>
              </a:rPr>
              <a:pPr fontAlgn="base">
                <a:spcBef>
                  <a:spcPct val="0"/>
                </a:spcBef>
                <a:spcAft>
                  <a:spcPct val="0"/>
                </a:spcAft>
                <a:defRPr/>
              </a:pPr>
              <a:t>‹#›</a:t>
            </a:fld>
            <a:endParaRPr lang="en-US" b="1">
              <a:solidFill>
                <a:srgbClr val="465E9C"/>
              </a:solidFill>
            </a:endParaRPr>
          </a:p>
        </p:txBody>
      </p:sp>
    </p:spTree>
    <p:extLst>
      <p:ext uri="{BB962C8B-B14F-4D97-AF65-F5344CB8AC3E}">
        <p14:creationId xmlns:p14="http://schemas.microsoft.com/office/powerpoint/2010/main" val="153684890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tantia" pitchFamily="18" charset="0"/>
        </a:defRPr>
      </a:lvl2pPr>
      <a:lvl3pPr algn="ctr" rtl="0" eaLnBrk="0" fontAlgn="base" hangingPunct="0">
        <a:spcBef>
          <a:spcPct val="0"/>
        </a:spcBef>
        <a:spcAft>
          <a:spcPct val="0"/>
        </a:spcAft>
        <a:defRPr sz="4400">
          <a:solidFill>
            <a:schemeClr val="tx1"/>
          </a:solidFill>
          <a:latin typeface="Constantia" pitchFamily="18" charset="0"/>
        </a:defRPr>
      </a:lvl3pPr>
      <a:lvl4pPr algn="ctr" rtl="0" eaLnBrk="0" fontAlgn="base" hangingPunct="0">
        <a:spcBef>
          <a:spcPct val="0"/>
        </a:spcBef>
        <a:spcAft>
          <a:spcPct val="0"/>
        </a:spcAft>
        <a:defRPr sz="4400">
          <a:solidFill>
            <a:schemeClr val="tx1"/>
          </a:solidFill>
          <a:latin typeface="Constantia" pitchFamily="18" charset="0"/>
        </a:defRPr>
      </a:lvl4pPr>
      <a:lvl5pPr algn="ctr" rtl="0" eaLnBrk="0" fontAlgn="base" hangingPunct="0">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3pPr>
      <a:lvl4pPr marL="1279525" indent="-228600" algn="l" rtl="0" eaLnBrk="0" fontAlgn="base" hangingPunct="0">
        <a:spcBef>
          <a:spcPct val="20000"/>
        </a:spcBef>
        <a:spcAft>
          <a:spcPct val="0"/>
        </a:spcAft>
        <a:buClr>
          <a:schemeClr val="accent2"/>
        </a:buClr>
        <a:buSzPct val="85000"/>
        <a:buFont typeface="Brush Script MT" pitchFamily="66" charset="0"/>
        <a:buChar char="O"/>
        <a:defRPr kern="1200">
          <a:solidFill>
            <a:schemeClr val="tx1"/>
          </a:solidFill>
          <a:latin typeface="+mn-lt"/>
          <a:ea typeface="+mn-ea"/>
          <a:cs typeface="+mn-cs"/>
        </a:defRPr>
      </a:lvl4pPr>
      <a:lvl5pPr marL="1644650" indent="-228600" algn="l" rtl="0" eaLnBrk="0" fontAlgn="base" hangingPunct="0">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gif"/><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0.png"/><Relationship Id="rId5" Type="http://schemas.openxmlformats.org/officeDocument/2006/relationships/image" Target="../media/image29.gif"/><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2254613" y="228636"/>
            <a:ext cx="3467616"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Các em đã nhìn thấy cá heo ở đâu? </a:t>
            </a:r>
            <a:endParaRPr lang="en-US" dirty="0"/>
          </a:p>
        </p:txBody>
      </p:sp>
      <p:sp>
        <p:nvSpPr>
          <p:cNvPr id="7" name="Rectangle 6"/>
          <p:cNvSpPr/>
          <p:nvPr/>
        </p:nvSpPr>
        <p:spPr>
          <a:xfrm>
            <a:off x="2711606" y="901656"/>
            <a:ext cx="7982414" cy="410882"/>
          </a:xfrm>
          <a:prstGeom prst="rect">
            <a:avLst/>
          </a:prstGeom>
        </p:spPr>
        <p:txBody>
          <a:bodyPr wrap="square">
            <a:spAutoFit/>
          </a:bodyPr>
          <a:lstStyle/>
          <a:p>
            <a:pPr algn="just">
              <a:lnSpc>
                <a:spcPct val="115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Cá heo đã làm những gì? Tại sao nói cá heo thông minh và thân thiện với con người?</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4055" y="84249"/>
            <a:ext cx="556261" cy="72847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8519" y="812722"/>
            <a:ext cx="556261" cy="72847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8033" y="3671140"/>
            <a:ext cx="3603967" cy="2020192"/>
          </a:xfrm>
          <a:prstGeom prst="rect">
            <a:avLst/>
          </a:prstGeom>
        </p:spPr>
      </p:pic>
    </p:spTree>
    <p:extLst>
      <p:ext uri="{BB962C8B-B14F-4D97-AF65-F5344CB8AC3E}">
        <p14:creationId xmlns:p14="http://schemas.microsoft.com/office/powerpoint/2010/main" val="1761464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0" y="3417172"/>
            <a:ext cx="3558149" cy="3440828"/>
          </a:xfrm>
          <a:prstGeom prst="rect">
            <a:avLst/>
          </a:prstGeom>
        </p:spPr>
      </p:pic>
      <p:pic>
        <p:nvPicPr>
          <p:cNvPr id="59" name="Picture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1" cy="3417172"/>
          </a:xfrm>
          <a:prstGeom prst="rect">
            <a:avLst/>
          </a:prstGeom>
        </p:spPr>
      </p:pic>
      <p:pic>
        <p:nvPicPr>
          <p:cNvPr id="60" name="Picture 10" descr="C:\Users\Administrator\Desktop\pngtree-blue-dolphin-png-image_456658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96179" y="3285915"/>
            <a:ext cx="1620714" cy="132468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 descr="C:\Users\Administrator\Desktop\dang-ky-bao-ho-quyen-tac-pham-am-nha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6454">
            <a:off x="9030131" y="3283967"/>
            <a:ext cx="1393262" cy="716848"/>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p:cNvSpPr/>
          <p:nvPr/>
        </p:nvSpPr>
        <p:spPr>
          <a:xfrm>
            <a:off x="5639785" y="3417174"/>
            <a:ext cx="1518364" cy="558038"/>
          </a:xfrm>
          <a:prstGeom prst="rect">
            <a:avLst/>
          </a:prstGeom>
        </p:spPr>
        <p:txBody>
          <a:bodyPr wrap="none">
            <a:spAutoFit/>
          </a:bodyPr>
          <a:lstStyle/>
          <a:p>
            <a:pPr algn="ctr" defTabSz="685800">
              <a:lnSpc>
                <a:spcPct val="115000"/>
              </a:lnSpc>
              <a:defRPr/>
            </a:pPr>
            <a:r>
              <a:rPr lang="en-US" sz="2800" b="1" dirty="0">
                <a:solidFill>
                  <a:schemeClr val="bg1"/>
                </a:solidFill>
                <a:latin typeface="#9Slide05 Dancing Script" panose="03080800040507000D00" pitchFamily="66" charset="0"/>
                <a:ea typeface="Calibri" panose="020F0502020204030204" pitchFamily="34" charset="0"/>
                <a:cs typeface="Times New Roman" panose="02020603050405020304" pitchFamily="18" charset="0"/>
              </a:rPr>
              <a:t>TIẾT 33 </a:t>
            </a:r>
          </a:p>
        </p:txBody>
      </p:sp>
      <p:pic>
        <p:nvPicPr>
          <p:cNvPr id="63" name="Picture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30363" y="-11151"/>
            <a:ext cx="573060" cy="485317"/>
          </a:xfrm>
          <a:prstGeom prst="rect">
            <a:avLst/>
          </a:prstGeom>
        </p:spPr>
      </p:pic>
      <p:sp>
        <p:nvSpPr>
          <p:cNvPr id="64" name="Rectangle 63"/>
          <p:cNvSpPr/>
          <p:nvPr/>
        </p:nvSpPr>
        <p:spPr>
          <a:xfrm>
            <a:off x="5114942" y="4014037"/>
            <a:ext cx="3958267" cy="558038"/>
          </a:xfrm>
          <a:prstGeom prst="rect">
            <a:avLst/>
          </a:prstGeom>
        </p:spPr>
        <p:txBody>
          <a:bodyPr wrap="square">
            <a:spAutoFit/>
          </a:bodyPr>
          <a:lstStyle/>
          <a:p>
            <a:pPr algn="ctr">
              <a:lnSpc>
                <a:spcPct val="115000"/>
              </a:lnSpc>
              <a:spcAft>
                <a:spcPts val="0"/>
              </a:spcAft>
            </a:pPr>
            <a:r>
              <a:rPr lang="en-US" sz="2800" b="1" dirty="0">
                <a:solidFill>
                  <a:schemeClr val="bg1"/>
                </a:solidFill>
                <a:latin typeface="#9Slide05 Dancing Script" panose="03080800040507000D00" pitchFamily="66" charset="0"/>
                <a:ea typeface="Calibri" panose="020F0502020204030204" pitchFamily="34" charset="0"/>
                <a:cs typeface="Times New Roman" panose="02020603050405020304" pitchFamily="18" charset="0"/>
              </a:rPr>
              <a:t>CÁ HEO VỚI ÂM NHẠC</a:t>
            </a:r>
          </a:p>
        </p:txBody>
      </p:sp>
      <p:pic>
        <p:nvPicPr>
          <p:cNvPr id="65" name="Picture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45039" y="3815881"/>
            <a:ext cx="3459487" cy="1027178"/>
          </a:xfrm>
          <a:prstGeom prst="rect">
            <a:avLst/>
          </a:prstGeom>
        </p:spPr>
      </p:pic>
      <p:pic>
        <p:nvPicPr>
          <p:cNvPr id="67" name="Picture 6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30891" y="4982246"/>
            <a:ext cx="3309080" cy="1771804"/>
          </a:xfrm>
          <a:prstGeom prst="rect">
            <a:avLst/>
          </a:prstGeom>
        </p:spPr>
      </p:pic>
      <p:pic>
        <p:nvPicPr>
          <p:cNvPr id="68" name="Picture 6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381366">
            <a:off x="43894" y="-69320"/>
            <a:ext cx="3965705" cy="1255359"/>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83901" y="683240"/>
            <a:ext cx="1886870" cy="1255102"/>
          </a:xfrm>
          <a:prstGeom prst="rect">
            <a:avLst/>
          </a:prstGeom>
        </p:spPr>
      </p:pic>
    </p:spTree>
    <p:extLst>
      <p:ext uri="{BB962C8B-B14F-4D97-AF65-F5344CB8AC3E}">
        <p14:creationId xmlns:p14="http://schemas.microsoft.com/office/powerpoint/2010/main" val="197985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circle(in)">
                                      <p:cBhvr>
                                        <p:cTn id="7" dur="2000"/>
                                        <p:tgtEl>
                                          <p:spTgt spid="62"/>
                                        </p:tgtEl>
                                      </p:cBhvr>
                                    </p:animEffect>
                                  </p:childTnLst>
                                </p:cTn>
                              </p:par>
                              <p:par>
                                <p:cTn id="8" presetID="6" presetClass="entr" presetSubtype="16"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circle(in)">
                                      <p:cBhvr>
                                        <p:cTn id="10" dur="2000"/>
                                        <p:tgtEl>
                                          <p:spTgt spid="6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circle(in)">
                                      <p:cBhvr>
                                        <p:cTn id="13"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993580" y="160294"/>
            <a:ext cx="5297028" cy="461665"/>
          </a:xfrm>
          <a:prstGeom prst="rect">
            <a:avLst/>
          </a:prstGeom>
        </p:spPr>
        <p:txBody>
          <a:bodyPr wrap="none">
            <a:spAutoFit/>
          </a:bodyPr>
          <a:lstStyle/>
          <a:p>
            <a:r>
              <a:rPr lang="pt-BR" sz="2400" dirty="0">
                <a:solidFill>
                  <a:srgbClr val="000000"/>
                </a:solidFill>
                <a:latin typeface="Times New Roman" panose="02020603050405020304" pitchFamily="18" charset="0"/>
                <a:ea typeface="Calibri" panose="020F0502020204030204" pitchFamily="34" charset="0"/>
              </a:rPr>
              <a:t>Trả lời các câu hỏi ứng với mỗi bức tranh</a:t>
            </a:r>
            <a:endParaRPr lang="en-US" sz="3200" dirty="0"/>
          </a:p>
        </p:txBody>
      </p:sp>
      <p:sp>
        <p:nvSpPr>
          <p:cNvPr id="3" name="Rectangle 2"/>
          <p:cNvSpPr/>
          <p:nvPr/>
        </p:nvSpPr>
        <p:spPr>
          <a:xfrm>
            <a:off x="0" y="972235"/>
            <a:ext cx="5765530" cy="830997"/>
          </a:xfrm>
          <a:prstGeom prst="rect">
            <a:avLst/>
          </a:prstGeom>
        </p:spPr>
        <p:txBody>
          <a:bodyPr wrap="square">
            <a:spAutoFit/>
          </a:bodyPr>
          <a:lstStyle/>
          <a:p>
            <a:r>
              <a:rPr lang="pt-BR" sz="2400" b="1" dirty="0">
                <a:solidFill>
                  <a:srgbClr val="000000"/>
                </a:solidFill>
                <a:latin typeface="Times New Roman" panose="02020603050405020304" pitchFamily="18" charset="0"/>
                <a:ea typeface="Calibri" panose="020F0502020204030204" pitchFamily="34" charset="0"/>
              </a:rPr>
              <a:t>Tranh 1:</a:t>
            </a:r>
            <a:r>
              <a:rPr lang="pt-BR" sz="2400" dirty="0">
                <a:solidFill>
                  <a:srgbClr val="000000"/>
                </a:solidFill>
                <a:latin typeface="Times New Roman" panose="02020603050405020304" pitchFamily="18" charset="0"/>
                <a:ea typeface="Calibri" panose="020F0502020204030204" pitchFamily="34" charset="0"/>
              </a:rPr>
              <a:t> Chuyện gì đã xảy ra ở biển Bắc Cực? Tại sao đàn cá heo có nguy cơ bị chết? </a:t>
            </a:r>
            <a:endParaRPr lang="en-US" sz="2400" dirty="0"/>
          </a:p>
        </p:txBody>
      </p:sp>
      <p:pic>
        <p:nvPicPr>
          <p:cNvPr id="6" name="Picture 5" descr="C:\Users\ADMIN\Desktop\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076756"/>
            <a:ext cx="5526158" cy="3990291"/>
          </a:xfrm>
          <a:prstGeom prst="rect">
            <a:avLst/>
          </a:prstGeom>
          <a:noFill/>
          <a:ln>
            <a:noFill/>
          </a:ln>
        </p:spPr>
      </p:pic>
      <p:sp>
        <p:nvSpPr>
          <p:cNvPr id="7" name="Rectangle 6"/>
          <p:cNvSpPr/>
          <p:nvPr/>
        </p:nvSpPr>
        <p:spPr>
          <a:xfrm>
            <a:off x="204656" y="6067047"/>
            <a:ext cx="3251211" cy="461665"/>
          </a:xfrm>
          <a:prstGeom prst="rect">
            <a:avLst/>
          </a:prstGeom>
        </p:spPr>
        <p:txBody>
          <a:bodyPr wrap="none">
            <a:spAutoFit/>
          </a:bodyPr>
          <a:lstStyle/>
          <a:p>
            <a:r>
              <a:rPr lang="pt-BR" sz="2400" i="1" dirty="0">
                <a:solidFill>
                  <a:srgbClr val="FF0000"/>
                </a:solidFill>
                <a:latin typeface="Times New Roman" panose="02020603050405020304" pitchFamily="18" charset="0"/>
                <a:ea typeface="Calibri" panose="020F0502020204030204" pitchFamily="34" charset="0"/>
              </a:rPr>
              <a:t>Do nước biển đóng băng</a:t>
            </a:r>
            <a:endParaRPr lang="en-US" sz="2400" dirty="0">
              <a:solidFill>
                <a:srgbClr val="FF0000"/>
              </a:solidFill>
            </a:endParaRPr>
          </a:p>
        </p:txBody>
      </p:sp>
      <p:sp>
        <p:nvSpPr>
          <p:cNvPr id="8" name="Rectangle 7"/>
          <p:cNvSpPr/>
          <p:nvPr/>
        </p:nvSpPr>
        <p:spPr>
          <a:xfrm>
            <a:off x="6003235" y="895483"/>
            <a:ext cx="6096000" cy="907749"/>
          </a:xfrm>
          <a:prstGeom prst="rect">
            <a:avLst/>
          </a:prstGeom>
        </p:spPr>
        <p:txBody>
          <a:bodyPr>
            <a:spAutoFit/>
          </a:bodyPr>
          <a:lstStyle/>
          <a:p>
            <a:pPr algn="just">
              <a:lnSpc>
                <a:spcPct val="115000"/>
              </a:lnSpc>
              <a:spcAft>
                <a:spcPts val="800"/>
              </a:spcAft>
            </a:pPr>
            <a:r>
              <a:rPr lang="pt-B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 2:</a:t>
            </a:r>
            <a:r>
              <a:rPr lang="pt-B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người đã dùng các đồ dùng và phương tiện gì để cứu đàn cá heo?</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descr="C:\Users\ADMIN\Desktop\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0187" y="1803232"/>
            <a:ext cx="6129048" cy="4263815"/>
          </a:xfrm>
          <a:prstGeom prst="rect">
            <a:avLst/>
          </a:prstGeom>
          <a:noFill/>
          <a:ln>
            <a:noFill/>
          </a:ln>
        </p:spPr>
      </p:pic>
      <p:sp>
        <p:nvSpPr>
          <p:cNvPr id="10" name="Rectangle 9"/>
          <p:cNvSpPr/>
          <p:nvPr/>
        </p:nvSpPr>
        <p:spPr>
          <a:xfrm>
            <a:off x="6135756" y="5155061"/>
            <a:ext cx="6056243" cy="1685077"/>
          </a:xfrm>
          <a:prstGeom prst="rect">
            <a:avLst/>
          </a:prstGeom>
        </p:spPr>
        <p:txBody>
          <a:bodyPr wrap="square">
            <a:spAutoFit/>
          </a:bodyPr>
          <a:lstStyle/>
          <a:p>
            <a:pPr algn="just">
              <a:lnSpc>
                <a:spcPct val="115000"/>
              </a:lnSpc>
              <a:spcAft>
                <a:spcPts val="800"/>
              </a:spcAft>
            </a:pPr>
            <a:r>
              <a:rPr lang="pt-BR"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Tàu phá băng được phái đến. Tàu làm việc liên tục nhưng kết quả không được là bao. Những tảng băng bị phá lại nhanh chóng liền lại vì trời quá lạnh. Tàu đành phải quay về. Nhữg người ở đây nhau cuốc những tảng băng để cố giữ lại diện tích nước cho đàn cá</a:t>
            </a:r>
            <a:endPar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4514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59026" y="0"/>
            <a:ext cx="5287617" cy="1366528"/>
          </a:xfrm>
          <a:prstGeom prst="rect">
            <a:avLst/>
          </a:prstGeom>
        </p:spPr>
        <p:txBody>
          <a:bodyPr wrap="square">
            <a:spAutoFit/>
          </a:bodyPr>
          <a:lstStyle/>
          <a:p>
            <a:pPr algn="just">
              <a:lnSpc>
                <a:spcPct val="115000"/>
              </a:lnSpc>
              <a:spcAft>
                <a:spcPts val="800"/>
              </a:spcAft>
            </a:pPr>
            <a:r>
              <a:rPr lang="pt-B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 3:</a:t>
            </a:r>
            <a:r>
              <a:rPr lang="pt-B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Tàu và máy bay đã quay lại làm gì để tiếp tục cứu đàn cá heo? Đàn cá heo có bơi theo tàu phá băng hay không?</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9" descr="C:\Users\ADMIN\Desktop\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12" y="1366528"/>
            <a:ext cx="5446643" cy="3218724"/>
          </a:xfrm>
          <a:prstGeom prst="rect">
            <a:avLst/>
          </a:prstGeom>
          <a:noFill/>
          <a:ln>
            <a:noFill/>
          </a:ln>
        </p:spPr>
      </p:pic>
      <p:sp>
        <p:nvSpPr>
          <p:cNvPr id="5" name="Rectangle 4"/>
          <p:cNvSpPr/>
          <p:nvPr/>
        </p:nvSpPr>
        <p:spPr>
          <a:xfrm>
            <a:off x="159027" y="4762105"/>
            <a:ext cx="5658677" cy="2215991"/>
          </a:xfrm>
          <a:prstGeom prst="rect">
            <a:avLst/>
          </a:prstGeom>
        </p:spPr>
        <p:txBody>
          <a:bodyPr wrap="square">
            <a:spAutoFit/>
          </a:bodyPr>
          <a:lstStyle/>
          <a:p>
            <a:pPr algn="just">
              <a:lnSpc>
                <a:spcPct val="115000"/>
              </a:lnSpc>
              <a:spcAft>
                <a:spcPts val="1000"/>
              </a:spcAft>
            </a:pPr>
            <a:r>
              <a:rPr lang="en-US" sz="20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tàu phá băng quay trởi lại sau khi được máy bay thăm dò và dẫn đi theo một con đường hợp lí nhất. Tàu đã vào được với đàn cá và đang loay hoay tìm cách dẫn chúng đi ra biển cả. Đàn cá bơi, quẫy, ríu rít… nhưng nhất định không chịu bơi theo con kênh do tàu phá băng dẫn ra biển.</a:t>
            </a:r>
            <a:endPar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6096000" y="36933"/>
            <a:ext cx="6096000" cy="830997"/>
          </a:xfrm>
          <a:prstGeom prst="rect">
            <a:avLst/>
          </a:prstGeom>
        </p:spPr>
        <p:txBody>
          <a:bodyPr>
            <a:spAutoFit/>
          </a:bodyPr>
          <a:lstStyle/>
          <a:p>
            <a:r>
              <a:rPr lang="pt-BR" sz="2400" b="1" dirty="0">
                <a:solidFill>
                  <a:srgbClr val="000000"/>
                </a:solidFill>
                <a:latin typeface="Times New Roman" panose="02020603050405020304" pitchFamily="18" charset="0"/>
                <a:ea typeface="Calibri" panose="020F0502020204030204" pitchFamily="34" charset="0"/>
              </a:rPr>
              <a:t>Tranh 4:</a:t>
            </a:r>
            <a:r>
              <a:rPr lang="pt-BR" sz="2400" dirty="0">
                <a:solidFill>
                  <a:srgbClr val="000000"/>
                </a:solidFill>
                <a:latin typeface="Times New Roman" panose="02020603050405020304" pitchFamily="18" charset="0"/>
                <a:ea typeface="Calibri" panose="020F0502020204030204" pitchFamily="34" charset="0"/>
              </a:rPr>
              <a:t> Người thuỷ thủ đã nhớ ra điều gì ở cá heo để giúp sức cứu đàn cá?</a:t>
            </a:r>
            <a:endParaRPr lang="en-US" sz="2400" dirty="0"/>
          </a:p>
        </p:txBody>
      </p:sp>
      <p:pic>
        <p:nvPicPr>
          <p:cNvPr id="12" name="Picture 11" descr="C:\Users\ADMIN\Desktop\4.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4297" y="1366528"/>
            <a:ext cx="5287616" cy="3523524"/>
          </a:xfrm>
          <a:prstGeom prst="rect">
            <a:avLst/>
          </a:prstGeom>
          <a:noFill/>
          <a:ln>
            <a:noFill/>
          </a:ln>
        </p:spPr>
      </p:pic>
      <p:sp>
        <p:nvSpPr>
          <p:cNvPr id="13" name="Rectangle 12"/>
          <p:cNvSpPr/>
          <p:nvPr/>
        </p:nvSpPr>
        <p:spPr>
          <a:xfrm>
            <a:off x="6639340" y="5116047"/>
            <a:ext cx="5367129" cy="1508105"/>
          </a:xfrm>
          <a:prstGeom prst="rect">
            <a:avLst/>
          </a:prstGeom>
        </p:spPr>
        <p:txBody>
          <a:bodyPr wrap="square">
            <a:spAutoFit/>
          </a:bodyPr>
          <a:lstStyle/>
          <a:p>
            <a:pPr algn="just">
              <a:lnSpc>
                <a:spcPct val="115000"/>
              </a:lnSpc>
              <a:spcAft>
                <a:spcPts val="1000"/>
              </a:spcAft>
            </a:pPr>
            <a:r>
              <a:rPr lang="en-US" sz="20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thủy thủ nhớ ra rằng cá heo rất nhạy cảm với âm nhạc.  Anh ta liền mở băng nhạc và giữa biển khơi mênh mông trắng toát của miền Bắc cực, tiếng nhạc vút lên như lay động không gian bao la. </a:t>
            </a:r>
            <a:endPar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5754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470990" y="201815"/>
            <a:ext cx="9515061" cy="517065"/>
          </a:xfrm>
          <a:prstGeom prst="rect">
            <a:avLst/>
          </a:prstGeom>
        </p:spPr>
        <p:txBody>
          <a:bodyPr wrap="square">
            <a:spAutoFit/>
          </a:bodyPr>
          <a:lstStyle/>
          <a:p>
            <a:pPr algn="just">
              <a:lnSpc>
                <a:spcPct val="115000"/>
              </a:lnSpc>
              <a:spcAft>
                <a:spcPts val="800"/>
              </a:spcAft>
            </a:pPr>
            <a:r>
              <a:rPr lang="pt-B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 5: </a:t>
            </a:r>
            <a:r>
              <a:rPr lang="pt-B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 gì đã khiến cho đàn cá heo reo vui và bơi theo tàu ra biển?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descr="C:\Users\ADMIN\Desktop\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770" y="1121686"/>
            <a:ext cx="7541743" cy="5736314"/>
          </a:xfrm>
          <a:prstGeom prst="rect">
            <a:avLst/>
          </a:prstGeom>
          <a:noFill/>
          <a:ln>
            <a:noFill/>
          </a:ln>
        </p:spPr>
      </p:pic>
      <p:sp>
        <p:nvSpPr>
          <p:cNvPr id="4" name="Rectangle 3"/>
          <p:cNvSpPr/>
          <p:nvPr/>
        </p:nvSpPr>
        <p:spPr>
          <a:xfrm>
            <a:off x="7858538" y="2155356"/>
            <a:ext cx="4147931" cy="4524315"/>
          </a:xfrm>
          <a:prstGeom prst="rect">
            <a:avLst/>
          </a:prstGeom>
        </p:spPr>
        <p:txBody>
          <a:bodyPr wrap="square">
            <a:spAutoFit/>
          </a:bodyPr>
          <a:lstStyle/>
          <a:p>
            <a:pPr algn="just"/>
            <a:r>
              <a:rPr lang="en-US" sz="2400" i="1" dirty="0">
                <a:solidFill>
                  <a:srgbClr val="FF0000"/>
                </a:solidFill>
                <a:latin typeface="Times New Roman" panose="02020603050405020304" pitchFamily="18" charset="0"/>
                <a:ea typeface="Calibri" panose="020F0502020204030204" pitchFamily="34" charset="0"/>
              </a:rPr>
              <a:t>Sự căng thẳng của mọi người như tan biến hết và đàn cá cũng như reo vui với tiếng nhạc. Đủ các loại nhạc vui, buồn được phát ra nhưng chỉ khi nghe nhạc cổ điển, nhất là khi nghe những giai điệu đẹp của nhạc sĩ Trai-cốp-xki thì đàn cá tỏ ra rất thích thú. Tiếng nhạc đã làm cho đàn cá heo say mê bơi theo con tàu ra biển, thoát khỏi vùng băng giá nguy hiểm.</a:t>
            </a:r>
            <a:endParaRPr lang="en-US" sz="2400" dirty="0">
              <a:solidFill>
                <a:srgbClr val="FF0000"/>
              </a:solidFill>
            </a:endParaRPr>
          </a:p>
        </p:txBody>
      </p:sp>
    </p:spTree>
    <p:extLst>
      <p:ext uri="{BB962C8B-B14F-4D97-AF65-F5344CB8AC3E}">
        <p14:creationId xmlns:p14="http://schemas.microsoft.com/office/powerpoint/2010/main" val="1155708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5207620" y="0"/>
            <a:ext cx="6984380" cy="2653989"/>
          </a:xfrm>
          <a:prstGeom prst="rect">
            <a:avLst/>
          </a:prstGeom>
          <a:noFill/>
        </p:spPr>
        <p:txBody>
          <a:bodyPr wrap="square" rtlCol="0">
            <a:prstTxWarp prst="textArchUpPour">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137CD"/>
                </a:solidFill>
                <a:effectLst/>
                <a:uLnTx/>
                <a:uFillTx/>
                <a:latin typeface="#9Slide05 Dancing Script" panose="03080800040507000D00" pitchFamily="66" charset="0"/>
                <a:ea typeface="+mn-ea"/>
                <a:cs typeface="+mn-cs"/>
              </a:rPr>
              <a:t>GIÁO DỤC, CỦNG CỐ DẶN DÒ</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045" y="2552917"/>
            <a:ext cx="6958730" cy="421587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5449045" cy="681339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3725" y="1623618"/>
            <a:ext cx="4971738" cy="1465270"/>
          </a:xfrm>
          <a:prstGeom prst="rect">
            <a:avLst/>
          </a:prstGeom>
        </p:spPr>
      </p:pic>
      <p:sp>
        <p:nvSpPr>
          <p:cNvPr id="6" name="TextBox 5"/>
          <p:cNvSpPr txBox="1"/>
          <p:nvPr/>
        </p:nvSpPr>
        <p:spPr>
          <a:xfrm>
            <a:off x="7138638" y="2968453"/>
            <a:ext cx="312234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Chú ý hỏi song câu hỏi mới nêu giáo dục</a:t>
            </a:r>
          </a:p>
        </p:txBody>
      </p:sp>
    </p:spTree>
    <p:extLst>
      <p:ext uri="{BB962C8B-B14F-4D97-AF65-F5344CB8AC3E}">
        <p14:creationId xmlns:p14="http://schemas.microsoft.com/office/powerpoint/2010/main" val="2649196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3000" fill="hold"/>
                                        <p:tgtEl>
                                          <p:spTgt spid="6"/>
                                        </p:tgtEl>
                                        <p:attrNameLst>
                                          <p:attrName>style.color</p:attrName>
                                        </p:attrNameLst>
                                      </p:cBhvr>
                                      <p:to>
                                        <p:clrVal>
                                          <a:srgbClr val="002060"/>
                                        </p:clrVal>
                                      </p:to>
                                    </p:set>
                                    <p:set>
                                      <p:cBhvr>
                                        <p:cTn id="7" dur="3000" fill="hold"/>
                                        <p:tgtEl>
                                          <p:spTgt spid="6"/>
                                        </p:tgtEl>
                                        <p:attrNameLst>
                                          <p:attrName>fillcolor</p:attrName>
                                        </p:attrNameLst>
                                      </p:cBhvr>
                                      <p:to>
                                        <p:clrVal>
                                          <a:srgbClr val="002060"/>
                                        </p:clrVal>
                                      </p:to>
                                    </p:set>
                                    <p:set>
                                      <p:cBhvr>
                                        <p:cTn id="8" dur="3000" fill="hold"/>
                                        <p:tgtEl>
                                          <p:spTgt spid="6"/>
                                        </p:tgtEl>
                                        <p:attrNameLst>
                                          <p:attrName>fill.type</p:attrName>
                                        </p:attrNameLst>
                                      </p:cBhvr>
                                      <p:to>
                                        <p:strVal val="solid"/>
                                      </p:to>
                                    </p:set>
                                  </p:childTnLst>
                                </p:cTn>
                              </p:par>
                              <p:par>
                                <p:cTn id="9" presetID="6" presetClass="entr" presetSubtype="16" fill="hold" grpId="1" nodeType="withEffect">
                                  <p:stCondLst>
                                    <p:cond delay="0"/>
                                  </p:stCondLst>
                                  <p:iterate type="lt">
                                    <p:tmPct val="0"/>
                                  </p:iterate>
                                  <p:childTnLst>
                                    <p:set>
                                      <p:cBhvr>
                                        <p:cTn id="10" dur="1" fill="hold">
                                          <p:stCondLst>
                                            <p:cond delay="0"/>
                                          </p:stCondLst>
                                        </p:cTn>
                                        <p:tgtEl>
                                          <p:spTgt spid="6"/>
                                        </p:tgtEl>
                                        <p:attrNameLst>
                                          <p:attrName>style.visibility</p:attrName>
                                        </p:attrNameLst>
                                      </p:cBhvr>
                                      <p:to>
                                        <p:strVal val="visible"/>
                                      </p:to>
                                    </p:set>
                                    <p:animEffect transition="in" filter="circle(in)">
                                      <p:cBhvr>
                                        <p:cTn id="11"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4"/>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386369" y="100359"/>
            <a:ext cx="11114150" cy="3434578"/>
          </a:xfrm>
          <a:prstGeom prst="rect">
            <a:avLst/>
          </a:prstGeom>
          <a:noFill/>
        </p:spPr>
        <p:txBody>
          <a:bodyPr wrap="square" rtlCol="0">
            <a:prstTxWarp prst="textArchUpPour">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Chúa quý thầy cô mạnh khỏe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Các em học sinh chăm ngoan học giỏi</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1932" y="1567324"/>
            <a:ext cx="3935224" cy="196761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860" y="2032449"/>
            <a:ext cx="3758730" cy="4711111"/>
          </a:xfrm>
          <a:prstGeom prst="rect">
            <a:avLst/>
          </a:prstGeom>
        </p:spPr>
      </p:pic>
      <p:pic>
        <p:nvPicPr>
          <p:cNvPr id="6" name="HE VE VUI QUA BEA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797156" y="4834448"/>
            <a:ext cx="609600" cy="609600"/>
          </a:xfrm>
          <a:prstGeom prst="rect">
            <a:avLst/>
          </a:prstGeom>
        </p:spPr>
      </p:pic>
    </p:spTree>
    <p:extLst>
      <p:ext uri="{BB962C8B-B14F-4D97-AF65-F5344CB8AC3E}">
        <p14:creationId xmlns:p14="http://schemas.microsoft.com/office/powerpoint/2010/main" val="18989434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973"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877</TotalTime>
  <Words>461</Words>
  <Application>Microsoft Office PowerPoint</Application>
  <PresentationFormat>Widescreen</PresentationFormat>
  <Paragraphs>19</Paragraphs>
  <Slides>7</Slides>
  <Notes>0</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7</vt:i4>
      </vt:variant>
    </vt:vector>
  </HeadingPairs>
  <TitlesOfParts>
    <vt:vector size="19" baseType="lpstr">
      <vt:lpstr>#9Slide05 Dancing Script</vt:lpstr>
      <vt:lpstr>Arial</vt:lpstr>
      <vt:lpstr>Brush Script MT</vt:lpstr>
      <vt:lpstr>Calibri</vt:lpstr>
      <vt:lpstr>Constantia</vt:lpstr>
      <vt:lpstr>Franklin Gothic Book</vt:lpstr>
      <vt:lpstr>Rage Italic</vt:lpstr>
      <vt:lpstr>Times New Roman</vt:lpstr>
      <vt:lpstr>6_Office Theme</vt:lpstr>
      <vt:lpstr>7_Office Theme</vt:lpstr>
      <vt:lpstr>Office Theme</vt:lpstr>
      <vt:lpstr>Pushpin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125</cp:revision>
  <dcterms:created xsi:type="dcterms:W3CDTF">2022-04-04T11:47:32Z</dcterms:created>
  <dcterms:modified xsi:type="dcterms:W3CDTF">2024-05-03T09:22:47Z</dcterms:modified>
</cp:coreProperties>
</file>