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</p:sldMasterIdLst>
  <p:sldIdLst>
    <p:sldId id="268" r:id="rId4"/>
    <p:sldId id="269" r:id="rId5"/>
    <p:sldId id="257" r:id="rId6"/>
    <p:sldId id="271" r:id="rId7"/>
    <p:sldId id="264" r:id="rId8"/>
    <p:sldId id="265" r:id="rId9"/>
    <p:sldId id="266" r:id="rId10"/>
    <p:sldId id="267" r:id="rId11"/>
    <p:sldId id="276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2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2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5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4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0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5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87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7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63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95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0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A6C-3E7A-494F-B39D-9335FD10E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4B2-EC34-49EC-9FA2-853F41DE67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9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74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47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38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10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76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89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70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6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9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9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83A6C-3E7A-494F-B39D-9335FD10E2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654B2-EC34-49EC-9FA2-853F41DE6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1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1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59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1086" y="5682434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Giáo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dục-củng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cố-dặn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dò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0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92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71183">
            <a:off x="2555262" y="404664"/>
            <a:ext cx="4033476" cy="108189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534025" algn="l"/>
                <a:tab pos="5838825" algn="l"/>
              </a:tabLst>
            </a:pPr>
            <a:r>
              <a:rPr lang="pt-BR" sz="4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Âm nhạc lớp 5</a:t>
            </a:r>
            <a:endParaRPr lang="en-US" sz="48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1209106"/>
            <a:ext cx="186140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534025" algn="l"/>
                <a:tab pos="5838825" algn="l"/>
              </a:tabLst>
            </a:pPr>
            <a:r>
              <a:rPr lang="pt-BR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TUẦN 35</a:t>
            </a:r>
            <a:endParaRPr lang="es-ES" sz="32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2038662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534025" algn="l"/>
                <a:tab pos="5838825" algn="l"/>
              </a:tabLst>
            </a:pP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diễn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s-E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3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Âm Nhạc Lớp 5 | Ti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05" y="2869659"/>
            <a:ext cx="2845184" cy="336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5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107584" y="1334541"/>
            <a:ext cx="6452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2135" y="4735661"/>
            <a:ext cx="504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i="1" dirty="0">
                <a:latin typeface="Times New Roman" pitchFamily="18" charset="0"/>
                <a:ea typeface="Times New Roman"/>
                <a:cs typeface="Times New Roman" pitchFamily="18" charset="0"/>
              </a:rPr>
              <a:t>Reo vang bình minh </a:t>
            </a:r>
            <a:endParaRPr lang="en-US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939" y="6267450"/>
            <a:ext cx="380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CHƠI TỔ 1</a:t>
            </a:r>
          </a:p>
        </p:txBody>
      </p:sp>
      <p:pic>
        <p:nvPicPr>
          <p:cNvPr id="4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60654" y="2251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VB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b="39078"/>
          <a:stretch>
            <a:fillRect/>
          </a:stretch>
        </p:blipFill>
        <p:spPr bwMode="auto">
          <a:xfrm>
            <a:off x="1043189" y="1339402"/>
            <a:ext cx="6282833" cy="491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dministrator\Desktop\hinh nen dep pp\TOG TRO CHOI\ve trop cho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62" y="5549266"/>
            <a:ext cx="1622738" cy="141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112" y="398232"/>
            <a:ext cx="6926255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Toàn bộ thành viên tổ 1: hát kết hợp gõ đệm theo nhịp 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2238" y="0"/>
            <a:ext cx="534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HĐ: THỰC HÀNH-LUYỆN TẬP</a:t>
            </a:r>
          </a:p>
        </p:txBody>
      </p:sp>
      <p:pic>
        <p:nvPicPr>
          <p:cNvPr id="2" name="REO VAG B M Fdu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589" y="5954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096836"/>
            <a:ext cx="2627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9713" y="4735661"/>
            <a:ext cx="5035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939" y="6267450"/>
            <a:ext cx="380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CHƠI TỔ 2</a:t>
            </a:r>
          </a:p>
        </p:txBody>
      </p:sp>
      <p:pic>
        <p:nvPicPr>
          <p:cNvPr id="2052" name="Picture 4" descr="Bức tranh vẽ ngày 20/11 tại Việt Nam tuyệt đẹp dành tặng thầy cô | Việt  nam, Thiệp, Cảm ơn thầy c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95" y="669700"/>
            <a:ext cx="4252859" cy="2459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0018" y="1313942"/>
            <a:ext cx="6576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hăng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say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thiếu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939" y="6267450"/>
            <a:ext cx="380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CHƠI TỔ 3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584725"/>
            <a:ext cx="4913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 ÁN :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lá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dày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AU 2 TRO CHOI VE CH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13690" y="1917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10542" y="1536813"/>
            <a:ext cx="694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01532" y="4735661"/>
            <a:ext cx="379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endParaRPr lang="en-US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9983" y="6333107"/>
            <a:ext cx="537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CHƠI TIẾP THEO CỦA TỔ 1</a:t>
            </a:r>
          </a:p>
        </p:txBody>
      </p:sp>
    </p:spTree>
    <p:extLst>
      <p:ext uri="{BB962C8B-B14F-4D97-AF65-F5344CB8AC3E}">
        <p14:creationId xmlns:p14="http://schemas.microsoft.com/office/powerpoint/2010/main" val="5870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370432" y="989114"/>
            <a:ext cx="6382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7712" y="4554595"/>
            <a:ext cx="5022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2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9983" y="6333107"/>
            <a:ext cx="537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CHƠI TIẾP THEO CỦA TỔ 2</a:t>
            </a:r>
          </a:p>
        </p:txBody>
      </p:sp>
    </p:spTree>
    <p:extLst>
      <p:ext uri="{BB962C8B-B14F-4D97-AF65-F5344CB8AC3E}">
        <p14:creationId xmlns:p14="http://schemas.microsoft.com/office/powerpoint/2010/main" val="10549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512326" y="989114"/>
            <a:ext cx="63828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3165" y="4526905"/>
            <a:ext cx="5006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xua</a:t>
            </a:r>
            <a:endParaRPr lang="en-US" sz="3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9983" y="6333107"/>
            <a:ext cx="537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CHƠI TIẾP THEO CỦA TỔ 3</a:t>
            </a:r>
          </a:p>
        </p:txBody>
      </p:sp>
    </p:spTree>
    <p:extLst>
      <p:ext uri="{BB962C8B-B14F-4D97-AF65-F5344CB8AC3E}">
        <p14:creationId xmlns:p14="http://schemas.microsoft.com/office/powerpoint/2010/main" val="29997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242</Words>
  <Application>Microsoft Office PowerPoint</Application>
  <PresentationFormat>On-screen Show (4:3)</PresentationFormat>
  <Paragraphs>24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Windows User</cp:lastModifiedBy>
  <cp:revision>73</cp:revision>
  <dcterms:created xsi:type="dcterms:W3CDTF">2019-02-03T09:53:26Z</dcterms:created>
  <dcterms:modified xsi:type="dcterms:W3CDTF">2024-05-16T08:56:38Z</dcterms:modified>
</cp:coreProperties>
</file>