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350" r:id="rId4"/>
    <p:sldId id="354" r:id="rId5"/>
    <p:sldId id="352" r:id="rId6"/>
    <p:sldId id="368" r:id="rId7"/>
    <p:sldId id="357" r:id="rId8"/>
    <p:sldId id="358" r:id="rId9"/>
    <p:sldId id="359" r:id="rId10"/>
    <p:sldId id="360" r:id="rId11"/>
    <p:sldId id="362" r:id="rId12"/>
    <p:sldId id="363" r:id="rId13"/>
    <p:sldId id="365" r:id="rId14"/>
    <p:sldId id="366" r:id="rId15"/>
    <p:sldId id="367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55" d="100"/>
          <a:sy n="55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43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2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99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0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8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6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36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73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" y="39999"/>
            <a:ext cx="12192000" cy="685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" y="0"/>
            <a:ext cx="3435207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3368" y="371576"/>
            <a:ext cx="7128792" cy="348947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2004749"/>
                <a:gd name="adj2" fmla="val 46177"/>
              </a:avLst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75" y="62849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1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2060848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97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1864" y="1691174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183" y="5681140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3552" y="2890391"/>
            <a:ext cx="8207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Các bạn ơi, nào ta cùng múa liên hoan.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8420" y="4828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36616" y="14648"/>
            <a:ext cx="5903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</a:rPr>
              <a:t>Hát</a:t>
            </a:r>
            <a:r>
              <a:rPr lang="en-US" sz="4000">
                <a:solidFill>
                  <a:srgbClr val="FF0000"/>
                </a:solidFill>
              </a:rPr>
              <a:t> cả bài với </a:t>
            </a:r>
            <a:r>
              <a:rPr lang="en-US" sz="4000" err="1">
                <a:solidFill>
                  <a:srgbClr val="FF0000"/>
                </a:solidFill>
              </a:rPr>
              <a:t>các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hình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err="1">
                <a:solidFill>
                  <a:srgbClr val="FF0000"/>
                </a:solidFill>
              </a:rPr>
              <a:t>thức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802" y="6616526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818" y="2204865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67808" y="908720"/>
            <a:ext cx="34547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565203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23792" y="116633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gõ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theo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46" y="6521239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39616" y="671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5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97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35" y="5085184"/>
            <a:ext cx="8714689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2" y="836712"/>
            <a:ext cx="7049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2927648" y="395496"/>
            <a:ext cx="2225119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 dirty="0">
              <a:latin typeface="Times New Roman"/>
              <a:ea typeface="Calibri"/>
            </a:endParaRPr>
          </a:p>
        </p:txBody>
      </p:sp>
      <p:pic>
        <p:nvPicPr>
          <p:cNvPr id="3074" name="Picture 2" descr="2021-06-14_154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2780928"/>
            <a:ext cx="6336703" cy="37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1" y="6439483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04" y="4167852"/>
            <a:ext cx="6128497" cy="2690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8" y="1"/>
            <a:ext cx="5940152" cy="292689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986" y="1012715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31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711" y="2928501"/>
            <a:ext cx="377991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b="1">
                <a:latin typeface="Times New Roman"/>
                <a:ea typeface="Calibri"/>
              </a:rPr>
              <a:t>Nhạc và lời: Lê Bùi</a:t>
            </a:r>
            <a:endParaRPr lang="en-US"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1924" y="2014957"/>
            <a:ext cx="5256076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FC190F"/>
                </a:solidFill>
                <a:latin typeface="Times New Roman"/>
                <a:ea typeface="Arial"/>
              </a:rPr>
              <a:t>HỌC BÀI HÁT </a:t>
            </a:r>
            <a:r>
              <a:rPr lang="en-US" sz="2800" b="1" i="1">
                <a:solidFill>
                  <a:srgbClr val="FC190F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en-US" sz="2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55" y="3436333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21" y="3311929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31904" y="1412776"/>
            <a:ext cx="63367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N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hạc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Lê Bùi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vi-VN" sz="2600" b="1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một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sĩ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mới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cũng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có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đóng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góp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nền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âm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nước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vi-VN" sz="2600" i="1" dirty="0">
                <a:solidFill>
                  <a:srgbClr val="000000"/>
                </a:solidFill>
                <a:latin typeface="Times New Roman"/>
                <a:ea typeface="Calibri"/>
              </a:rPr>
              <a:t>nhà.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là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bài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hát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nhanh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nói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về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cảm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xúc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của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bạn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HS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sau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1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năm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học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nghỉ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hè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vui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chơi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thả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diều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được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tham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ra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vào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câu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lạc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bộ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bơi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Times New Roman"/>
                <a:ea typeface="Calibri"/>
              </a:rPr>
              <a:t>múa</a:t>
            </a:r>
            <a:r>
              <a:rPr lang="en-US" sz="2600" i="1" dirty="0">
                <a:solidFill>
                  <a:srgbClr val="000000"/>
                </a:solidFill>
                <a:latin typeface="Times New Roman"/>
                <a:ea typeface="Calibri"/>
              </a:rPr>
              <a:t>…</a:t>
            </a:r>
            <a:r>
              <a:rPr lang="en-US" sz="2600" dirty="0">
                <a:solidFill>
                  <a:srgbClr val="202124"/>
                </a:solidFill>
                <a:latin typeface="Times New Roman"/>
                <a:ea typeface="Calibri"/>
              </a:rPr>
              <a:t> 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3431704" y="476672"/>
            <a:ext cx="525658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tác giả, tác phẩm  </a:t>
            </a:r>
            <a:endParaRPr lang="en-US" sz="3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3BFDF6-48BA-70A8-9DE2-BB8B226F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44" y="1552534"/>
            <a:ext cx="3888432" cy="4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982" y="3324501"/>
            <a:ext cx="210027" cy="168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32" y="-7606"/>
            <a:ext cx="694769" cy="6947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43872" y="74725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err="1">
                <a:solidFill>
                  <a:srgbClr val="002060"/>
                </a:solidFill>
              </a:rPr>
              <a:t>Hát</a:t>
            </a:r>
            <a:r>
              <a:rPr lang="en-US" sz="440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mẫu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74724"/>
            <a:ext cx="301199" cy="241474"/>
          </a:xfrm>
          <a:prstGeom prst="rect">
            <a:avLst/>
          </a:prstGeom>
        </p:spPr>
      </p:pic>
      <p:pic>
        <p:nvPicPr>
          <p:cNvPr id="2" name="NGHE MAU NGAY HE VUI THEO SÁCH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783632" y="539365"/>
            <a:ext cx="609600" cy="609600"/>
          </a:xfrm>
          <a:prstGeom prst="rect">
            <a:avLst/>
          </a:prstGeom>
        </p:spPr>
      </p:pic>
      <p:pic>
        <p:nvPicPr>
          <p:cNvPr id="3" name="ngay he vui be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13381" y="7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15880" y="692697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4981" y="1556792"/>
            <a:ext cx="95476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1: </a:t>
            </a:r>
            <a:r>
              <a:rPr lang="en-US" sz="3200" i="1" dirty="0" err="1">
                <a:latin typeface="Times New Roman"/>
                <a:ea typeface="Times New Roman"/>
              </a:rPr>
              <a:t>Hè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ơi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sao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vui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thế</a:t>
            </a:r>
            <a:r>
              <a:rPr lang="en-US" sz="3200" i="1" dirty="0">
                <a:latin typeface="Times New Roman"/>
                <a:ea typeface="Times New Roman"/>
              </a:rPr>
              <a:t>. </a:t>
            </a:r>
            <a:r>
              <a:rPr lang="en-US" sz="3200" i="1" dirty="0" err="1">
                <a:latin typeface="Times New Roman"/>
                <a:ea typeface="Times New Roman"/>
              </a:rPr>
              <a:t>Chim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hót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nghe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en-US" sz="3200" i="1" dirty="0" err="1">
                <a:latin typeface="Times New Roman"/>
                <a:ea typeface="Times New Roman"/>
              </a:rPr>
              <a:t>Trông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kìa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phượng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vẫy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áo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hoa</a:t>
            </a:r>
            <a:r>
              <a:rPr lang="en-US" sz="3200" i="1" dirty="0"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latin typeface="Times New Roman"/>
                <a:ea typeface="Times New Roman"/>
              </a:rPr>
              <a:t>theo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bước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chân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em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nhịp</a:t>
            </a:r>
            <a:r>
              <a:rPr lang="en-US" sz="3200" i="1" dirty="0"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</a:rPr>
              <a:t>nhàng</a:t>
            </a:r>
            <a:r>
              <a:rPr lang="en-US" sz="3200" i="1" dirty="0">
                <a:latin typeface="Times New Roman"/>
                <a:ea typeface="Times New Roman"/>
              </a:rPr>
              <a:t>.</a:t>
            </a:r>
            <a:endParaRPr lang="en-US" sz="3200" dirty="0"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981" y="29969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3: 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A!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hè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vui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mà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vẫn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chăm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ngoan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r>
              <a:rPr lang="en-US" sz="32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4: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Các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bạn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ơi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nào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ta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cùng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múa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liên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/>
                <a:ea typeface="Times New Roman"/>
              </a:rPr>
              <a:t>hoan</a:t>
            </a:r>
            <a:r>
              <a:rPr lang="en-US" sz="3200" i="1" dirty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78" y="638132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8841" y="1696845"/>
            <a:ext cx="1596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err="1">
                <a:solidFill>
                  <a:srgbClr val="0070C0"/>
                </a:solidFill>
              </a:rPr>
              <a:t>Câu</a:t>
            </a:r>
            <a:r>
              <a:rPr lang="en-US" sz="4800" b="1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9736" y="69269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Dạy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hát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536" y="2623388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i="1">
                <a:solidFill>
                  <a:prstClr val="black"/>
                </a:solidFill>
                <a:latin typeface="Times New Roman"/>
                <a:ea typeface="Times New Roman"/>
              </a:rPr>
              <a:t>Hè ơi sao vui thế. Chim hót em nghe.</a:t>
            </a:r>
            <a:endParaRPr lang="en-US" sz="4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0336" y="172334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1285745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9536" y="2644171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i="1">
                <a:solidFill>
                  <a:prstClr val="black"/>
                </a:solidFill>
                <a:latin typeface="Times New Roman"/>
                <a:ea typeface="Times New Roman"/>
              </a:rPr>
              <a:t>Trông kìa phượng vẫy áo hoa, theo bước chân em nhịp nhàng.</a:t>
            </a:r>
            <a:endParaRPr lang="en-US" sz="40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5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39816" y="4653136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66" y="6309320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808" y="1556792"/>
            <a:ext cx="19495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</a:rPr>
              <a:t>Câu</a:t>
            </a:r>
            <a:r>
              <a:rPr lang="en-US" sz="6000" b="1" dirty="0">
                <a:solidFill>
                  <a:srgbClr val="0070C0"/>
                </a:solidFill>
              </a:rPr>
              <a:t>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11" y="5733256"/>
            <a:ext cx="301199" cy="2414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545" y="2890391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i="1">
                <a:solidFill>
                  <a:prstClr val="black"/>
                </a:solidFill>
                <a:latin typeface="Times New Roman"/>
                <a:ea typeface="Times New Roman"/>
              </a:rPr>
              <a:t>A! Hè vui, hè vui mà vẫn chăm ngoan.</a:t>
            </a:r>
            <a:endParaRPr lang="en-US" sz="5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2304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347</Words>
  <Application>Microsoft Office PowerPoint</Application>
  <PresentationFormat>Widescreen</PresentationFormat>
  <Paragraphs>34</Paragraphs>
  <Slides>14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143</cp:revision>
  <dcterms:created xsi:type="dcterms:W3CDTF">2021-06-23T07:33:39Z</dcterms:created>
  <dcterms:modified xsi:type="dcterms:W3CDTF">2024-04-19T03:02:09Z</dcterms:modified>
</cp:coreProperties>
</file>