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1" r:id="rId2"/>
    <p:sldId id="542" r:id="rId3"/>
    <p:sldId id="543" r:id="rId4"/>
    <p:sldId id="532" r:id="rId5"/>
    <p:sldId id="533" r:id="rId6"/>
    <p:sldId id="544" r:id="rId7"/>
    <p:sldId id="545" r:id="rId8"/>
    <p:sldId id="540" r:id="rId9"/>
    <p:sldId id="29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1203" autoAdjust="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 tap chung xuat s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304" y="4987953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8829" y="0"/>
            <a:ext cx="7408061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36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quý thầy cô và các bạn học sinh về dự  môn âm nhạc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2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857" y="678808"/>
            <a:ext cx="1132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just">
              <a:spcBef>
                <a:spcPts val="1200"/>
              </a:spcBef>
              <a:spcAft>
                <a:spcPts val="1000"/>
              </a:spcAft>
            </a:pPr>
            <a:r>
              <a:rPr lang="de-DE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Trò chơi </a:t>
            </a:r>
            <a:r>
              <a:rPr lang="de-DE" sz="36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Ai tai thính:</a:t>
            </a:r>
            <a:r>
              <a:rPr lang="de-DE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đàn bài TĐN đã được học và yêu cầu cần nhận ra được đó là giai điệu của bài TĐN nào. 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074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572" y="-103031"/>
            <a:ext cx="7328079" cy="238259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ÂM NHẠC LỚP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" y="23524"/>
            <a:ext cx="3090929" cy="20908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875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CHÀO MÙA HÈ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4135" y="646331"/>
            <a:ext cx="164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0581" y="1462583"/>
            <a:ext cx="282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TĐN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8647" y="2209416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tđn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6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-9463"/>
            <a:ext cx="7319962" cy="6858000"/>
          </a:xfrm>
          <a:prstGeom prst="rect">
            <a:avLst/>
          </a:prstGeom>
        </p:spPr>
      </p:pic>
      <p:pic>
        <p:nvPicPr>
          <p:cNvPr id="5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4303" y="-20790"/>
            <a:ext cx="684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dung 1: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7" name="Rectangle 6"/>
          <p:cNvSpPr/>
          <p:nvPr/>
        </p:nvSpPr>
        <p:spPr>
          <a:xfrm>
            <a:off x="-99789" y="577151"/>
            <a:ext cx="603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TĐN chia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¾.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soạn</a:t>
            </a:r>
            <a:endParaRPr lang="en-US" sz="2400" i="1" dirty="0"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30295" r="20947" b="41603"/>
          <a:stretch>
            <a:fillRect/>
          </a:stretch>
        </p:blipFill>
        <p:spPr bwMode="auto">
          <a:xfrm>
            <a:off x="-1" y="2343149"/>
            <a:ext cx="6557963" cy="45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35593" y="1675356"/>
            <a:ext cx="258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 CHIỀU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12430"/>
            <a:ext cx="2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nhàng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514" y="3792026"/>
            <a:ext cx="9286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99789" y="5780782"/>
            <a:ext cx="7715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3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27" y="979526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84292" y="1267420"/>
            <a:ext cx="419448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TÌM HIỂU</a:t>
            </a:r>
          </a:p>
        </p:txBody>
      </p:sp>
    </p:spTree>
    <p:extLst>
      <p:ext uri="{BB962C8B-B14F-4D97-AF65-F5344CB8AC3E}">
        <p14:creationId xmlns:p14="http://schemas.microsoft.com/office/powerpoint/2010/main" val="40921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-9463"/>
            <a:ext cx="73199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95594">
            <a:off x="-1852" y="1089101"/>
            <a:ext cx="715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độ-tiết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TOG DU LIEU TRG HOC\TH\LOP 5\TDN VA LCD\8TDN8 LCD\ANH LCD T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899"/>
            <a:ext cx="6757988" cy="42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inh nen dep pp\TRE D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8499" y="0"/>
            <a:ext cx="1447800" cy="63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hinh nen dep pp\ah dog\CON CHIM NHO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4" y="452499"/>
            <a:ext cx="1150144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CD DEN DRMFSLS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46318" y="941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92" y="0"/>
            <a:ext cx="12007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Hướng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Hs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tấu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phách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trống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nhỏ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944948"/>
            <a:ext cx="8642000" cy="11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8723" y="2108996"/>
            <a:ext cx="243624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dirty="0" err="1">
                <a:latin typeface="Times New Roman"/>
                <a:ea typeface="Calibri"/>
                <a:cs typeface="Times New Roman"/>
              </a:rPr>
              <a:t>Nhóm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1: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Thanh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phách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0" y="2259510"/>
            <a:ext cx="758194" cy="60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97" y="2258200"/>
            <a:ext cx="758194" cy="601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29" y="2258200"/>
            <a:ext cx="758194" cy="601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85" y="2208883"/>
            <a:ext cx="758194" cy="601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92" y="2188630"/>
            <a:ext cx="758194" cy="601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73" y="2108996"/>
            <a:ext cx="758194" cy="601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06" y="2259510"/>
            <a:ext cx="758194" cy="601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94" y="2259510"/>
            <a:ext cx="758194" cy="601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2798" y="3105151"/>
            <a:ext cx="28241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dirty="0" err="1">
                <a:latin typeface="Times New Roman"/>
                <a:ea typeface="Calibri"/>
                <a:cs typeface="Times New Roman"/>
              </a:rPr>
              <a:t>Nhóm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2: Tam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giác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chuông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1027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04" y="2982944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22" y="297279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95" y="2929257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19" y="292982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92" y="2954573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49" y="302343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94" y="2982943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0" y="2984844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0544" y="3970448"/>
            <a:ext cx="20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/>
                <a:ea typeface="Calibri"/>
              </a:rPr>
              <a:t>Nhóm</a:t>
            </a:r>
            <a:r>
              <a:rPr lang="en-US" dirty="0">
                <a:latin typeface="Times New Roman"/>
                <a:ea typeface="Calibri"/>
              </a:rPr>
              <a:t> 3: </a:t>
            </a:r>
            <a:r>
              <a:rPr lang="en-US" dirty="0" err="1">
                <a:latin typeface="Times New Roman"/>
                <a:ea typeface="Calibri"/>
              </a:rPr>
              <a:t>Trống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nhỏ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76" y="3934395"/>
            <a:ext cx="539497" cy="4053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06" y="3884102"/>
            <a:ext cx="539497" cy="4053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77" y="3833810"/>
            <a:ext cx="539497" cy="4053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15" y="3833810"/>
            <a:ext cx="539497" cy="4053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89" y="3818796"/>
            <a:ext cx="539497" cy="4053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42" y="3767755"/>
            <a:ext cx="539497" cy="4053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93" y="3920904"/>
            <a:ext cx="539497" cy="4053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50" y="3920903"/>
            <a:ext cx="539497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C1 TD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1" y="478970"/>
            <a:ext cx="11038117" cy="29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8" y="3635509"/>
            <a:ext cx="758194" cy="60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52" y="3635509"/>
            <a:ext cx="758194" cy="60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2" y="3575592"/>
            <a:ext cx="758194" cy="601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43" y="3635509"/>
            <a:ext cx="758194" cy="601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8" y="3667396"/>
            <a:ext cx="758194" cy="601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01" y="3635509"/>
            <a:ext cx="758194" cy="601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58" y="3612308"/>
            <a:ext cx="758194" cy="601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01" y="3503021"/>
            <a:ext cx="758194" cy="601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44" y="3574163"/>
            <a:ext cx="758194" cy="601664"/>
          </a:xfrm>
          <a:prstGeom prst="rect">
            <a:avLst/>
          </a:prstGeom>
        </p:spPr>
      </p:pic>
      <p:pic>
        <p:nvPicPr>
          <p:cNvPr id="15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73" y="4463401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10" y="44391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01" y="443913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72" y="44692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1" y="4463082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44" y="4469229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72" y="4439130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chuong-tam-gia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43" y="4439131"/>
            <a:ext cx="615593" cy="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44" y="5370286"/>
            <a:ext cx="714703" cy="537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62" y="5363032"/>
            <a:ext cx="714703" cy="537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32" y="5428335"/>
            <a:ext cx="714703" cy="537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16" y="5370285"/>
            <a:ext cx="714703" cy="537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45" y="5406567"/>
            <a:ext cx="714703" cy="537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35" y="5428335"/>
            <a:ext cx="714703" cy="537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3" y="5428335"/>
            <a:ext cx="714703" cy="5370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52" y="5428334"/>
            <a:ext cx="714703" cy="5370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79115" y="286430"/>
            <a:ext cx="570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VẬN DỤNG-SÁNG TẠO</a:t>
            </a:r>
          </a:p>
        </p:txBody>
      </p:sp>
      <p:pic>
        <p:nvPicPr>
          <p:cNvPr id="32" name="CA BAI TDN MAY CHI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7058" y="6247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414338"/>
            <a:ext cx="7000875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8" y="4960084"/>
            <a:ext cx="819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8762" y="6070104"/>
            <a:ext cx="389096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LCD DEN DRMFSLS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1448" y="3355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21" y="3686628"/>
            <a:ext cx="4586893" cy="2039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78" y="0"/>
            <a:ext cx="11400768" cy="89315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b="1" i="1">
                <a:solidFill>
                  <a:srgbClr val="FFFF00"/>
                </a:solidFill>
              </a:rPr>
              <a:t>Chúc thầy cô mạnh khỏe, các bạn HS chăm ngoan học giỏi</a:t>
            </a:r>
          </a:p>
        </p:txBody>
      </p:sp>
      <p:pic>
        <p:nvPicPr>
          <p:cNvPr id="5" name="CA BAI TDN MAY CHI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0507" y="4600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183</Words>
  <Application>Microsoft Office PowerPoint</Application>
  <PresentationFormat>Widescreen</PresentationFormat>
  <Paragraphs>23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 Light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579</cp:revision>
  <dcterms:created xsi:type="dcterms:W3CDTF">2020-08-30T12:35:12Z</dcterms:created>
  <dcterms:modified xsi:type="dcterms:W3CDTF">2024-04-11T09:32:43Z</dcterms:modified>
</cp:coreProperties>
</file>