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mpeg"/>
  <Default Extension="rels" ContentType="application/vnd.openxmlformats-package.relationships+xml"/>
  <Default Extension="gif" ContentType="image/gif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881" r:id="rId2"/>
    <p:sldMasterId id="2147483893" r:id="rId3"/>
  </p:sldMasterIdLst>
  <p:notesMasterIdLst>
    <p:notesMasterId r:id="rId15"/>
  </p:notesMasterIdLst>
  <p:sldIdLst>
    <p:sldId id="658" r:id="rId4"/>
    <p:sldId id="656" r:id="rId5"/>
    <p:sldId id="635" r:id="rId6"/>
    <p:sldId id="636" r:id="rId7"/>
    <p:sldId id="640" r:id="rId8"/>
    <p:sldId id="657" r:id="rId9"/>
    <p:sldId id="641" r:id="rId10"/>
    <p:sldId id="647" r:id="rId11"/>
    <p:sldId id="648" r:id="rId12"/>
    <p:sldId id="646" r:id="rId13"/>
    <p:sldId id="6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 autoAdjust="0"/>
    <p:restoredTop sz="95209" autoAdjust="0"/>
  </p:normalViewPr>
  <p:slideViewPr>
    <p:cSldViewPr snapToGrid="0">
      <p:cViewPr varScale="1">
        <p:scale>
          <a:sx n="111" d="100"/>
          <a:sy n="111" d="100"/>
        </p:scale>
        <p:origin x="58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7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801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5567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116106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64633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1154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7575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46438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50584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2286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878070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51462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37601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52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5" Type="http://schemas.openxmlformats.org/officeDocument/2006/relationships/image" Target="../media/image12.jp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15.png"/><Relationship Id="rId9" Type="http://schemas.openxmlformats.org/officeDocument/2006/relationships/audio" Target="../media/audio1.wav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gif"/><Relationship Id="rId5" Type="http://schemas.openxmlformats.org/officeDocument/2006/relationships/image" Target="../media/image28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audio" Target="../media/audio1.wav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7" Type="http://schemas.openxmlformats.org/officeDocument/2006/relationships/image" Target="../media/image12.jpg"/><Relationship Id="rId8" Type="http://schemas.openxmlformats.org/officeDocument/2006/relationships/image" Target="../media/image13.png"/><Relationship Id="rId9" Type="http://schemas.openxmlformats.org/officeDocument/2006/relationships/image" Target="../media/image9.png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5" Type="http://schemas.openxmlformats.org/officeDocument/2006/relationships/image" Target="../media/image12.jp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15.png"/><Relationship Id="rId9" Type="http://schemas.openxmlformats.org/officeDocument/2006/relationships/audio" Target="../media/audio1.wav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15.png"/><Relationship Id="rId10" Type="http://schemas.openxmlformats.org/officeDocument/2006/relationships/audio" Target="../media/audio1.wav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15.png"/><Relationship Id="rId9" Type="http://schemas.openxmlformats.org/officeDocument/2006/relationships/audio" Target="../media/audio1.wav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Relationship Id="rId9" Type="http://schemas.openxmlformats.org/officeDocument/2006/relationships/audio" Target="../media/audio1.wav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audio" Target="../media/audio1.wav"/><Relationship Id="rId5" Type="http://schemas.openxmlformats.org/officeDocument/2006/relationships/image" Target="../media/image12.jp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5.png"/><Relationship Id="rId9" Type="http://schemas.openxmlformats.org/officeDocument/2006/relationships/audio" Target="../media/audio1.wav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1" y="4479164"/>
            <a:ext cx="2012948" cy="2378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6772" y="1343786"/>
            <a:ext cx="742576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ác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nhóm/ cặp đôi sẽ thống nhất và gõ kết hợp theo các nhạc cụ tự chọn.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42" y="2034895"/>
            <a:ext cx="4964565" cy="146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92" y="2133601"/>
            <a:ext cx="5193345" cy="1361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3954" y="381000"/>
            <a:ext cx="4137783" cy="9848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  ban nhạc lớp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1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39" y="3822853"/>
            <a:ext cx="2293704" cy="3035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7896" y="3663794"/>
            <a:ext cx="4924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</a:t>
            </a:r>
            <a:r>
              <a:rPr lang="vi-VN" b="1" dirty="0" smtClean="0">
                <a:latin typeface="+mj-lt"/>
              </a:rPr>
              <a:t>quản: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sau khi sử dụng </a:t>
            </a:r>
            <a:r>
              <a:rPr lang="vi-VN" i="1" dirty="0" smtClean="0">
                <a:solidFill>
                  <a:srgbClr val="FF0000"/>
                </a:solidFill>
                <a:latin typeface="+mj-lt"/>
              </a:rPr>
              <a:t>xong,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0"/>
            <a:ext cx="9448799" cy="353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0091" y="0"/>
            <a:ext cx="320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luyện tập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MAU AM KEN PHIM Đ R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880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086" y="0"/>
            <a:ext cx="5603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18" y="3638320"/>
            <a:ext cx="3877064" cy="3037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4042" y="863127"/>
            <a:ext cx="6194600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 NHẠC CỤ GÕ, NHẠC CỤ GIA ĐIỆU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4324" y="173031"/>
            <a:ext cx="139403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25</a:t>
            </a:r>
            <a:endParaRPr lang="en-US" sz="2400" b="1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1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5894" y="13610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59" y="735906"/>
            <a:ext cx="8583841" cy="2946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4729" y="773845"/>
            <a:ext cx="397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theo nhóm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646" y="1635515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0646" y="2556087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 NHAC CU GO T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27516" y="1904468"/>
            <a:ext cx="609600" cy="609600"/>
          </a:xfrm>
          <a:prstGeom prst="rect">
            <a:avLst/>
          </a:prstGeom>
        </p:spPr>
      </p:pic>
      <p:pic>
        <p:nvPicPr>
          <p:cNvPr id="6" name="1 NHAC CU GO T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58238" y="318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00" y="0"/>
            <a:ext cx="6858001" cy="4210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7401" y="733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74" y="266700"/>
            <a:ext cx="5152221" cy="3748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25" y="1507564"/>
            <a:ext cx="290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700"/>
            <a:ext cx="3938374" cy="845545"/>
          </a:xfrm>
          <a:prstGeom prst="rect">
            <a:avLst/>
          </a:prstGeom>
        </p:spPr>
      </p:pic>
      <p:pic>
        <p:nvPicPr>
          <p:cNvPr id="7" name="RECODER NOT S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18679" y="392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79" y="0"/>
            <a:ext cx="8638479" cy="3789802"/>
          </a:xfrm>
          <a:prstGeom prst="rect">
            <a:avLst/>
          </a:prstGeom>
        </p:spPr>
      </p:pic>
      <p:pic>
        <p:nvPicPr>
          <p:cNvPr id="6" name="RECODER NOT LA 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4218" y="3991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889" y="3244334"/>
            <a:ext cx="105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solidFill>
                  <a:srgbClr val="FF0000"/>
                </a:solidFill>
                <a:latin typeface="+mj-lt"/>
              </a:rPr>
              <a:t> Cách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bảo quản sau khi sử dụng xong vệ sinh đầu ống thổi vào toàn bộ thân sáo bảo quản và giữ gìn cẩn thận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" y="225711"/>
            <a:ext cx="12188382" cy="2148289"/>
          </a:xfrm>
          <a:prstGeom prst="rect">
            <a:avLst/>
          </a:prstGeom>
        </p:spPr>
      </p:pic>
      <p:pic>
        <p:nvPicPr>
          <p:cNvPr id="2" name="MAU AM RECODER SI 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9" y="2294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01" y="232386"/>
            <a:ext cx="7040298" cy="3639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9640"/>
            <a:ext cx="477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lại 3 nốt Đồ, rê, mi trên kèn phím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EN PHIM Đ R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6203" y="2522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35" y="0"/>
            <a:ext cx="7219565" cy="385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69" y="4142341"/>
            <a:ext cx="2052262" cy="27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10284</TotalTime>
  <Words>143</Words>
  <Application>Microsoft Macintosh PowerPoint</Application>
  <PresentationFormat>Widescreen</PresentationFormat>
  <Paragraphs>16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#9Slide05 Dancing Script</vt:lpstr>
      <vt:lpstr>Wingdings</vt:lpstr>
      <vt:lpstr>2_Office Theme</vt:lpstr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Office User</cp:lastModifiedBy>
  <cp:revision>1310</cp:revision>
  <dcterms:created xsi:type="dcterms:W3CDTF">2020-08-30T12:35:12Z</dcterms:created>
  <dcterms:modified xsi:type="dcterms:W3CDTF">2023-09-02T06:26:23Z</dcterms:modified>
</cp:coreProperties>
</file>