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5" d="100"/>
          <a:sy n="55" d="100"/>
        </p:scale>
        <p:origin x="780" y="78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A81A45D-A533-44FB-8C8D-CC6C3DF96FA4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av"/><Relationship Id="rId7" Type="http://schemas.openxmlformats.org/officeDocument/2006/relationships/image" Target="../media/image2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8.jpe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5.jpeg"/><Relationship Id="rId10" Type="http://schemas.openxmlformats.org/officeDocument/2006/relationships/image" Target="../media/image34.png"/><Relationship Id="rId4" Type="http://schemas.openxmlformats.org/officeDocument/2006/relationships/image" Target="../media/image19.jpe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CHỦ ĐỀ 6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Lê </a:t>
            </a: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Thị</a:t>
            </a: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 Thu </a:t>
            </a:r>
            <a:r>
              <a:rPr lang="en-US" sz="3600" b="1" spc="-1">
                <a:solidFill>
                  <a:srgbClr val="C00000"/>
                </a:solidFill>
                <a:latin typeface="Constantia"/>
              </a:rPr>
              <a:t>Hà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9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3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5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27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29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Liên hệ giáo dục: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0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1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85640" y="1643040"/>
            <a:ext cx="9786960" cy="3952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8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2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163003"/>
            <a:ext cx="609600" cy="609600"/>
          </a:xfrm>
          <a:prstGeom prst="rect">
            <a:avLst/>
          </a:prstGeom>
        </p:spPr>
      </p:pic>
      <p:pic>
        <p:nvPicPr>
          <p:cNvPr id="3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88702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0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1" name="Picture 8" descr="D:\GIÁO ÁN 1 2020-2021\HÌNH SOẠN GIÁO ÁN\Vận dụng sáng tạo\Dài ngắn\Dài ngắn 2 - Copy.jpg"/>
          <p:cNvPicPr/>
          <p:nvPr/>
        </p:nvPicPr>
        <p:blipFill>
          <a:blip r:embed="rId7">
            <a:lum contrast="30000"/>
          </a:blip>
          <a:srcRect l="9367" t="26866" r="4919"/>
          <a:stretch/>
        </p:blipFill>
        <p:spPr>
          <a:xfrm>
            <a:off x="700200" y="2214720"/>
            <a:ext cx="9205800" cy="3286080"/>
          </a:xfrm>
          <a:prstGeom prst="rect">
            <a:avLst/>
          </a:prstGeom>
          <a:ln w="0">
            <a:noFill/>
          </a:ln>
        </p:spPr>
      </p:pic>
      <p:sp>
        <p:nvSpPr>
          <p:cNvPr id="242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phân biệt dài – ngắn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67600" y="2791835"/>
            <a:ext cx="609600" cy="609600"/>
          </a:xfrm>
          <a:prstGeom prst="rect">
            <a:avLst/>
          </a:prstGeom>
        </p:spPr>
      </p:pic>
      <p:pic>
        <p:nvPicPr>
          <p:cNvPr id="7" name="CDMFGEGEG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441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4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30766" b="39758"/>
          <a:stretch/>
        </p:blipFill>
        <p:spPr>
          <a:xfrm>
            <a:off x="485640" y="2000160"/>
            <a:ext cx="10001520" cy="2143080"/>
          </a:xfrm>
          <a:prstGeom prst="rect">
            <a:avLst/>
          </a:prstGeom>
          <a:ln w="0">
            <a:noFill/>
          </a:ln>
        </p:spPr>
      </p:pic>
      <p:sp>
        <p:nvSpPr>
          <p:cNvPr id="24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7" name="AutoShape 2"/>
          <p:cNvSpPr/>
          <p:nvPr/>
        </p:nvSpPr>
        <p:spPr>
          <a:xfrm>
            <a:off x="5456160" y="-144360"/>
            <a:ext cx="30492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8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2486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4772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3" descr="C:\Users\admin\Pictures\39647047.jpg"/>
          <p:cNvPicPr/>
          <p:nvPr/>
        </p:nvPicPr>
        <p:blipFill>
          <a:blip r:embed="rId6"/>
          <a:srcRect r="62504" b="53134"/>
          <a:stretch/>
        </p:blipFill>
        <p:spPr>
          <a:xfrm>
            <a:off x="805824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3629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3" descr="C:\Users\admin\Pictures\39647047.jpg"/>
          <p:cNvPicPr/>
          <p:nvPr/>
        </p:nvPicPr>
        <p:blipFill>
          <a:blip r:embed="rId7"/>
          <a:srcRect l="62504" b="53134"/>
          <a:stretch/>
        </p:blipFill>
        <p:spPr>
          <a:xfrm>
            <a:off x="5915160" y="3857760"/>
            <a:ext cx="1257120" cy="1571400"/>
          </a:xfrm>
          <a:prstGeom prst="rect">
            <a:avLst/>
          </a:prstGeom>
          <a:ln w="0">
            <a:noFill/>
          </a:ln>
        </p:spPr>
      </p:pic>
      <p:pic>
        <p:nvPicPr>
          <p:cNvPr id="13" name="F S F S F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25000" y="1379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5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54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8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63433" r="4919"/>
          <a:stretch/>
        </p:blipFill>
        <p:spPr>
          <a:xfrm>
            <a:off x="700200" y="2071800"/>
            <a:ext cx="9715320" cy="1643040"/>
          </a:xfrm>
          <a:prstGeom prst="rect">
            <a:avLst/>
          </a:prstGeom>
          <a:ln w="0">
            <a:noFill/>
          </a:ln>
        </p:spPr>
      </p:pic>
      <p:sp>
        <p:nvSpPr>
          <p:cNvPr id="256" name="Text Box 9"/>
          <p:cNvSpPr/>
          <p:nvPr/>
        </p:nvSpPr>
        <p:spPr>
          <a:xfrm>
            <a:off x="1986120" y="1071720"/>
            <a:ext cx="707220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và vận động theo ý thích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4"/>
          <p:cNvPicPr/>
          <p:nvPr/>
        </p:nvPicPr>
        <p:blipFill>
          <a:blip r:embed="rId6"/>
          <a:srcRect l="20245" t="26646" r="68309" b="48911"/>
          <a:stretch/>
        </p:blipFill>
        <p:spPr>
          <a:xfrm>
            <a:off x="1414440" y="3643200"/>
            <a:ext cx="928800" cy="128592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4700520" y="385776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4"/>
          <p:cNvPicPr/>
          <p:nvPr/>
        </p:nvPicPr>
        <p:blipFill>
          <a:blip r:embed="rId8"/>
          <a:srcRect l="32458" t="26646" r="58391" b="48911"/>
          <a:stretch/>
        </p:blipFill>
        <p:spPr>
          <a:xfrm>
            <a:off x="2414520" y="3714840"/>
            <a:ext cx="714600" cy="114300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4"/>
          <p:cNvPicPr/>
          <p:nvPr/>
        </p:nvPicPr>
        <p:blipFill>
          <a:blip r:embed="rId9"/>
          <a:srcRect l="42380" t="28170" r="48469" b="50435"/>
          <a:stretch/>
        </p:blipFill>
        <p:spPr>
          <a:xfrm>
            <a:off x="3170160" y="3857760"/>
            <a:ext cx="673200" cy="10000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4"/>
          <p:cNvPicPr/>
          <p:nvPr/>
        </p:nvPicPr>
        <p:blipFill>
          <a:blip r:embed="rId10"/>
          <a:srcRect l="51536" t="26644" r="39308" b="50441"/>
          <a:stretch/>
        </p:blipFill>
        <p:spPr>
          <a:xfrm>
            <a:off x="3871800" y="3786120"/>
            <a:ext cx="685800" cy="10000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5629320" y="3857760"/>
            <a:ext cx="673200" cy="92844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4"/>
          <p:cNvPicPr/>
          <p:nvPr/>
        </p:nvPicPr>
        <p:blipFill>
          <a:blip r:embed="rId11"/>
          <a:srcRect l="42381" t="28173" r="48468" b="50440"/>
          <a:stretch/>
        </p:blipFill>
        <p:spPr>
          <a:xfrm>
            <a:off x="7701120" y="3857760"/>
            <a:ext cx="672840" cy="92844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6772320" y="3857760"/>
            <a:ext cx="714240" cy="10000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4"/>
          <p:cNvPicPr/>
          <p:nvPr/>
        </p:nvPicPr>
        <p:blipFill>
          <a:blip r:embed="rId7"/>
          <a:srcRect l="78252" t="26644" r="11832" b="48913"/>
          <a:stretch/>
        </p:blipFill>
        <p:spPr>
          <a:xfrm>
            <a:off x="8986680" y="3786120"/>
            <a:ext cx="714600" cy="1000080"/>
          </a:xfrm>
          <a:prstGeom prst="rect">
            <a:avLst/>
          </a:prstGeom>
          <a:ln w="0">
            <a:noFill/>
          </a:ln>
        </p:spPr>
      </p:pic>
      <p:pic>
        <p:nvPicPr>
          <p:cNvPr id="15" name="CDMFGEGE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389806" y="1433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3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4" name="Text Box 10"/>
          <p:cNvSpPr/>
          <p:nvPr/>
        </p:nvSpPr>
        <p:spPr>
          <a:xfrm>
            <a:off x="3700440" y="1357200"/>
            <a:ext cx="357192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 dirty="0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44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Rectangle 11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6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t="1430" r="32142" b="81441"/>
          <a:stretch/>
        </p:blipFill>
        <p:spPr>
          <a:xfrm>
            <a:off x="557280" y="2214720"/>
            <a:ext cx="5429160" cy="5713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8" descr="D:\GIÁO ÁN 1 2020-2021\HÌNH SOẠN GIÁO ÁN\Vận dụng sáng tạo\Dài ngắn\Dài ngắn 2 - Copy (2).jpg"/>
          <p:cNvPicPr/>
          <p:nvPr/>
        </p:nvPicPr>
        <p:blipFill>
          <a:blip r:embed="rId6"/>
          <a:srcRect l="3029" r="10792"/>
          <a:stretch/>
        </p:blipFill>
        <p:spPr>
          <a:xfrm>
            <a:off x="6129360" y="2000160"/>
            <a:ext cx="4286160" cy="350064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9" descr="D:\GIÁO ÁN 1 2020-2021\HÌNH SOẠN GIÁO ÁN\Vận dụng sáng tạo\Dài ngắn\Dài ngắn 2 - Copy.jpg"/>
          <p:cNvPicPr/>
          <p:nvPr/>
        </p:nvPicPr>
        <p:blipFill>
          <a:blip r:embed="rId5">
            <a:lum contrast="30000"/>
          </a:blip>
          <a:srcRect l="9367" t="26866" r="4919"/>
          <a:stretch/>
        </p:blipFill>
        <p:spPr>
          <a:xfrm>
            <a:off x="771480" y="2928960"/>
            <a:ext cx="5357880" cy="2438280"/>
          </a:xfrm>
          <a:prstGeom prst="rect">
            <a:avLst/>
          </a:prstGeom>
          <a:ln w="0">
            <a:noFill/>
          </a:ln>
        </p:spPr>
      </p:pic>
      <p:pic>
        <p:nvPicPr>
          <p:cNvPr id="4" name="NGHE VÀ VẬN ĐỘNG CÙNG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4088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6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67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8" name="Text Box 9"/>
          <p:cNvSpPr/>
          <p:nvPr/>
        </p:nvSpPr>
        <p:spPr>
          <a:xfrm>
            <a:off x="557280" y="1071720"/>
            <a:ext cx="408600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Text Box 10"/>
          <p:cNvSpPr/>
          <p:nvPr/>
        </p:nvSpPr>
        <p:spPr>
          <a:xfrm>
            <a:off x="2843280" y="1525680"/>
            <a:ext cx="6072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0" name="Text Box 9"/>
          <p:cNvSpPr/>
          <p:nvPr/>
        </p:nvSpPr>
        <p:spPr>
          <a:xfrm>
            <a:off x="628560" y="19447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Text Box 10"/>
          <p:cNvSpPr/>
          <p:nvPr/>
        </p:nvSpPr>
        <p:spPr>
          <a:xfrm>
            <a:off x="3129120" y="2214720"/>
            <a:ext cx="464328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0000"/>
                </a:solidFill>
                <a:latin typeface="Times New Roman"/>
              </a:rPr>
              <a:t>DÀI – NGẮN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2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3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714760"/>
            <a:ext cx="8643960" cy="2881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483320" y="3365280"/>
            <a:ext cx="6858000" cy="12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6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6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" name="Text Box 26"/>
          <p:cNvSpPr/>
          <p:nvPr/>
        </p:nvSpPr>
        <p:spPr>
          <a:xfrm>
            <a:off x="843120" y="428760"/>
            <a:ext cx="95011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0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1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3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4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5" name="Freeform 149"/>
                  <p:cNvGrpSpPr/>
                  <p:nvPr/>
                </p:nvGrpSpPr>
                <p:grpSpPr>
                  <a:xfrm>
                    <a:off x="9169560" y="1542960"/>
                    <a:ext cx="186120" cy="104040"/>
                    <a:chOff x="9169560" y="1542960"/>
                    <a:chExt cx="186120" cy="104040"/>
                  </a:xfrm>
                </p:grpSpPr>
                <p:pic>
                  <p:nvPicPr>
                    <p:cNvPr id="8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9560" y="1542960"/>
                      <a:ext cx="18612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" name="Freeform 86"/>
                    <p:cNvSpPr/>
                    <p:nvPr/>
                  </p:nvSpPr>
                  <p:spPr>
                    <a:xfrm>
                      <a:off x="9184680" y="1561320"/>
                      <a:ext cx="1558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" name="Freeform 191"/>
                  <p:cNvSpPr/>
                  <p:nvPr/>
                </p:nvSpPr>
                <p:spPr>
                  <a:xfrm>
                    <a:off x="890316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0" name="Freeform 149"/>
                  <p:cNvGrpSpPr/>
                  <p:nvPr/>
                </p:nvGrpSpPr>
                <p:grpSpPr>
                  <a:xfrm>
                    <a:off x="8808840" y="1542960"/>
                    <a:ext cx="193680" cy="104040"/>
                    <a:chOff x="8808840" y="1542960"/>
                    <a:chExt cx="193680" cy="104040"/>
                  </a:xfrm>
                </p:grpSpPr>
                <p:pic>
                  <p:nvPicPr>
                    <p:cNvPr id="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8840" y="1542960"/>
                      <a:ext cx="19368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" name="Freeform 91"/>
                    <p:cNvSpPr/>
                    <p:nvPr/>
                  </p:nvSpPr>
                  <p:spPr>
                    <a:xfrm>
                      <a:off x="8826840" y="1561320"/>
                      <a:ext cx="15732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" name="Freeform 191"/>
                  <p:cNvSpPr/>
                  <p:nvPr/>
                </p:nvSpPr>
                <p:spPr>
                  <a:xfrm>
                    <a:off x="8579160" y="1296720"/>
                    <a:ext cx="45864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5" name="Freeform 149"/>
                  <p:cNvGrpSpPr/>
                  <p:nvPr/>
                </p:nvGrpSpPr>
                <p:grpSpPr>
                  <a:xfrm>
                    <a:off x="8501400" y="1542960"/>
                    <a:ext cx="178200" cy="104040"/>
                    <a:chOff x="8501400" y="1542960"/>
                    <a:chExt cx="178200" cy="104040"/>
                  </a:xfrm>
                </p:grpSpPr>
                <p:pic>
                  <p:nvPicPr>
                    <p:cNvPr id="9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501400" y="1542960"/>
                      <a:ext cx="17820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" name="Freeform 96"/>
                    <p:cNvSpPr/>
                    <p:nvPr/>
                  </p:nvSpPr>
                  <p:spPr>
                    <a:xfrm>
                      <a:off x="8515800" y="156132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8" name="Freeform 191"/>
                  <p:cNvSpPr/>
                  <p:nvPr/>
                </p:nvSpPr>
                <p:spPr>
                  <a:xfrm>
                    <a:off x="824940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9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0" name="Freeform 149"/>
                  <p:cNvGrpSpPr/>
                  <p:nvPr/>
                </p:nvGrpSpPr>
                <p:grpSpPr>
                  <a:xfrm>
                    <a:off x="8185680" y="1542960"/>
                    <a:ext cx="192240" cy="104040"/>
                    <a:chOff x="8185680" y="1542960"/>
                    <a:chExt cx="192240" cy="104040"/>
                  </a:xfrm>
                </p:grpSpPr>
                <p:pic>
                  <p:nvPicPr>
                    <p:cNvPr id="10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5680" y="1542960"/>
                      <a:ext cx="19224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2" name="Freeform 101"/>
                    <p:cNvSpPr/>
                    <p:nvPr/>
                  </p:nvSpPr>
                  <p:spPr>
                    <a:xfrm>
                      <a:off x="8203680" y="1561320"/>
                      <a:ext cx="1562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3" name="Freeform 191"/>
                  <p:cNvSpPr/>
                  <p:nvPr/>
                </p:nvSpPr>
                <p:spPr>
                  <a:xfrm>
                    <a:off x="7922160" y="1296720"/>
                    <a:ext cx="43308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4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5" name="Freeform 149"/>
                  <p:cNvGrpSpPr/>
                  <p:nvPr/>
                </p:nvGrpSpPr>
                <p:grpSpPr>
                  <a:xfrm>
                    <a:off x="7857360" y="1542960"/>
                    <a:ext cx="183960" cy="104040"/>
                    <a:chOff x="7857360" y="1542960"/>
                    <a:chExt cx="183960" cy="104040"/>
                  </a:xfrm>
                </p:grpSpPr>
                <p:pic>
                  <p:nvPicPr>
                    <p:cNvPr id="10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7360" y="1542960"/>
                      <a:ext cx="183960" cy="1040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7" name="Freeform 106"/>
                    <p:cNvSpPr/>
                    <p:nvPr/>
                  </p:nvSpPr>
                  <p:spPr>
                    <a:xfrm>
                      <a:off x="7872120" y="156132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8" name="Freeform 191"/>
                  <p:cNvSpPr/>
                  <p:nvPr/>
                </p:nvSpPr>
                <p:spPr>
                  <a:xfrm>
                    <a:off x="7598520" y="1296720"/>
                    <a:ext cx="455760" cy="3135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9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0" name="Freeform 149"/>
                  <p:cNvGrpSpPr/>
                  <p:nvPr/>
                </p:nvGrpSpPr>
                <p:grpSpPr>
                  <a:xfrm>
                    <a:off x="7515000" y="1544760"/>
                    <a:ext cx="206280" cy="101880"/>
                    <a:chOff x="7515000" y="1544760"/>
                    <a:chExt cx="206280" cy="101880"/>
                  </a:xfrm>
                </p:grpSpPr>
                <p:pic>
                  <p:nvPicPr>
                    <p:cNvPr id="11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5000" y="1544760"/>
                      <a:ext cx="206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2" name="Freeform 111"/>
                    <p:cNvSpPr/>
                    <p:nvPr/>
                  </p:nvSpPr>
                  <p:spPr>
                    <a:xfrm>
                      <a:off x="753408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3" name="Freeform 191"/>
                  <p:cNvSpPr/>
                  <p:nvPr/>
                </p:nvSpPr>
                <p:spPr>
                  <a:xfrm>
                    <a:off x="7265520" y="1293840"/>
                    <a:ext cx="410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4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5" name="Freeform 149"/>
                  <p:cNvGrpSpPr/>
                  <p:nvPr/>
                </p:nvGrpSpPr>
                <p:grpSpPr>
                  <a:xfrm>
                    <a:off x="7202160" y="1544760"/>
                    <a:ext cx="169920" cy="101880"/>
                    <a:chOff x="7202160" y="1544760"/>
                    <a:chExt cx="169920" cy="101880"/>
                  </a:xfrm>
                </p:grpSpPr>
                <p:pic>
                  <p:nvPicPr>
                    <p:cNvPr id="11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20216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7" name="Freeform 116"/>
                    <p:cNvSpPr/>
                    <p:nvPr/>
                  </p:nvSpPr>
                  <p:spPr>
                    <a:xfrm>
                      <a:off x="721548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8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9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0" name="Freeform 149"/>
                  <p:cNvGrpSpPr/>
                  <p:nvPr/>
                </p:nvGrpSpPr>
                <p:grpSpPr>
                  <a:xfrm>
                    <a:off x="6856560" y="1544760"/>
                    <a:ext cx="166320" cy="101880"/>
                    <a:chOff x="6856560" y="1544760"/>
                    <a:chExt cx="166320" cy="101880"/>
                  </a:xfrm>
                </p:grpSpPr>
                <p:pic>
                  <p:nvPicPr>
                    <p:cNvPr id="12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656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2" name="Freeform 121"/>
                    <p:cNvSpPr/>
                    <p:nvPr/>
                  </p:nvSpPr>
                  <p:spPr>
                    <a:xfrm>
                      <a:off x="687168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3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4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5" name="Freeform 149"/>
                  <p:cNvGrpSpPr/>
                  <p:nvPr/>
                </p:nvGrpSpPr>
                <p:grpSpPr>
                  <a:xfrm>
                    <a:off x="6551280" y="1544760"/>
                    <a:ext cx="192240" cy="101880"/>
                    <a:chOff x="6551280" y="1544760"/>
                    <a:chExt cx="192240" cy="101880"/>
                  </a:xfrm>
                </p:grpSpPr>
                <p:pic>
                  <p:nvPicPr>
                    <p:cNvPr id="12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51280" y="1544760"/>
                      <a:ext cx="192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7" name="Freeform 126"/>
                    <p:cNvSpPr/>
                    <p:nvPr/>
                  </p:nvSpPr>
                  <p:spPr>
                    <a:xfrm>
                      <a:off x="6566040" y="1562760"/>
                      <a:ext cx="1609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8" name="Freeform 191"/>
                  <p:cNvSpPr/>
                  <p:nvPr/>
                </p:nvSpPr>
                <p:spPr>
                  <a:xfrm>
                    <a:off x="6287760" y="1293840"/>
                    <a:ext cx="4251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9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0" name="Freeform 149"/>
                  <p:cNvGrpSpPr/>
                  <p:nvPr/>
                </p:nvGrpSpPr>
                <p:grpSpPr>
                  <a:xfrm>
                    <a:off x="6204600" y="1544760"/>
                    <a:ext cx="214920" cy="101880"/>
                    <a:chOff x="6204600" y="1544760"/>
                    <a:chExt cx="214920" cy="101880"/>
                  </a:xfrm>
                </p:grpSpPr>
                <p:pic>
                  <p:nvPicPr>
                    <p:cNvPr id="13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4600" y="1544760"/>
                      <a:ext cx="214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2" name="Freeform 131"/>
                    <p:cNvSpPr/>
                    <p:nvPr/>
                  </p:nvSpPr>
                  <p:spPr>
                    <a:xfrm>
                      <a:off x="6223680" y="1562760"/>
                      <a:ext cx="1746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3" name="Freeform 191"/>
                  <p:cNvSpPr/>
                  <p:nvPr/>
                </p:nvSpPr>
                <p:spPr>
                  <a:xfrm>
                    <a:off x="5963760" y="1293840"/>
                    <a:ext cx="4316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4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5" name="Freeform 149"/>
                  <p:cNvGrpSpPr/>
                  <p:nvPr/>
                </p:nvGrpSpPr>
                <p:grpSpPr>
                  <a:xfrm>
                    <a:off x="5882040" y="1544760"/>
                    <a:ext cx="210600" cy="101880"/>
                    <a:chOff x="5882040" y="1544760"/>
                    <a:chExt cx="210600" cy="101880"/>
                  </a:xfrm>
                </p:grpSpPr>
                <p:pic>
                  <p:nvPicPr>
                    <p:cNvPr id="136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204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7" name="Freeform 136"/>
                    <p:cNvSpPr/>
                    <p:nvPr/>
                  </p:nvSpPr>
                  <p:spPr>
                    <a:xfrm>
                      <a:off x="5898240" y="1562760"/>
                      <a:ext cx="176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8" name="Freeform 191"/>
                  <p:cNvSpPr/>
                  <p:nvPr/>
                </p:nvSpPr>
                <p:spPr>
                  <a:xfrm>
                    <a:off x="5636880" y="1293840"/>
                    <a:ext cx="390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9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0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1" name="Freeform 149"/>
                  <p:cNvGrpSpPr/>
                  <p:nvPr/>
                </p:nvGrpSpPr>
                <p:grpSpPr>
                  <a:xfrm>
                    <a:off x="5598720" y="1541160"/>
                    <a:ext cx="218160" cy="105120"/>
                    <a:chOff x="5598720" y="1541160"/>
                    <a:chExt cx="218160" cy="105120"/>
                  </a:xfrm>
                </p:grpSpPr>
                <p:pic>
                  <p:nvPicPr>
                    <p:cNvPr id="14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1160"/>
                      <a:ext cx="21816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3" name="Freeform 142"/>
                    <p:cNvSpPr/>
                    <p:nvPr/>
                  </p:nvSpPr>
                  <p:spPr>
                    <a:xfrm>
                      <a:off x="5619240" y="1559520"/>
                      <a:ext cx="177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4" name="Freeform 191"/>
                  <p:cNvSpPr/>
                  <p:nvPr/>
                </p:nvSpPr>
                <p:spPr>
                  <a:xfrm>
                    <a:off x="5361120" y="1296360"/>
                    <a:ext cx="4276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5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6" name="Freeform 149"/>
                  <p:cNvGrpSpPr/>
                  <p:nvPr/>
                </p:nvGrpSpPr>
                <p:grpSpPr>
                  <a:xfrm>
                    <a:off x="5300280" y="1541160"/>
                    <a:ext cx="195480" cy="105120"/>
                    <a:chOff x="5300280" y="1541160"/>
                    <a:chExt cx="195480" cy="105120"/>
                  </a:xfrm>
                </p:grpSpPr>
                <p:pic>
                  <p:nvPicPr>
                    <p:cNvPr id="14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0280" y="1541160"/>
                      <a:ext cx="1954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8" name="Freeform 147"/>
                    <p:cNvSpPr/>
                    <p:nvPr/>
                  </p:nvSpPr>
                  <p:spPr>
                    <a:xfrm>
                      <a:off x="5316120" y="1559520"/>
                      <a:ext cx="1634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9" name="Freeform 191"/>
                  <p:cNvSpPr/>
                  <p:nvPr/>
                </p:nvSpPr>
                <p:spPr>
                  <a:xfrm>
                    <a:off x="5037120" y="1296360"/>
                    <a:ext cx="37188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0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1" name="Freeform 149"/>
                  <p:cNvGrpSpPr/>
                  <p:nvPr/>
                </p:nvGrpSpPr>
                <p:grpSpPr>
                  <a:xfrm>
                    <a:off x="4981680" y="1541160"/>
                    <a:ext cx="181440" cy="105120"/>
                    <a:chOff x="4981680" y="1541160"/>
                    <a:chExt cx="181440" cy="105120"/>
                  </a:xfrm>
                </p:grpSpPr>
                <p:pic>
                  <p:nvPicPr>
                    <p:cNvPr id="15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81680" y="1541160"/>
                      <a:ext cx="1814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3" name="Freeform 152"/>
                    <p:cNvSpPr/>
                    <p:nvPr/>
                  </p:nvSpPr>
                  <p:spPr>
                    <a:xfrm>
                      <a:off x="4998600" y="1559520"/>
                      <a:ext cx="14724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4" name="Freeform 191"/>
                  <p:cNvSpPr/>
                  <p:nvPr/>
                </p:nvSpPr>
                <p:spPr>
                  <a:xfrm>
                    <a:off x="4707360" y="1296360"/>
                    <a:ext cx="4449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5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6" name="Freeform 149"/>
                  <p:cNvGrpSpPr/>
                  <p:nvPr/>
                </p:nvGrpSpPr>
                <p:grpSpPr>
                  <a:xfrm>
                    <a:off x="4647600" y="1541160"/>
                    <a:ext cx="188280" cy="105120"/>
                    <a:chOff x="4647600" y="1541160"/>
                    <a:chExt cx="188280" cy="105120"/>
                  </a:xfrm>
                </p:grpSpPr>
                <p:pic>
                  <p:nvPicPr>
                    <p:cNvPr id="15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7600" y="1541160"/>
                      <a:ext cx="18828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8" name="Freeform 157"/>
                    <p:cNvSpPr/>
                    <p:nvPr/>
                  </p:nvSpPr>
                  <p:spPr>
                    <a:xfrm>
                      <a:off x="4662720" y="1559520"/>
                      <a:ext cx="15768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9" name="Freeform 191"/>
                  <p:cNvSpPr/>
                  <p:nvPr/>
                </p:nvSpPr>
                <p:spPr>
                  <a:xfrm>
                    <a:off x="4380120" y="1296360"/>
                    <a:ext cx="40140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0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1" name="Freeform 149"/>
                  <p:cNvGrpSpPr/>
                  <p:nvPr/>
                </p:nvGrpSpPr>
                <p:grpSpPr>
                  <a:xfrm>
                    <a:off x="4316400" y="1541160"/>
                    <a:ext cx="195840" cy="105120"/>
                    <a:chOff x="4316400" y="1541160"/>
                    <a:chExt cx="195840" cy="105120"/>
                  </a:xfrm>
                </p:grpSpPr>
                <p:pic>
                  <p:nvPicPr>
                    <p:cNvPr id="16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6400" y="1541160"/>
                      <a:ext cx="195840" cy="1051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3" name="Freeform 162"/>
                    <p:cNvSpPr/>
                    <p:nvPr/>
                  </p:nvSpPr>
                  <p:spPr>
                    <a:xfrm>
                      <a:off x="4334400" y="1559520"/>
                      <a:ext cx="159120" cy="698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4" name="Freeform 191"/>
                  <p:cNvSpPr/>
                  <p:nvPr/>
                </p:nvSpPr>
                <p:spPr>
                  <a:xfrm>
                    <a:off x="4056480" y="1296360"/>
                    <a:ext cx="4064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5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6" name="Freeform 149"/>
                  <p:cNvGrpSpPr/>
                  <p:nvPr/>
                </p:nvGrpSpPr>
                <p:grpSpPr>
                  <a:xfrm>
                    <a:off x="4003920" y="1543320"/>
                    <a:ext cx="175320" cy="102960"/>
                    <a:chOff x="4003920" y="1543320"/>
                    <a:chExt cx="175320" cy="102960"/>
                  </a:xfrm>
                </p:grpSpPr>
                <p:pic>
                  <p:nvPicPr>
                    <p:cNvPr id="16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3920" y="1543320"/>
                      <a:ext cx="175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8" name="Freeform 167"/>
                    <p:cNvSpPr/>
                    <p:nvPr/>
                  </p:nvSpPr>
                  <p:spPr>
                    <a:xfrm>
                      <a:off x="401796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9" name="Freeform 191"/>
                  <p:cNvSpPr/>
                  <p:nvPr/>
                </p:nvSpPr>
                <p:spPr>
                  <a:xfrm>
                    <a:off x="3723480" y="1293840"/>
                    <a:ext cx="3610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0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1" name="Freeform 149"/>
                  <p:cNvGrpSpPr/>
                  <p:nvPr/>
                </p:nvGrpSpPr>
                <p:grpSpPr>
                  <a:xfrm>
                    <a:off x="3654000" y="1543320"/>
                    <a:ext cx="198360" cy="102960"/>
                    <a:chOff x="3654000" y="1543320"/>
                    <a:chExt cx="198360" cy="102960"/>
                  </a:xfrm>
                </p:grpSpPr>
                <p:pic>
                  <p:nvPicPr>
                    <p:cNvPr id="17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43320"/>
                      <a:ext cx="1983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3" name="Freeform 172"/>
                    <p:cNvSpPr/>
                    <p:nvPr/>
                  </p:nvSpPr>
                  <p:spPr>
                    <a:xfrm>
                      <a:off x="3672000" y="1560960"/>
                      <a:ext cx="1609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4" name="Freeform 191"/>
                  <p:cNvSpPr/>
                  <p:nvPr/>
                </p:nvSpPr>
                <p:spPr>
                  <a:xfrm>
                    <a:off x="3396600" y="1293840"/>
                    <a:ext cx="385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5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6" name="Freeform 149"/>
                  <p:cNvGrpSpPr/>
                  <p:nvPr/>
                </p:nvGrpSpPr>
                <p:grpSpPr>
                  <a:xfrm>
                    <a:off x="3335040" y="1543320"/>
                    <a:ext cx="193320" cy="102960"/>
                    <a:chOff x="3335040" y="1543320"/>
                    <a:chExt cx="193320" cy="102960"/>
                  </a:xfrm>
                </p:grpSpPr>
                <p:pic>
                  <p:nvPicPr>
                    <p:cNvPr id="17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040" y="1543320"/>
                      <a:ext cx="193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8" name="Freeform 177"/>
                    <p:cNvSpPr/>
                    <p:nvPr/>
                  </p:nvSpPr>
                  <p:spPr>
                    <a:xfrm>
                      <a:off x="3350160" y="156096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9" name="Freeform 191"/>
                  <p:cNvSpPr/>
                  <p:nvPr/>
                </p:nvSpPr>
                <p:spPr>
                  <a:xfrm>
                    <a:off x="3072600" y="1293840"/>
                    <a:ext cx="395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0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1" name="Freeform 149"/>
                  <p:cNvGrpSpPr/>
                  <p:nvPr/>
                </p:nvGrpSpPr>
                <p:grpSpPr>
                  <a:xfrm>
                    <a:off x="3026520" y="1543320"/>
                    <a:ext cx="174960" cy="102960"/>
                    <a:chOff x="3026520" y="1543320"/>
                    <a:chExt cx="174960" cy="102960"/>
                  </a:xfrm>
                </p:grpSpPr>
                <p:pic>
                  <p:nvPicPr>
                    <p:cNvPr id="18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6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3" name="Freeform 182"/>
                    <p:cNvSpPr/>
                    <p:nvPr/>
                  </p:nvSpPr>
                  <p:spPr>
                    <a:xfrm>
                      <a:off x="3042360" y="1560960"/>
                      <a:ext cx="142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4" name="Freeform 191"/>
                  <p:cNvSpPr/>
                  <p:nvPr/>
                </p:nvSpPr>
                <p:spPr>
                  <a:xfrm>
                    <a:off x="2745720" y="1293840"/>
                    <a:ext cx="4262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5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6" name="Freeform 149"/>
                  <p:cNvGrpSpPr/>
                  <p:nvPr/>
                </p:nvGrpSpPr>
                <p:grpSpPr>
                  <a:xfrm>
                    <a:off x="2708640" y="1543320"/>
                    <a:ext cx="168840" cy="102960"/>
                    <a:chOff x="2708640" y="1543320"/>
                    <a:chExt cx="168840" cy="102960"/>
                  </a:xfrm>
                </p:grpSpPr>
                <p:pic>
                  <p:nvPicPr>
                    <p:cNvPr id="187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8640" y="1543320"/>
                      <a:ext cx="168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8" name="Freeform 187"/>
                    <p:cNvSpPr/>
                    <p:nvPr/>
                  </p:nvSpPr>
                  <p:spPr>
                    <a:xfrm>
                      <a:off x="2721600" y="1560960"/>
                      <a:ext cx="141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9" name="Freeform 191"/>
                  <p:cNvSpPr/>
                  <p:nvPr/>
                </p:nvSpPr>
                <p:spPr>
                  <a:xfrm>
                    <a:off x="2421720" y="1293840"/>
                    <a:ext cx="429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0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1" name="Freeform 149"/>
                  <p:cNvGrpSpPr/>
                  <p:nvPr/>
                </p:nvGrpSpPr>
                <p:grpSpPr>
                  <a:xfrm>
                    <a:off x="2365920" y="1543320"/>
                    <a:ext cx="184680" cy="102960"/>
                    <a:chOff x="2365920" y="1543320"/>
                    <a:chExt cx="184680" cy="102960"/>
                  </a:xfrm>
                </p:grpSpPr>
                <p:pic>
                  <p:nvPicPr>
                    <p:cNvPr id="192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5920" y="1543320"/>
                      <a:ext cx="1846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3" name="Freeform 192"/>
                    <p:cNvSpPr/>
                    <p:nvPr/>
                  </p:nvSpPr>
                  <p:spPr>
                    <a:xfrm>
                      <a:off x="2382480" y="1560960"/>
                      <a:ext cx="150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4" name="Freeform 191"/>
                  <p:cNvSpPr/>
                  <p:nvPr/>
                </p:nvSpPr>
                <p:spPr>
                  <a:xfrm>
                    <a:off x="209484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5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001880" cy="97164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3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148" descr="D:\GIÁO ÁN 1 2020-2021\HÌNH SOẠN GIÁO ÁN\Nhạc cụ\Thanh phách.jpg"/>
          <p:cNvPicPr/>
          <p:nvPr/>
        </p:nvPicPr>
        <p:blipFill>
          <a:blip r:embed="rId14"/>
          <a:srcRect l="43743" t="15153" r="37956" b="74745"/>
          <a:stretch/>
        </p:blipFill>
        <p:spPr>
          <a:xfrm>
            <a:off x="3986280" y="2286000"/>
            <a:ext cx="3949560" cy="3071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06" name="Text Box 9"/>
          <p:cNvSpPr/>
          <p:nvPr/>
        </p:nvSpPr>
        <p:spPr>
          <a:xfrm>
            <a:off x="557280" y="1000080"/>
            <a:ext cx="41432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Text Box 10"/>
          <p:cNvSpPr/>
          <p:nvPr/>
        </p:nvSpPr>
        <p:spPr>
          <a:xfrm>
            <a:off x="628560" y="1565280"/>
            <a:ext cx="971568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CÂU CHUYỆN VỀ 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7" descr="D:\GIÁO ÁN 1 2020-2021\HÌNH SOẠN GIÁO ÁN\Thường thức âm nhạc\THANH PHÁCH\Câu chuyện thanh phách - Copy - Copy (2)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628640" y="2238480"/>
            <a:ext cx="8643960" cy="3357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1" name="Rectangle 13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2" name="Picture 10" descr="Ca hát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144080" cy="4588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5" descr="D:\GIÁO ÁN 1 2020-2021\HÌNH SOẠN GIÁO ÁN\Thường thức âm nhạc\THANH PHÁCH\Câu chuyện thanh phách - Copy - Copy (2)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4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4" descr="D:\GIÁO ÁN 1 2020-2021\HÌNH SOẠN GIÁO ÁN\Thường thức âm nhạc\THANH PHÁCH\Câu chuyện thanh phách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16" name="Rectangle 7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6" descr="D:\GIÁO ÁN 1 2020-2021\HÌNH SOẠN GIÁO ÁN\Thường thức âm nhạc\THANH PHÁCH\Câu chuyện thanh phách - Copy - Copy.jp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10972800" cy="6864480"/>
          </a:xfrm>
          <a:prstGeom prst="rect">
            <a:avLst/>
          </a:prstGeom>
          <a:ln w="0">
            <a:noFill/>
          </a:ln>
        </p:spPr>
      </p:pic>
      <p:sp>
        <p:nvSpPr>
          <p:cNvPr id="218" name="Rectangle 9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Picture 8" descr="D:\GIÁO ÁN 1 2020-2021\HÌNH SOẠN GIÁO ÁN\Thường thức âm nhạc\trống cái\Cô giáo dạy các bạn biết về trống cái_HTS - Copy.png"/>
          <p:cNvPicPr/>
          <p:nvPr/>
        </p:nvPicPr>
        <p:blipFill>
          <a:blip r:embed="rId2"/>
          <a:srcRect r="8332"/>
          <a:stretch/>
        </p:blipFill>
        <p:spPr>
          <a:xfrm>
            <a:off x="0" y="0"/>
            <a:ext cx="10758600" cy="6858000"/>
          </a:xfrm>
          <a:prstGeom prst="rect">
            <a:avLst/>
          </a:prstGeom>
          <a:ln w="0">
            <a:noFill/>
          </a:ln>
        </p:spPr>
      </p:pic>
      <p:sp>
        <p:nvSpPr>
          <p:cNvPr id="220" name="Rectangle 2"/>
          <p:cNvSpPr/>
          <p:nvPr/>
        </p:nvSpPr>
        <p:spPr>
          <a:xfrm>
            <a:off x="-14400" y="0"/>
            <a:ext cx="10972800" cy="6858000"/>
          </a:xfrm>
          <a:prstGeom prst="rect">
            <a:avLst/>
          </a:prstGeom>
          <a:noFill/>
          <a:ln w="88920">
            <a:solidFill>
              <a:srgbClr val="0000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Callout 4"/>
          <p:cNvSpPr/>
          <p:nvPr/>
        </p:nvSpPr>
        <p:spPr>
          <a:xfrm>
            <a:off x="200160" y="285840"/>
            <a:ext cx="4429080" cy="2357280"/>
          </a:xfrm>
          <a:prstGeom prst="wedgeEllipseCallout">
            <a:avLst>
              <a:gd name="adj1" fmla="val 72925"/>
              <a:gd name="adj2" fmla="val 14050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Kể chuyện theo tranh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7767</TotalTime>
  <Words>95</Words>
  <Application>Microsoft Office PowerPoint</Application>
  <PresentationFormat>Custom</PresentationFormat>
  <Paragraphs>22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Constantia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643</cp:revision>
  <dcterms:created xsi:type="dcterms:W3CDTF">2010-04-30T20:19:48Z</dcterms:created>
  <dcterms:modified xsi:type="dcterms:W3CDTF">2024-03-07T02:51:32Z</dcterms:modified>
  <dc:language>en-US</dc:language>
</cp:coreProperties>
</file>