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2" r:id="rId7"/>
    <p:sldId id="277" r:id="rId8"/>
    <p:sldId id="279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75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274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gif"/><Relationship Id="rId7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7 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F552FFB-D684-4B6E-AB1E-3B8864C34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7000"/>
          <a:stretch/>
        </p:blipFill>
        <p:spPr>
          <a:xfrm>
            <a:off x="1178640" y="228600"/>
            <a:ext cx="8615520" cy="6172200"/>
          </a:xfrm>
          <a:prstGeom prst="rect">
            <a:avLst/>
          </a:prstGeom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07720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62000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5438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7912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9436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31512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83920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7623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1907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8228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773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990960" y="6324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514800" y="63418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828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257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71500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143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9143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34312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9530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7162800" y="636744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591200" y="6367440"/>
            <a:ext cx="476280" cy="447480"/>
          </a:xfrm>
          <a:prstGeom prst="rect">
            <a:avLst/>
          </a:prstGeom>
          <a:ln w="0"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E2EDB2B-9ADE-4AF1-9EEB-31101491D254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ÂY GIA Đ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5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5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D86405-01E1-46E6-87FE-3986F07F66B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E7333-90A9-478F-AD23-E6386C7AF0CE}"/>
              </a:ext>
            </a:extLst>
          </p:cNvPr>
          <p:cNvSpPr/>
          <p:nvPr/>
        </p:nvSpPr>
        <p:spPr>
          <a:xfrm>
            <a:off x="19812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76200" y="89055"/>
            <a:ext cx="322272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TÊN NỐT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740520" y="850675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5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92CE6A-5124-4805-8859-41E9B65DBFE4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5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C87E3-3A1A-4A61-A089-ACDC5046075D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3E731-B136-4168-A1B4-729ABF9D07A7}"/>
              </a:ext>
            </a:extLst>
          </p:cNvPr>
          <p:cNvSpPr/>
          <p:nvPr/>
        </p:nvSpPr>
        <p:spPr>
          <a:xfrm>
            <a:off x="152400" y="170408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vi-VN" sz="2800" dirty="0">
                <a:solidFill>
                  <a:srgbClr val="FF0000"/>
                </a:solidFill>
              </a:rPr>
              <a:t> kết hợp vận động dậm chân và vỗ tay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225"/>
            <a:ext cx="8729663" cy="49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990600" y="754887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C197C4-8C51-49C8-9D19-7E52F3F4AAE7}"/>
              </a:ext>
            </a:extLst>
          </p:cNvPr>
          <p:cNvSpPr/>
          <p:nvPr/>
        </p:nvSpPr>
        <p:spPr>
          <a:xfrm>
            <a:off x="9067800" y="160542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640880" y="1335622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80" y="1564200"/>
            <a:ext cx="7609860" cy="389458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5D21A-12A4-428A-9865-AA4152748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178640" y="22860"/>
            <a:ext cx="8615520" cy="6377940"/>
          </a:xfrm>
          <a:prstGeom prst="rect">
            <a:avLst/>
          </a:prstGeom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807720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04336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94360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6200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56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543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2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586740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730080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7"/>
          <a:srcRect l="9016" t="8073" r="8839" b="10018"/>
          <a:stretch/>
        </p:blipFill>
        <p:spPr>
          <a:xfrm>
            <a:off x="3462300" y="90360"/>
            <a:ext cx="1065240" cy="1133640"/>
          </a:xfrm>
          <a:prstGeom prst="rect">
            <a:avLst/>
          </a:prstGeom>
          <a:ln w="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A8B757-B988-44DB-B0C4-884C01FE749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ÂY GIA Đ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794991" y="2286000"/>
            <a:ext cx="7284901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GÕ ĐỆM </a:t>
            </a: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3475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70961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09238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29" y="574444"/>
            <a:ext cx="609600" cy="490243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20874" y="1508760"/>
            <a:ext cx="5258937" cy="2385550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39966" y="5220236"/>
            <a:ext cx="5239845" cy="967372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25980" y="685800"/>
            <a:ext cx="226314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vi-VN" b="1" spc="-1" dirty="0">
                <a:solidFill>
                  <a:prstClr val="black"/>
                </a:solidFill>
                <a:latin typeface="Times New Roman"/>
                <a:ea typeface="Times New Roman"/>
              </a:rPr>
              <a:t>CÂY GIA ĐÌNH</a:t>
            </a:r>
            <a:endParaRPr lang="en-US" spc="-1" dirty="0">
              <a:solidFill>
                <a:prstClr val="black"/>
              </a:solidFill>
              <a:latin typeface="Times New Roman"/>
            </a:endParaRPr>
          </a:p>
          <a:p>
            <a:pPr defTabSz="822960">
              <a:defRPr/>
            </a:pPr>
            <a:endParaRPr lang="en-US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360420" y="1098619"/>
            <a:ext cx="212598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22960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  <a:defRPr/>
            </a:pP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Nhạc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Quỳnh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Hợp</a:t>
            </a:r>
            <a:endParaRPr lang="en-US" sz="1260" spc="-1" dirty="0">
              <a:solidFill>
                <a:prstClr val="black"/>
              </a:solidFill>
              <a:latin typeface="Times New Roman"/>
            </a:endParaRPr>
          </a:p>
          <a:p>
            <a:pPr algn="r" defTabSz="822960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  <a:defRPr/>
            </a:pP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Lời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Nguyễn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Thị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Mai</a:t>
            </a:r>
            <a:endParaRPr lang="en-US" sz="1260" spc="-1" dirty="0">
              <a:solidFill>
                <a:prstClr val="black"/>
              </a:solidFill>
              <a:latin typeface="Times New Roman"/>
            </a:endParaRPr>
          </a:p>
          <a:p>
            <a:pPr defTabSz="822960">
              <a:defRPr/>
            </a:pPr>
            <a:endParaRPr lang="en-US" sz="162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5760720" y="342900"/>
            <a:ext cx="5212080" cy="6164437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475903" y="4046221"/>
            <a:ext cx="5258937" cy="965543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8995" y="486407"/>
            <a:ext cx="515670" cy="490242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851660" y="2606040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910611" y="4979657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14723" y="5022851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161085" y="3868676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17574" y="3877331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028700" y="3891846"/>
            <a:ext cx="389520" cy="355089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358463" y="2616093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418220" y="6187608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255686" y="4955027"/>
            <a:ext cx="389520" cy="313077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536110" y="6187608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490640" y="6154167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70505" y="2615362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205373" y="3845507"/>
            <a:ext cx="389520" cy="355089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72138" y="4960267"/>
            <a:ext cx="389520" cy="361304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251300" y="3889387"/>
            <a:ext cx="389520" cy="357548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466080" y="6187608"/>
            <a:ext cx="389520" cy="30052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1110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7255</TotalTime>
  <Words>203</Words>
  <Application>Microsoft Office PowerPoint</Application>
  <PresentationFormat>Custom</PresentationFormat>
  <Paragraphs>48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Cambria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Đọc nhạc kết hợp vận động dậm chân và vỗ tay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623</cp:revision>
  <dcterms:created xsi:type="dcterms:W3CDTF">2010-04-30T20:19:48Z</dcterms:created>
  <dcterms:modified xsi:type="dcterms:W3CDTF">2024-03-24T20:38:01Z</dcterms:modified>
  <dc:language>en-US</dc:language>
</cp:coreProperties>
</file>