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82" r:id="rId14"/>
    <p:sldId id="271" r:id="rId15"/>
    <p:sldId id="283" r:id="rId16"/>
    <p:sldId id="286" r:id="rId17"/>
    <p:sldId id="274" r:id="rId18"/>
    <p:sldId id="275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61" d="100"/>
          <a:sy n="61" d="100"/>
        </p:scale>
        <p:origin x="85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74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423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225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0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jpe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-381000"/>
            <a:ext cx="6254800" cy="7620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5200" y="7125800"/>
            <a:ext cx="12227200" cy="11280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6836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969200" y="-21000"/>
            <a:ext cx="4127600" cy="333360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7207200" y="3429000"/>
            <a:ext cx="38700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8794800" y="4143400"/>
            <a:ext cx="658000" cy="13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762000" y="0"/>
            <a:ext cx="5476800" cy="522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5"/>
          <a:srcRect r="2784"/>
          <a:stretch/>
        </p:blipFill>
        <p:spPr>
          <a:xfrm>
            <a:off x="581819" y="1448000"/>
            <a:ext cx="10804000" cy="160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5029200" y="843000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73600" y="3048000"/>
            <a:ext cx="11244800" cy="35860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200" y="2709333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5"/>
          <a:srcRect t="1857" r="28067"/>
          <a:stretch/>
        </p:blipFill>
        <p:spPr>
          <a:xfrm>
            <a:off x="3556000" y="949171"/>
            <a:ext cx="8175600" cy="5504209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39600" y="275409"/>
            <a:ext cx="56992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876800" y="919999"/>
            <a:ext cx="22756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6"/>
          <a:srcRect t="7995" r="4545" b="15990"/>
          <a:stretch/>
        </p:blipFill>
        <p:spPr>
          <a:xfrm>
            <a:off x="531462" y="1527257"/>
            <a:ext cx="9823600" cy="13846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7"/>
          <a:srcRect t="67803" r="78541"/>
          <a:stretch/>
        </p:blipFill>
        <p:spPr>
          <a:xfrm>
            <a:off x="539600" y="4528129"/>
            <a:ext cx="3016400" cy="19048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600" y="284178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21200" y="-381000"/>
            <a:ext cx="12213200" cy="7620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7616400" y="4598200"/>
            <a:ext cx="2753600" cy="18924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324800" y="4790600"/>
            <a:ext cx="3014400" cy="16140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495446" y="2476600"/>
            <a:ext cx="9160309" cy="10688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6111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28781" y="1295400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" dirty="0">
                <a:latin typeface="Times New Roman"/>
                <a:ea typeface="Times New Roman"/>
              </a:rPr>
              <a:t>CÂY GIA ĐÌNH</a:t>
            </a:r>
            <a:endParaRPr lang="en-US" sz="2000" spc="-1" dirty="0">
              <a:latin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Hợp</a:t>
            </a:r>
            <a:endParaRPr lang="en-US" sz="1400" spc="-1" dirty="0"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latin typeface="Times New Roman"/>
                <a:ea typeface="Times New Roman"/>
              </a:rPr>
              <a:t> Mai</a:t>
            </a:r>
            <a:endParaRPr lang="en-US" sz="1400" spc="-1" dirty="0">
              <a:latin typeface="Times New Roman"/>
            </a:endParaRPr>
          </a:p>
          <a:p>
            <a:endParaRPr lang="en-US" dirty="0"/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21200" y="-381000"/>
            <a:ext cx="12213200" cy="7620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7616400" y="4598200"/>
            <a:ext cx="2753600" cy="18924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324800" y="4790600"/>
            <a:ext cx="3014400" cy="1614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2189209" y="2159000"/>
            <a:ext cx="7704782" cy="20092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111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611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6456963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895121" y="381000"/>
            <a:ext cx="579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HÁT</a:t>
            </a:r>
            <a:r>
              <a:rPr kumimoji="0" lang="en-US" sz="2000" b="1" i="0" u="none" strike="noStrike" kern="1200" cap="none" spc="-1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KẾT HỢP VỖ TAY VẬN ĐỘNG THEO NHỊP ĐIỆU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6456963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690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10000" y="-195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-3048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3159200" y="1365400"/>
            <a:ext cx="1190400" cy="11112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667200" y="1762200"/>
            <a:ext cx="3334000" cy="7144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746800" y="5572200"/>
            <a:ext cx="6746800" cy="5556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667200" y="2714600"/>
            <a:ext cx="3095600" cy="6352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3318000" y="2397000"/>
            <a:ext cx="952400" cy="87320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3159200" y="3191000"/>
            <a:ext cx="1172800" cy="9524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746800" y="3667000"/>
            <a:ext cx="6111600" cy="6352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841600" y="4143400"/>
            <a:ext cx="1508000" cy="1111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683200" y="4699000"/>
            <a:ext cx="2857600" cy="5556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1095200" y="5175400"/>
            <a:ext cx="3413200" cy="10160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7461200" y="4699000"/>
            <a:ext cx="3397200" cy="47640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588000" y="848601"/>
            <a:ext cx="301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685800" y="16200"/>
            <a:ext cx="48006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FF00"/>
                </a:solidFill>
                <a:latin typeface="Times New Roman"/>
              </a:rPr>
              <a:t>GÓC ÂM NHẠC</a:t>
            </a:r>
            <a:endParaRPr lang="en-US" sz="3600" spc="-1" dirty="0">
              <a:solidFill>
                <a:srgbClr val="FFFF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t="2871" r="3432" b="8175"/>
          <a:stretch/>
        </p:blipFill>
        <p:spPr>
          <a:xfrm>
            <a:off x="914400" y="135000"/>
            <a:ext cx="10064800" cy="641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60447" t="19306" r="34362" b="69559"/>
          <a:stretch/>
        </p:blipFill>
        <p:spPr>
          <a:xfrm>
            <a:off x="2896631" y="2175426"/>
            <a:ext cx="521411" cy="426709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647" t="31988" r="34165" b="57071"/>
          <a:stretch/>
        </p:blipFill>
        <p:spPr>
          <a:xfrm>
            <a:off x="8839200" y="2158173"/>
            <a:ext cx="678555" cy="461214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967" t="43928" r="32619" b="43144"/>
          <a:stretch/>
        </p:blipFill>
        <p:spPr>
          <a:xfrm>
            <a:off x="4048257" y="3321133"/>
            <a:ext cx="685800" cy="570744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30556" t="58853" r="59647" b="27220"/>
          <a:stretch/>
        </p:blipFill>
        <p:spPr>
          <a:xfrm>
            <a:off x="3746740" y="4648200"/>
            <a:ext cx="960000" cy="577933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17138" t="73779" r="58612" b="13927"/>
          <a:stretch/>
        </p:blipFill>
        <p:spPr>
          <a:xfrm>
            <a:off x="2413936" y="6075584"/>
            <a:ext cx="1486800" cy="675883"/>
          </a:xfrm>
          <a:prstGeom prst="rect">
            <a:avLst/>
          </a:prstGeom>
          <a:ln w="0">
            <a:noFill/>
          </a:ln>
        </p:spPr>
      </p:pic>
      <p:pic>
        <p:nvPicPr>
          <p:cNvPr id="8" name="BEAT CÂY GIA ĐÌ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9" end="7072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230" y="1836759"/>
            <a:ext cx="677333" cy="6773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D975B5-1441-0DD4-D83A-7CC3BDF2A30C}"/>
              </a:ext>
            </a:extLst>
          </p:cNvPr>
          <p:cNvCxnSpPr>
            <a:cxnSpLocks/>
          </p:cNvCxnSpPr>
          <p:nvPr/>
        </p:nvCxnSpPr>
        <p:spPr>
          <a:xfrm>
            <a:off x="6705600" y="5226133"/>
            <a:ext cx="0" cy="3657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7749C7-EF78-33D7-16A8-DFC17E0A1354}"/>
              </a:ext>
            </a:extLst>
          </p:cNvPr>
          <p:cNvCxnSpPr/>
          <p:nvPr/>
        </p:nvCxnSpPr>
        <p:spPr>
          <a:xfrm>
            <a:off x="3200400" y="52261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66AF5B-6AB2-F258-B523-0C6677036883}"/>
              </a:ext>
            </a:extLst>
          </p:cNvPr>
          <p:cNvCxnSpPr/>
          <p:nvPr/>
        </p:nvCxnSpPr>
        <p:spPr>
          <a:xfrm>
            <a:off x="3352800" y="53785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F2159C-F440-F1F5-A913-A573C5568AA1}"/>
              </a:ext>
            </a:extLst>
          </p:cNvPr>
          <p:cNvCxnSpPr/>
          <p:nvPr/>
        </p:nvCxnSpPr>
        <p:spPr>
          <a:xfrm>
            <a:off x="3505200" y="55309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508400" y="333401"/>
            <a:ext cx="3870000" cy="983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5556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74800" y="2000200"/>
            <a:ext cx="10001200" cy="2077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0667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2095600" y="4778200"/>
            <a:ext cx="927600" cy="190520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7187600" y="5213400"/>
            <a:ext cx="823600" cy="8520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78000" y="783000"/>
            <a:ext cx="11271200" cy="5080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5222800" y="-134199"/>
            <a:ext cx="1619200" cy="675643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619200" y="809801"/>
            <a:ext cx="2328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254000" y="1206601"/>
            <a:ext cx="500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619200" y="1762200"/>
            <a:ext cx="3254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1095200" y="2317801"/>
            <a:ext cx="54772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381200" y="2476600"/>
            <a:ext cx="405600" cy="33840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588000" y="783000"/>
            <a:ext cx="1185200" cy="901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389800"/>
            <a:ext cx="12192000" cy="762880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8056400" y="983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490800" y="6161400"/>
            <a:ext cx="3549200" cy="9560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603200" y="-435800"/>
            <a:ext cx="11107200" cy="153840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1095200" y="-156999"/>
            <a:ext cx="10121200" cy="7889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714400" y="996600"/>
            <a:ext cx="9048800" cy="49724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2000400" y="1056600"/>
            <a:ext cx="8477200" cy="467440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28800" y="5889800"/>
            <a:ext cx="1520400" cy="12504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10477600" y="5543800"/>
            <a:ext cx="1642000" cy="15964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86400" y="-269800"/>
            <a:ext cx="1628000" cy="15788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11049200" y="-250600"/>
            <a:ext cx="1047600" cy="8308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6055600" y="-541400"/>
            <a:ext cx="4072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2206800" y="2328334"/>
            <a:ext cx="8175600" cy="25672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just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79334" y="1481775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2"/>
          <a:srcRect l="11783" t="7240" r="31020" b="21691"/>
          <a:stretch/>
        </p:blipFill>
        <p:spPr>
          <a:xfrm>
            <a:off x="6658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910000" y="-301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82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33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6062400" y="-541400"/>
            <a:ext cx="3388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3">
            <a:lum contrast="30000"/>
          </a:blip>
          <a:srcRect l="16576" t="4578" r="17390" b="4578"/>
          <a:stretch/>
        </p:blipFill>
        <p:spPr>
          <a:xfrm>
            <a:off x="1379400" y="990600"/>
            <a:ext cx="9366000" cy="627040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52228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60960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50640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Cha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62548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3318000" y="3032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Anh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826000" y="2238200"/>
            <a:ext cx="873200" cy="7940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Chị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810400" y="21590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Tôi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8159600" y="2794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em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9385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2127200" y="-222200"/>
            <a:ext cx="1587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174800" y="889000"/>
            <a:ext cx="5842000" cy="8808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889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889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" dirty="0">
                <a:latin typeface="Times New Roman"/>
                <a:ea typeface="Times New Roman"/>
              </a:rPr>
              <a:t>CÂY GIA ĐÌNH</a:t>
            </a:r>
            <a:endParaRPr lang="en-US" sz="2000" spc="-1" dirty="0">
              <a:latin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Hợp</a:t>
            </a:r>
            <a:endParaRPr lang="en-US" sz="1400" spc="-1" dirty="0"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latin typeface="Times New Roman"/>
                <a:ea typeface="Times New Roman"/>
              </a:rPr>
              <a:t> Mai</a:t>
            </a:r>
            <a:endParaRPr lang="en-US" sz="1400" spc="-1" dirty="0">
              <a:latin typeface="Times New Roman"/>
            </a:endParaRPr>
          </a:p>
          <a:p>
            <a:endParaRPr lang="en-US" dirty="0"/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1066800" y="301345"/>
            <a:ext cx="28194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0070C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46344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latin typeface="Times New Roman"/>
                <a:ea typeface="Times New Roman"/>
              </a:rPr>
              <a:t>Hoa </a:t>
            </a:r>
            <a:r>
              <a:rPr lang="en-US" sz="4000" spc="-1" dirty="0" err="1">
                <a:latin typeface="Times New Roman"/>
                <a:ea typeface="Times New Roman"/>
              </a:rPr>
              <a:t>thơm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Quả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ngọt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con.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Lá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cành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bố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đan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che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bóng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tròn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Ông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ôm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đất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bền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vững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đời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thêm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705600" y="1252842"/>
            <a:ext cx="3775367" cy="1336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2571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60400" y="3053606"/>
            <a:ext cx="11271200" cy="34924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724000" y="311994"/>
            <a:ext cx="55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6"/>
          <a:srcRect r="3836" b="16764"/>
          <a:stretch/>
        </p:blipFill>
        <p:spPr>
          <a:xfrm>
            <a:off x="724000" y="1383816"/>
            <a:ext cx="10689200" cy="15876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5029200" y="827226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.34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92" y="2430411"/>
            <a:ext cx="606400" cy="51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-2875"/>
            <a:ext cx="12192000" cy="7211813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698400" y="288271"/>
            <a:ext cx="5169000" cy="483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460400" y="3393057"/>
            <a:ext cx="11271200" cy="352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6"/>
          <a:srcRect r="2691" b="11755"/>
          <a:stretch/>
        </p:blipFill>
        <p:spPr>
          <a:xfrm>
            <a:off x="712777" y="1596776"/>
            <a:ext cx="10581600" cy="15084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5029200" y="939453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400" y="2837247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8032</TotalTime>
  <Words>256</Words>
  <Application>Microsoft Office PowerPoint</Application>
  <PresentationFormat>Widescreen</PresentationFormat>
  <Paragraphs>68</Paragraphs>
  <Slides>20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647</cp:revision>
  <dcterms:created xsi:type="dcterms:W3CDTF">2010-04-30T20:19:48Z</dcterms:created>
  <dcterms:modified xsi:type="dcterms:W3CDTF">2024-03-21T09:50:59Z</dcterms:modified>
  <dc:language>en-US</dc:language>
</cp:coreProperties>
</file>