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109728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780" y="78"/>
      </p:cViewPr>
      <p:guideLst>
        <p:guide orient="horz" pos="2160"/>
        <p:guide pos="34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</p:sp>
      <p:sp>
        <p:nvSpPr>
          <p:cNvPr id="42" name="PlaceHolder 1"/>
          <p:cNvSpPr>
            <a:spLocks noGrp="1"/>
          </p:cNvSpPr>
          <p:nvPr>
            <p:ph type="hdr"/>
          </p:nvPr>
        </p:nvSpPr>
        <p:spPr>
          <a:xfrm>
            <a:off x="-360" y="0"/>
            <a:ext cx="2971800" cy="45720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dt"/>
          </p:nvPr>
        </p:nvSpPr>
        <p:spPr>
          <a:xfrm>
            <a:off x="3884400" y="0"/>
            <a:ext cx="2971800" cy="45720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4" name="PlaceHolder 3"/>
          <p:cNvSpPr>
            <a:spLocks noGrp="1" noRot="1" noChangeAspect="1"/>
          </p:cNvSpPr>
          <p:nvPr>
            <p:ph type="sldImg"/>
          </p:nvPr>
        </p:nvSpPr>
        <p:spPr>
          <a:xfrm>
            <a:off x="685800" y="685440"/>
            <a:ext cx="5486400" cy="342900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500" b="0" strike="noStrike" spc="-1">
                <a:solidFill>
                  <a:srgbClr val="000000"/>
                </a:solidFill>
                <a:latin typeface="Arial"/>
              </a:rPr>
              <a:t>Click to move the slide</a:t>
            </a:r>
          </a:p>
        </p:txBody>
      </p:sp>
      <p:sp>
        <p:nvSpPr>
          <p:cNvPr id="45" name="PlaceHolder 4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r>
              <a:rPr lang="en-US" sz="1500" b="0" strike="noStrike" spc="-1">
                <a:solidFill>
                  <a:srgbClr val="000000"/>
                </a:solidFill>
                <a:latin typeface="Arial"/>
              </a:rPr>
              <a:t>Click to edit the notes format</a:t>
            </a:r>
          </a:p>
        </p:txBody>
      </p:sp>
      <p:sp>
        <p:nvSpPr>
          <p:cNvPr id="46" name="PlaceHolder 5"/>
          <p:cNvSpPr>
            <a:spLocks noGrp="1"/>
          </p:cNvSpPr>
          <p:nvPr>
            <p:ph type="ftr"/>
          </p:nvPr>
        </p:nvSpPr>
        <p:spPr>
          <a:xfrm>
            <a:off x="-360" y="8685360"/>
            <a:ext cx="2971800" cy="457200"/>
          </a:xfrm>
          <a:prstGeom prst="rect">
            <a:avLst/>
          </a:prstGeom>
        </p:spPr>
        <p:txBody>
          <a:bodyPr lIns="90000" tIns="46800" rIns="90000" bIns="46800" anchor="b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7" name="PlaceHolder 6"/>
          <p:cNvSpPr>
            <a:spLocks noGrp="1"/>
          </p:cNvSpPr>
          <p:nvPr>
            <p:ph type="sldNum"/>
          </p:nvPr>
        </p:nvSpPr>
        <p:spPr>
          <a:xfrm>
            <a:off x="3884400" y="8685360"/>
            <a:ext cx="2971800" cy="457200"/>
          </a:xfrm>
          <a:prstGeom prst="rect">
            <a:avLst/>
          </a:prstGeom>
        </p:spPr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4ED8BCAD-873E-4AEB-BA0B-11249ED20F92}" type="slidenum">
              <a:rPr lang="en-US" sz="1200" b="0" strike="noStrike" spc="-1">
                <a:solidFill>
                  <a:srgbClr val="000000"/>
                </a:solidFill>
                <a:latin typeface="Arial"/>
              </a:rPr>
              <a:t>‹#›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139226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</p:spPr>
      </p:sp>
      <p:sp>
        <p:nvSpPr>
          <p:cNvPr id="540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1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1" name="Slide Number Placeholder 3"/>
          <p:cNvSpPr/>
          <p:nvPr/>
        </p:nvSpPr>
        <p:spPr>
          <a:xfrm>
            <a:off x="3884760" y="8685360"/>
            <a:ext cx="2971800" cy="457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052F843B-258A-4482-AE55-E5485A728928}" type="slidenum">
              <a:rPr lang="en-US" sz="1200" b="0" strike="noStrike" spc="-1">
                <a:solidFill>
                  <a:srgbClr val="000000"/>
                </a:solidFill>
                <a:latin typeface="Arial"/>
              </a:rPr>
              <a:t>13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987408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49360" y="3964320"/>
            <a:ext cx="987408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4936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60880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888000" y="160020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7226280" y="160020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549360" y="396432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888000" y="396432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7226280" y="396432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49360" y="1600200"/>
            <a:ext cx="9874080" cy="45259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spcBef>
                <a:spcPts val="9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987408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49360" y="274320"/>
            <a:ext cx="9874080" cy="5299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spcBef>
                <a:spcPts val="9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4936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60880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49360" y="3964320"/>
            <a:ext cx="987408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5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9874080" cy="4525920"/>
          </a:xfrm>
          <a:prstGeom prst="rect">
            <a:avLst/>
          </a:prstGeom>
        </p:spPr>
        <p:txBody>
          <a:bodyPr lIns="114120" tIns="57240" rIns="114120" bIns="57240">
            <a:normAutofit fontScale="81000"/>
          </a:bodyPr>
          <a:lstStyle/>
          <a:p>
            <a:pPr marL="426960" indent="-426960">
              <a:spcBef>
                <a:spcPts val="998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927000" lvl="1" indent="-355680">
              <a:spcBef>
                <a:spcPts val="998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427040" lvl="2" indent="-284040">
              <a:spcBef>
                <a:spcPts val="998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998360" lvl="3" indent="-284040">
              <a:spcBef>
                <a:spcPts val="998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570040" lvl="4" indent="-284040">
              <a:spcBef>
                <a:spcPts val="998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70040" lvl="5" indent="-284040">
              <a:spcBef>
                <a:spcPts val="998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2570040" lvl="6" indent="-284040">
              <a:spcBef>
                <a:spcPts val="998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49360" y="6244920"/>
            <a:ext cx="2558880" cy="476280"/>
          </a:xfrm>
          <a:prstGeom prst="rect">
            <a:avLst/>
          </a:prstGeom>
        </p:spPr>
        <p:txBody>
          <a:bodyPr lIns="114120" tIns="57240" rIns="114120" bIns="57240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749760" y="6244920"/>
            <a:ext cx="3473280" cy="476280"/>
          </a:xfrm>
          <a:prstGeom prst="rect">
            <a:avLst/>
          </a:prstGeom>
        </p:spPr>
        <p:txBody>
          <a:bodyPr lIns="114120" tIns="57240" rIns="114120" bIns="57240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864560" y="6244920"/>
            <a:ext cx="2558880" cy="476280"/>
          </a:xfrm>
          <a:prstGeom prst="rect">
            <a:avLst/>
          </a:prstGeom>
        </p:spPr>
        <p:txBody>
          <a:bodyPr lIns="114120" tIns="57240" rIns="114120" bIns="57240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A9903278-8B3C-4060-9469-D42E81AA6848}" type="slidenum">
              <a:rPr lang="en-US" sz="1700" b="0" strike="noStrike" spc="-1">
                <a:solidFill>
                  <a:srgbClr val="000000"/>
                </a:solidFill>
                <a:latin typeface="Arial"/>
              </a:rPr>
              <a:t>‹#›</a:t>
            </a:fld>
            <a:endParaRPr lang="en-US" sz="17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jpeg"/><Relationship Id="rId4" Type="http://schemas.openxmlformats.org/officeDocument/2006/relationships/image" Target="../media/image2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1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9.jpeg"/><Relationship Id="rId5" Type="http://schemas.openxmlformats.org/officeDocument/2006/relationships/image" Target="../media/image2.gif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gif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2.gif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jpeg"/><Relationship Id="rId9" Type="http://schemas.openxmlformats.org/officeDocument/2006/relationships/image" Target="../media/image14.png"/><Relationship Id="rId1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microsoft.com/office/2007/relationships/media" Target="../media/media2.mp3"/><Relationship Id="rId7" Type="http://schemas.openxmlformats.org/officeDocument/2006/relationships/image" Target="../media/image2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0.jpe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2.mp3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gif"/><Relationship Id="rId4" Type="http://schemas.openxmlformats.org/officeDocument/2006/relationships/image" Target="../media/image24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6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5.png"/><Relationship Id="rId5" Type="http://schemas.openxmlformats.org/officeDocument/2006/relationships/image" Target="../media/image2.gif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gif"/><Relationship Id="rId4" Type="http://schemas.openxmlformats.org/officeDocument/2006/relationships/image" Target="../media/image24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5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7.png"/><Relationship Id="rId5" Type="http://schemas.openxmlformats.org/officeDocument/2006/relationships/image" Target="../media/image2.gif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2" descr="D:\GIÁO ÁN 1 2020-2021\HÌNH SOẠN GIÁO ÁN\Chủ đề\Untitled.png"/>
          <p:cNvPicPr/>
          <p:nvPr/>
        </p:nvPicPr>
        <p:blipFill>
          <a:blip r:embed="rId2">
            <a:lum contrast="30000"/>
          </a:blip>
          <a:stretch/>
        </p:blipFill>
        <p:spPr>
          <a:xfrm>
            <a:off x="0" y="0"/>
            <a:ext cx="5629320" cy="6858000"/>
          </a:xfrm>
          <a:prstGeom prst="rect">
            <a:avLst/>
          </a:prstGeom>
          <a:ln w="0">
            <a:noFill/>
          </a:ln>
        </p:spPr>
      </p:pic>
      <p:pic>
        <p:nvPicPr>
          <p:cNvPr id="49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50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51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52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53" name="Picture 4" descr="Phòng Giáo Dục Và Đào Tạo quận Thanh Xuân"/>
          <p:cNvPicPr/>
          <p:nvPr/>
        </p:nvPicPr>
        <p:blipFill>
          <a:blip r:embed="rId4">
            <a:lum contrast="20000"/>
          </a:blip>
          <a:srcRect l="40892" t="17908" r="42036" b="58302"/>
          <a:stretch/>
        </p:blipFill>
        <p:spPr>
          <a:xfrm>
            <a:off x="6272280" y="324000"/>
            <a:ext cx="3714840" cy="3000240"/>
          </a:xfrm>
          <a:prstGeom prst="rect">
            <a:avLst/>
          </a:prstGeom>
          <a:ln w="0">
            <a:noFill/>
          </a:ln>
        </p:spPr>
      </p:pic>
      <p:sp>
        <p:nvSpPr>
          <p:cNvPr id="54" name="Rectangle 5"/>
          <p:cNvSpPr/>
          <p:nvPr/>
        </p:nvSpPr>
        <p:spPr>
          <a:xfrm>
            <a:off x="6486480" y="3429000"/>
            <a:ext cx="3483000" cy="1089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TIẾT 2 CHỦ ĐỀ 6 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5" name="Rectangle 5"/>
          <p:cNvSpPr/>
          <p:nvPr/>
        </p:nvSpPr>
        <p:spPr>
          <a:xfrm>
            <a:off x="5843520" y="5429160"/>
            <a:ext cx="4786560" cy="663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1" strike="noStrike" spc="-1" dirty="0">
                <a:solidFill>
                  <a:srgbClr val="C00000"/>
                </a:solidFill>
                <a:latin typeface="Constantia"/>
              </a:rPr>
              <a:t>Lê </a:t>
            </a:r>
            <a:r>
              <a:rPr lang="en-US" sz="3600" b="1" strike="noStrike" spc="-1" dirty="0" err="1">
                <a:solidFill>
                  <a:srgbClr val="C00000"/>
                </a:solidFill>
                <a:latin typeface="Constantia"/>
              </a:rPr>
              <a:t>Thị</a:t>
            </a:r>
            <a:r>
              <a:rPr lang="en-US" sz="3600" b="1" strike="noStrike" spc="-1" dirty="0">
                <a:solidFill>
                  <a:srgbClr val="C00000"/>
                </a:solidFill>
                <a:latin typeface="Constantia"/>
              </a:rPr>
              <a:t> Thu </a:t>
            </a:r>
            <a:r>
              <a:rPr lang="en-US" sz="3600" b="1" strike="noStrike" spc="-1" dirty="0" err="1">
                <a:solidFill>
                  <a:srgbClr val="C00000"/>
                </a:solidFill>
                <a:latin typeface="Constantia"/>
              </a:rPr>
              <a:t>Hà</a:t>
            </a:r>
            <a:endParaRPr lang="en-US" sz="3600" b="0" strike="noStrike" spc="-1" dirty="0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56" name="Picture 4" descr="pcp_download_120"/>
          <p:cNvPicPr/>
          <p:nvPr/>
        </p:nvPicPr>
        <p:blipFill>
          <a:blip r:embed="rId5"/>
          <a:stretch/>
        </p:blipFill>
        <p:spPr>
          <a:xfrm>
            <a:off x="7915320" y="4071960"/>
            <a:ext cx="592200" cy="12142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4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455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456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457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458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459" name="Rectangle 7"/>
          <p:cNvSpPr/>
          <p:nvPr/>
        </p:nvSpPr>
        <p:spPr>
          <a:xfrm>
            <a:off x="3200400" y="1281240"/>
            <a:ext cx="4500720" cy="785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THANH PHÁCH</a:t>
            </a:r>
            <a:endParaRPr lang="en-US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60" name="Text Box 9"/>
          <p:cNvSpPr/>
          <p:nvPr/>
        </p:nvSpPr>
        <p:spPr>
          <a:xfrm>
            <a:off x="414360" y="1000080"/>
            <a:ext cx="1928880" cy="5716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1874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Nhạc cụ:</a:t>
            </a:r>
            <a:endParaRPr lang="en-US" sz="30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461" name="Picture 10" descr="D:\GIÁO ÁN 1 2020-2021\HÌNH SOẠN GIÁO ÁN\Nhạc cụ\Thanh phách - Copy (2).jpg"/>
          <p:cNvPicPr/>
          <p:nvPr/>
        </p:nvPicPr>
        <p:blipFill>
          <a:blip r:embed="rId4"/>
          <a:stretch/>
        </p:blipFill>
        <p:spPr>
          <a:xfrm>
            <a:off x="1557360" y="2038320"/>
            <a:ext cx="8001000" cy="35877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2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463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464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465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466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467" name="Picture 148" descr="D:\GIÁO ÁN 1 2020-2021\HÌNH SOẠN GIÁO ÁN\Nhạc cụ\Thanh phách.jpg"/>
          <p:cNvPicPr/>
          <p:nvPr/>
        </p:nvPicPr>
        <p:blipFill>
          <a:blip r:embed="rId4"/>
          <a:srcRect l="43743" t="15153" r="37956" b="74745"/>
          <a:stretch/>
        </p:blipFill>
        <p:spPr>
          <a:xfrm>
            <a:off x="4057560" y="1643040"/>
            <a:ext cx="4827600" cy="37544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4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8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469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470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471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472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473" name="Rectangle 7"/>
          <p:cNvSpPr/>
          <p:nvPr/>
        </p:nvSpPr>
        <p:spPr>
          <a:xfrm>
            <a:off x="485640" y="115920"/>
            <a:ext cx="4500720" cy="663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1" strike="noStrike" spc="-1">
                <a:solidFill>
                  <a:srgbClr val="FFFF00"/>
                </a:solidFill>
                <a:latin typeface="Times New Roman"/>
                <a:ea typeface="Times New Roman"/>
              </a:rPr>
              <a:t>THANH PHÁCH</a:t>
            </a:r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474" name="Picture 11" descr="D:\GIÁO ÁN 1 2020-2021\HÌNH SOẠN GIÁO ÁN\Nhạc cụ\Thanh phách - Copy (2) - Copy.jpg"/>
          <p:cNvPicPr/>
          <p:nvPr/>
        </p:nvPicPr>
        <p:blipFill>
          <a:blip r:embed="rId4"/>
          <a:srcRect b="11353"/>
          <a:stretch/>
        </p:blipFill>
        <p:spPr>
          <a:xfrm>
            <a:off x="3986280" y="1143000"/>
            <a:ext cx="3000240" cy="42861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5" name="Picture 11" descr="14"/>
          <p:cNvPicPr/>
          <p:nvPr/>
        </p:nvPicPr>
        <p:blipFill>
          <a:blip r:embed="rId3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476" name="Picture 8" descr="000o"/>
          <p:cNvPicPr/>
          <p:nvPr/>
        </p:nvPicPr>
        <p:blipFill>
          <a:blip r:embed="rId4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477" name="Picture 9" descr="000o"/>
          <p:cNvPicPr/>
          <p:nvPr/>
        </p:nvPicPr>
        <p:blipFill>
          <a:blip r:embed="rId4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478" name="Picture 10" descr="000o"/>
          <p:cNvPicPr/>
          <p:nvPr/>
        </p:nvPicPr>
        <p:blipFill>
          <a:blip r:embed="rId4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479" name="Picture 11" descr="000o"/>
          <p:cNvPicPr/>
          <p:nvPr/>
        </p:nvPicPr>
        <p:blipFill>
          <a:blip r:embed="rId4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480" name="Picture 8" descr="D:\GIÁO ÁN 1 2020-2021\HÌNH SOẠN GIÁO ÁN\Nhạc cụ\Thanh phách.jpg"/>
          <p:cNvPicPr/>
          <p:nvPr/>
        </p:nvPicPr>
        <p:blipFill>
          <a:blip r:embed="rId5"/>
          <a:srcRect l="8136" t="24535" r="21679" b="62164"/>
          <a:stretch/>
        </p:blipFill>
        <p:spPr>
          <a:xfrm>
            <a:off x="557280" y="1714680"/>
            <a:ext cx="9501120" cy="30002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482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483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484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485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486" name="Rectangle 7"/>
          <p:cNvSpPr/>
          <p:nvPr/>
        </p:nvSpPr>
        <p:spPr>
          <a:xfrm>
            <a:off x="2221560" y="1208160"/>
            <a:ext cx="6442200" cy="785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GÕ ĐỆM CHO BÀI HÁT</a:t>
            </a:r>
            <a:endParaRPr lang="en-US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87" name="Rectangle 7"/>
          <p:cNvSpPr/>
          <p:nvPr/>
        </p:nvSpPr>
        <p:spPr>
          <a:xfrm>
            <a:off x="557280" y="150840"/>
            <a:ext cx="3571920" cy="602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FFFF00"/>
                </a:solidFill>
                <a:latin typeface="Times New Roman"/>
                <a:ea typeface="Times New Roman"/>
              </a:rPr>
              <a:t>THANH PHÁCH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488" name="Picture 10" descr="D:\GIÁO ÁN 1 2020-2021\HÌNH SOẠN GIÁO ÁN\Nhạc cụ\Thanh phách - Copy (2).jpg"/>
          <p:cNvPicPr/>
          <p:nvPr/>
        </p:nvPicPr>
        <p:blipFill>
          <a:blip r:embed="rId4"/>
          <a:stretch/>
        </p:blipFill>
        <p:spPr>
          <a:xfrm>
            <a:off x="1557360" y="2038320"/>
            <a:ext cx="8001000" cy="35877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9" name="Picture 9" descr="D:\GIÁO ÁN 1 2020-2021\HÌNH SOẠN GIÁO ÁN\Học hát\GÀ GÁY\Gà gáy.jpg"/>
          <p:cNvPicPr/>
          <p:nvPr/>
        </p:nvPicPr>
        <p:blipFill>
          <a:blip r:embed="rId4">
            <a:biLevel thresh="50000"/>
          </a:blip>
          <a:srcRect b="6880"/>
          <a:stretch/>
        </p:blipFill>
        <p:spPr>
          <a:xfrm>
            <a:off x="843120" y="0"/>
            <a:ext cx="9072360" cy="6500880"/>
          </a:xfrm>
          <a:prstGeom prst="rect">
            <a:avLst/>
          </a:prstGeom>
          <a:ln w="0">
            <a:noFill/>
          </a:ln>
        </p:spPr>
      </p:pic>
      <p:pic>
        <p:nvPicPr>
          <p:cNvPr id="490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491" name="Picture 9" descr="000o"/>
          <p:cNvPicPr/>
          <p:nvPr/>
        </p:nvPicPr>
        <p:blipFill>
          <a:blip r:embed="rId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492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493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494" name="Picture 148" descr="D:\GIÁO ÁN 1 2020-2021\HÌNH SOẠN GIÁO ÁN\Nhạc cụ\Thanh phách.jpg"/>
          <p:cNvPicPr/>
          <p:nvPr/>
        </p:nvPicPr>
        <p:blipFill>
          <a:blip r:embed="rId6"/>
          <a:srcRect l="44282" t="15731" r="42713" b="76004"/>
          <a:stretch/>
        </p:blipFill>
        <p:spPr>
          <a:xfrm>
            <a:off x="2557440" y="2000160"/>
            <a:ext cx="500040" cy="447840"/>
          </a:xfrm>
          <a:prstGeom prst="rect">
            <a:avLst/>
          </a:prstGeom>
          <a:ln w="0">
            <a:noFill/>
          </a:ln>
        </p:spPr>
      </p:pic>
      <p:pic>
        <p:nvPicPr>
          <p:cNvPr id="495" name="Picture 148" descr="D:\GIÁO ÁN 1 2020-2021\HÌNH SOẠN GIÁO ÁN\Nhạc cụ\Thanh phách.jpg"/>
          <p:cNvPicPr/>
          <p:nvPr/>
        </p:nvPicPr>
        <p:blipFill>
          <a:blip r:embed="rId6"/>
          <a:srcRect l="44282" t="15731" r="42713" b="76004"/>
          <a:stretch/>
        </p:blipFill>
        <p:spPr>
          <a:xfrm>
            <a:off x="3772080" y="2071800"/>
            <a:ext cx="500040" cy="447480"/>
          </a:xfrm>
          <a:prstGeom prst="rect">
            <a:avLst/>
          </a:prstGeom>
          <a:ln w="0">
            <a:noFill/>
          </a:ln>
        </p:spPr>
      </p:pic>
      <p:pic>
        <p:nvPicPr>
          <p:cNvPr id="496" name="Picture 148" descr="D:\GIÁO ÁN 1 2020-2021\HÌNH SOẠN GIÁO ÁN\Nhạc cụ\Thanh phách.jpg"/>
          <p:cNvPicPr/>
          <p:nvPr/>
        </p:nvPicPr>
        <p:blipFill>
          <a:blip r:embed="rId6"/>
          <a:srcRect l="44282" t="15731" r="42713" b="76004"/>
          <a:stretch/>
        </p:blipFill>
        <p:spPr>
          <a:xfrm>
            <a:off x="5057640" y="2000160"/>
            <a:ext cx="500040" cy="447840"/>
          </a:xfrm>
          <a:prstGeom prst="rect">
            <a:avLst/>
          </a:prstGeom>
          <a:ln w="0">
            <a:noFill/>
          </a:ln>
        </p:spPr>
      </p:pic>
      <p:pic>
        <p:nvPicPr>
          <p:cNvPr id="497" name="Picture 148" descr="D:\GIÁO ÁN 1 2020-2021\HÌNH SOẠN GIÁO ÁN\Nhạc cụ\Thanh phách.jpg"/>
          <p:cNvPicPr/>
          <p:nvPr/>
        </p:nvPicPr>
        <p:blipFill>
          <a:blip r:embed="rId6"/>
          <a:srcRect l="44282" t="15731" r="42713" b="76004"/>
          <a:stretch/>
        </p:blipFill>
        <p:spPr>
          <a:xfrm>
            <a:off x="6415200" y="2000160"/>
            <a:ext cx="500040" cy="447840"/>
          </a:xfrm>
          <a:prstGeom prst="rect">
            <a:avLst/>
          </a:prstGeom>
          <a:ln w="0">
            <a:noFill/>
          </a:ln>
        </p:spPr>
      </p:pic>
      <p:pic>
        <p:nvPicPr>
          <p:cNvPr id="498" name="Picture 148" descr="D:\GIÁO ÁN 1 2020-2021\HÌNH SOẠN GIÁO ÁN\Nhạc cụ\Thanh phách.jpg"/>
          <p:cNvPicPr/>
          <p:nvPr/>
        </p:nvPicPr>
        <p:blipFill>
          <a:blip r:embed="rId6"/>
          <a:srcRect l="44282" t="15731" r="42713" b="76004"/>
          <a:stretch/>
        </p:blipFill>
        <p:spPr>
          <a:xfrm>
            <a:off x="7701120" y="2000160"/>
            <a:ext cx="500040" cy="447840"/>
          </a:xfrm>
          <a:prstGeom prst="rect">
            <a:avLst/>
          </a:prstGeom>
          <a:ln w="0">
            <a:noFill/>
          </a:ln>
        </p:spPr>
      </p:pic>
      <p:pic>
        <p:nvPicPr>
          <p:cNvPr id="499" name="Picture 148" descr="D:\GIÁO ÁN 1 2020-2021\HÌNH SOẠN GIÁO ÁN\Nhạc cụ\Thanh phách.jpg"/>
          <p:cNvPicPr/>
          <p:nvPr/>
        </p:nvPicPr>
        <p:blipFill>
          <a:blip r:embed="rId6"/>
          <a:srcRect l="44282" t="15731" r="42713" b="76004"/>
          <a:stretch/>
        </p:blipFill>
        <p:spPr>
          <a:xfrm>
            <a:off x="8201160" y="2000160"/>
            <a:ext cx="500040" cy="447840"/>
          </a:xfrm>
          <a:prstGeom prst="rect">
            <a:avLst/>
          </a:prstGeom>
          <a:ln w="0">
            <a:noFill/>
          </a:ln>
        </p:spPr>
      </p:pic>
      <p:pic>
        <p:nvPicPr>
          <p:cNvPr id="500" name="Picture 148" descr="D:\GIÁO ÁN 1 2020-2021\HÌNH SOẠN GIÁO ÁN\Nhạc cụ\Thanh phách.jpg"/>
          <p:cNvPicPr/>
          <p:nvPr/>
        </p:nvPicPr>
        <p:blipFill>
          <a:blip r:embed="rId6"/>
          <a:srcRect l="44282" t="15731" r="42713" b="76004"/>
          <a:stretch/>
        </p:blipFill>
        <p:spPr>
          <a:xfrm>
            <a:off x="8772480" y="2000160"/>
            <a:ext cx="500040" cy="447840"/>
          </a:xfrm>
          <a:prstGeom prst="rect">
            <a:avLst/>
          </a:prstGeom>
          <a:ln w="0">
            <a:noFill/>
          </a:ln>
        </p:spPr>
      </p:pic>
      <p:pic>
        <p:nvPicPr>
          <p:cNvPr id="501" name="Picture 148" descr="D:\GIÁO ÁN 1 2020-2021\HÌNH SOẠN GIÁO ÁN\Nhạc cụ\Thanh phách.jpg"/>
          <p:cNvPicPr/>
          <p:nvPr/>
        </p:nvPicPr>
        <p:blipFill>
          <a:blip r:embed="rId6"/>
          <a:srcRect l="44282" t="15731" r="42713" b="76004"/>
          <a:stretch/>
        </p:blipFill>
        <p:spPr>
          <a:xfrm>
            <a:off x="9272520" y="2000160"/>
            <a:ext cx="500040" cy="447840"/>
          </a:xfrm>
          <a:prstGeom prst="rect">
            <a:avLst/>
          </a:prstGeom>
          <a:ln w="0">
            <a:noFill/>
          </a:ln>
        </p:spPr>
      </p:pic>
      <p:pic>
        <p:nvPicPr>
          <p:cNvPr id="502" name="Picture 148" descr="D:\GIÁO ÁN 1 2020-2021\HÌNH SOẠN GIÁO ÁN\Nhạc cụ\Thanh phách.jpg"/>
          <p:cNvPicPr/>
          <p:nvPr/>
        </p:nvPicPr>
        <p:blipFill>
          <a:blip r:embed="rId6"/>
          <a:srcRect l="44282" t="15731" r="42713" b="76004"/>
          <a:stretch/>
        </p:blipFill>
        <p:spPr>
          <a:xfrm>
            <a:off x="1771560" y="3429000"/>
            <a:ext cx="500040" cy="447840"/>
          </a:xfrm>
          <a:prstGeom prst="rect">
            <a:avLst/>
          </a:prstGeom>
          <a:ln w="0">
            <a:noFill/>
          </a:ln>
        </p:spPr>
      </p:pic>
      <p:pic>
        <p:nvPicPr>
          <p:cNvPr id="503" name="Picture 148" descr="D:\GIÁO ÁN 1 2020-2021\HÌNH SOẠN GIÁO ÁN\Nhạc cụ\Thanh phách.jpg"/>
          <p:cNvPicPr/>
          <p:nvPr/>
        </p:nvPicPr>
        <p:blipFill>
          <a:blip r:embed="rId6"/>
          <a:srcRect l="44282" t="15731" r="42713" b="76004"/>
          <a:stretch/>
        </p:blipFill>
        <p:spPr>
          <a:xfrm>
            <a:off x="3129120" y="3429000"/>
            <a:ext cx="500040" cy="447840"/>
          </a:xfrm>
          <a:prstGeom prst="rect">
            <a:avLst/>
          </a:prstGeom>
          <a:ln w="0">
            <a:noFill/>
          </a:ln>
        </p:spPr>
      </p:pic>
      <p:pic>
        <p:nvPicPr>
          <p:cNvPr id="504" name="Picture 148" descr="D:\GIÁO ÁN 1 2020-2021\HÌNH SOẠN GIÁO ÁN\Nhạc cụ\Thanh phách.jpg"/>
          <p:cNvPicPr/>
          <p:nvPr/>
        </p:nvPicPr>
        <p:blipFill>
          <a:blip r:embed="rId6"/>
          <a:srcRect l="44282" t="15731" r="42713" b="76004"/>
          <a:stretch/>
        </p:blipFill>
        <p:spPr>
          <a:xfrm>
            <a:off x="4772160" y="3429000"/>
            <a:ext cx="500040" cy="447840"/>
          </a:xfrm>
          <a:prstGeom prst="rect">
            <a:avLst/>
          </a:prstGeom>
          <a:ln w="0">
            <a:noFill/>
          </a:ln>
        </p:spPr>
      </p:pic>
      <p:pic>
        <p:nvPicPr>
          <p:cNvPr id="505" name="Picture 148" descr="D:\GIÁO ÁN 1 2020-2021\HÌNH SOẠN GIÁO ÁN\Nhạc cụ\Thanh phách.jpg"/>
          <p:cNvPicPr/>
          <p:nvPr/>
        </p:nvPicPr>
        <p:blipFill>
          <a:blip r:embed="rId6"/>
          <a:srcRect l="44282" t="15731" r="42713" b="76004"/>
          <a:stretch/>
        </p:blipFill>
        <p:spPr>
          <a:xfrm>
            <a:off x="5986440" y="3429000"/>
            <a:ext cx="500040" cy="447840"/>
          </a:xfrm>
          <a:prstGeom prst="rect">
            <a:avLst/>
          </a:prstGeom>
          <a:ln w="0">
            <a:noFill/>
          </a:ln>
        </p:spPr>
      </p:pic>
      <p:pic>
        <p:nvPicPr>
          <p:cNvPr id="506" name="Picture 148" descr="D:\GIÁO ÁN 1 2020-2021\HÌNH SOẠN GIÁO ÁN\Nhạc cụ\Thanh phách.jpg"/>
          <p:cNvPicPr/>
          <p:nvPr/>
        </p:nvPicPr>
        <p:blipFill>
          <a:blip r:embed="rId6"/>
          <a:srcRect l="44282" t="15731" r="42713" b="76004"/>
          <a:stretch/>
        </p:blipFill>
        <p:spPr>
          <a:xfrm>
            <a:off x="7558200" y="3429000"/>
            <a:ext cx="500040" cy="447840"/>
          </a:xfrm>
          <a:prstGeom prst="rect">
            <a:avLst/>
          </a:prstGeom>
          <a:ln w="0">
            <a:noFill/>
          </a:ln>
        </p:spPr>
      </p:pic>
      <p:pic>
        <p:nvPicPr>
          <p:cNvPr id="507" name="Picture 148" descr="D:\GIÁO ÁN 1 2020-2021\HÌNH SOẠN GIÁO ÁN\Nhạc cụ\Thanh phách.jpg"/>
          <p:cNvPicPr/>
          <p:nvPr/>
        </p:nvPicPr>
        <p:blipFill>
          <a:blip r:embed="rId6"/>
          <a:srcRect l="44282" t="15731" r="42713" b="76004"/>
          <a:stretch/>
        </p:blipFill>
        <p:spPr>
          <a:xfrm>
            <a:off x="8129520" y="3429000"/>
            <a:ext cx="500040" cy="447840"/>
          </a:xfrm>
          <a:prstGeom prst="rect">
            <a:avLst/>
          </a:prstGeom>
          <a:ln w="0">
            <a:noFill/>
          </a:ln>
        </p:spPr>
      </p:pic>
      <p:pic>
        <p:nvPicPr>
          <p:cNvPr id="508" name="Picture 148" descr="D:\GIÁO ÁN 1 2020-2021\HÌNH SOẠN GIÁO ÁN\Nhạc cụ\Thanh phách.jpg"/>
          <p:cNvPicPr/>
          <p:nvPr/>
        </p:nvPicPr>
        <p:blipFill>
          <a:blip r:embed="rId6"/>
          <a:srcRect l="44282" t="15731" r="42713" b="76004"/>
          <a:stretch/>
        </p:blipFill>
        <p:spPr>
          <a:xfrm>
            <a:off x="8701200" y="3429000"/>
            <a:ext cx="500040" cy="447840"/>
          </a:xfrm>
          <a:prstGeom prst="rect">
            <a:avLst/>
          </a:prstGeom>
          <a:ln w="0">
            <a:noFill/>
          </a:ln>
        </p:spPr>
      </p:pic>
      <p:pic>
        <p:nvPicPr>
          <p:cNvPr id="509" name="Picture 148" descr="D:\GIÁO ÁN 1 2020-2021\HÌNH SOẠN GIÁO ÁN\Nhạc cụ\Thanh phách.jpg"/>
          <p:cNvPicPr/>
          <p:nvPr/>
        </p:nvPicPr>
        <p:blipFill>
          <a:blip r:embed="rId6"/>
          <a:srcRect l="44282" t="15731" r="42713" b="76004"/>
          <a:stretch/>
        </p:blipFill>
        <p:spPr>
          <a:xfrm>
            <a:off x="9201240" y="3429000"/>
            <a:ext cx="500040" cy="447840"/>
          </a:xfrm>
          <a:prstGeom prst="rect">
            <a:avLst/>
          </a:prstGeom>
          <a:ln w="0">
            <a:noFill/>
          </a:ln>
        </p:spPr>
      </p:pic>
      <p:pic>
        <p:nvPicPr>
          <p:cNvPr id="510" name="Picture 148" descr="D:\GIÁO ÁN 1 2020-2021\HÌNH SOẠN GIÁO ÁN\Nhạc cụ\Thanh phách.jpg"/>
          <p:cNvPicPr/>
          <p:nvPr/>
        </p:nvPicPr>
        <p:blipFill>
          <a:blip r:embed="rId6"/>
          <a:srcRect l="44282" t="15731" r="42713" b="76004"/>
          <a:stretch/>
        </p:blipFill>
        <p:spPr>
          <a:xfrm>
            <a:off x="1557360" y="4857840"/>
            <a:ext cx="500040" cy="447480"/>
          </a:xfrm>
          <a:prstGeom prst="rect">
            <a:avLst/>
          </a:prstGeom>
          <a:ln w="0">
            <a:noFill/>
          </a:ln>
        </p:spPr>
      </p:pic>
      <p:pic>
        <p:nvPicPr>
          <p:cNvPr id="511" name="Picture 148" descr="D:\GIÁO ÁN 1 2020-2021\HÌNH SOẠN GIÁO ÁN\Nhạc cụ\Thanh phách.jpg"/>
          <p:cNvPicPr/>
          <p:nvPr/>
        </p:nvPicPr>
        <p:blipFill>
          <a:blip r:embed="rId6"/>
          <a:srcRect l="44282" t="15731" r="42713" b="76004"/>
          <a:stretch/>
        </p:blipFill>
        <p:spPr>
          <a:xfrm>
            <a:off x="2343240" y="4857840"/>
            <a:ext cx="500040" cy="447480"/>
          </a:xfrm>
          <a:prstGeom prst="rect">
            <a:avLst/>
          </a:prstGeom>
          <a:ln w="0">
            <a:noFill/>
          </a:ln>
        </p:spPr>
      </p:pic>
      <p:pic>
        <p:nvPicPr>
          <p:cNvPr id="512" name="Picture 148" descr="D:\GIÁO ÁN 1 2020-2021\HÌNH SOẠN GIÁO ÁN\Nhạc cụ\Thanh phách.jpg"/>
          <p:cNvPicPr/>
          <p:nvPr/>
        </p:nvPicPr>
        <p:blipFill>
          <a:blip r:embed="rId6"/>
          <a:srcRect l="44282" t="15731" r="42713" b="76004"/>
          <a:stretch/>
        </p:blipFill>
        <p:spPr>
          <a:xfrm>
            <a:off x="3629160" y="4857840"/>
            <a:ext cx="500040" cy="447480"/>
          </a:xfrm>
          <a:prstGeom prst="rect">
            <a:avLst/>
          </a:prstGeom>
          <a:ln w="0">
            <a:noFill/>
          </a:ln>
        </p:spPr>
      </p:pic>
      <p:pic>
        <p:nvPicPr>
          <p:cNvPr id="513" name="Picture 148" descr="D:\GIÁO ÁN 1 2020-2021\HÌNH SOẠN GIÁO ÁN\Nhạc cụ\Thanh phách.jpg"/>
          <p:cNvPicPr/>
          <p:nvPr/>
        </p:nvPicPr>
        <p:blipFill>
          <a:blip r:embed="rId6"/>
          <a:srcRect l="44282" t="15731" r="42713" b="76004"/>
          <a:stretch/>
        </p:blipFill>
        <p:spPr>
          <a:xfrm>
            <a:off x="4272120" y="4857840"/>
            <a:ext cx="500040" cy="447480"/>
          </a:xfrm>
          <a:prstGeom prst="rect">
            <a:avLst/>
          </a:prstGeom>
          <a:ln w="0">
            <a:noFill/>
          </a:ln>
        </p:spPr>
      </p:pic>
      <p:pic>
        <p:nvPicPr>
          <p:cNvPr id="514" name="Picture 148" descr="D:\GIÁO ÁN 1 2020-2021\HÌNH SOẠN GIÁO ÁN\Nhạc cụ\Thanh phách.jpg"/>
          <p:cNvPicPr/>
          <p:nvPr/>
        </p:nvPicPr>
        <p:blipFill>
          <a:blip r:embed="rId6"/>
          <a:srcRect l="44282" t="15731" r="42713" b="76004"/>
          <a:stretch/>
        </p:blipFill>
        <p:spPr>
          <a:xfrm>
            <a:off x="5700600" y="4857840"/>
            <a:ext cx="500040" cy="447480"/>
          </a:xfrm>
          <a:prstGeom prst="rect">
            <a:avLst/>
          </a:prstGeom>
          <a:ln w="0">
            <a:noFill/>
          </a:ln>
        </p:spPr>
      </p:pic>
      <p:pic>
        <p:nvPicPr>
          <p:cNvPr id="515" name="Picture 148" descr="D:\GIÁO ÁN 1 2020-2021\HÌNH SOẠN GIÁO ÁN\Nhạc cụ\Thanh phách.jpg"/>
          <p:cNvPicPr/>
          <p:nvPr/>
        </p:nvPicPr>
        <p:blipFill>
          <a:blip r:embed="rId6"/>
          <a:srcRect l="44282" t="15731" r="42713" b="76004"/>
          <a:stretch/>
        </p:blipFill>
        <p:spPr>
          <a:xfrm>
            <a:off x="7129440" y="4857840"/>
            <a:ext cx="500040" cy="447480"/>
          </a:xfrm>
          <a:prstGeom prst="rect">
            <a:avLst/>
          </a:prstGeom>
          <a:ln w="0">
            <a:noFill/>
          </a:ln>
        </p:spPr>
      </p:pic>
      <p:pic>
        <p:nvPicPr>
          <p:cNvPr id="516" name="Picture 148" descr="D:\GIÁO ÁN 1 2020-2021\HÌNH SOẠN GIÁO ÁN\Nhạc cụ\Thanh phách.jpg"/>
          <p:cNvPicPr/>
          <p:nvPr/>
        </p:nvPicPr>
        <p:blipFill>
          <a:blip r:embed="rId6"/>
          <a:srcRect l="44282" t="15731" r="42713" b="76004"/>
          <a:stretch/>
        </p:blipFill>
        <p:spPr>
          <a:xfrm>
            <a:off x="8701200" y="4857840"/>
            <a:ext cx="500040" cy="447480"/>
          </a:xfrm>
          <a:prstGeom prst="rect">
            <a:avLst/>
          </a:prstGeom>
          <a:ln w="0">
            <a:noFill/>
          </a:ln>
        </p:spPr>
      </p:pic>
      <p:pic>
        <p:nvPicPr>
          <p:cNvPr id="517" name="Picture 148" descr="D:\GIÁO ÁN 1 2020-2021\HÌNH SOẠN GIÁO ÁN\Nhạc cụ\Thanh phách.jpg"/>
          <p:cNvPicPr/>
          <p:nvPr/>
        </p:nvPicPr>
        <p:blipFill>
          <a:blip r:embed="rId6"/>
          <a:srcRect l="44282" t="15731" r="42713" b="76004"/>
          <a:stretch/>
        </p:blipFill>
        <p:spPr>
          <a:xfrm>
            <a:off x="9272520" y="4838760"/>
            <a:ext cx="500040" cy="447480"/>
          </a:xfrm>
          <a:prstGeom prst="rect">
            <a:avLst/>
          </a:prstGeom>
          <a:ln w="0">
            <a:noFill/>
          </a:ln>
        </p:spPr>
      </p:pic>
      <p:pic>
        <p:nvPicPr>
          <p:cNvPr id="518" name="Picture 148" descr="D:\GIÁO ÁN 1 2020-2021\HÌNH SOẠN GIÁO ÁN\Nhạc cụ\Thanh phách.jpg"/>
          <p:cNvPicPr/>
          <p:nvPr/>
        </p:nvPicPr>
        <p:blipFill>
          <a:blip r:embed="rId6"/>
          <a:srcRect l="44282" t="15731" r="42713" b="76004"/>
          <a:stretch/>
        </p:blipFill>
        <p:spPr>
          <a:xfrm>
            <a:off x="1486080" y="6286680"/>
            <a:ext cx="500040" cy="447480"/>
          </a:xfrm>
          <a:prstGeom prst="rect">
            <a:avLst/>
          </a:prstGeom>
          <a:ln w="0">
            <a:noFill/>
          </a:ln>
        </p:spPr>
      </p:pic>
      <p:pic>
        <p:nvPicPr>
          <p:cNvPr id="519" name="Picture 148" descr="D:\GIÁO ÁN 1 2020-2021\HÌNH SOẠN GIÁO ÁN\Nhạc cụ\Thanh phách.jpg"/>
          <p:cNvPicPr/>
          <p:nvPr/>
        </p:nvPicPr>
        <p:blipFill>
          <a:blip r:embed="rId6"/>
          <a:srcRect l="44282" t="15731" r="42713" b="76004"/>
          <a:stretch/>
        </p:blipFill>
        <p:spPr>
          <a:xfrm>
            <a:off x="2057400" y="6286680"/>
            <a:ext cx="500040" cy="447480"/>
          </a:xfrm>
          <a:prstGeom prst="rect">
            <a:avLst/>
          </a:prstGeom>
          <a:ln w="0">
            <a:noFill/>
          </a:ln>
        </p:spPr>
      </p:pic>
      <p:pic>
        <p:nvPicPr>
          <p:cNvPr id="520" name="Picture 148" descr="D:\GIÁO ÁN 1 2020-2021\HÌNH SOẠN GIÁO ÁN\Nhạc cụ\Thanh phách.jpg"/>
          <p:cNvPicPr/>
          <p:nvPr/>
        </p:nvPicPr>
        <p:blipFill>
          <a:blip r:embed="rId6"/>
          <a:srcRect l="44282" t="15731" r="42713" b="76004"/>
          <a:stretch/>
        </p:blipFill>
        <p:spPr>
          <a:xfrm>
            <a:off x="2771640" y="6286680"/>
            <a:ext cx="500040" cy="447480"/>
          </a:xfrm>
          <a:prstGeom prst="rect">
            <a:avLst/>
          </a:prstGeom>
          <a:ln w="0">
            <a:noFill/>
          </a:ln>
        </p:spPr>
      </p:pic>
      <p:pic>
        <p:nvPicPr>
          <p:cNvPr id="521" name="Picture 148" descr="D:\GIÁO ÁN 1 2020-2021\HÌNH SOẠN GIÁO ÁN\Nhạc cụ\Thanh phách.jpg"/>
          <p:cNvPicPr/>
          <p:nvPr/>
        </p:nvPicPr>
        <p:blipFill>
          <a:blip r:embed="rId6"/>
          <a:srcRect l="44282" t="15731" r="42713" b="76004"/>
          <a:stretch/>
        </p:blipFill>
        <p:spPr>
          <a:xfrm>
            <a:off x="3343320" y="6286680"/>
            <a:ext cx="500040" cy="447480"/>
          </a:xfrm>
          <a:prstGeom prst="rect">
            <a:avLst/>
          </a:prstGeom>
          <a:ln w="0">
            <a:noFill/>
          </a:ln>
        </p:spPr>
      </p:pic>
      <p:pic>
        <p:nvPicPr>
          <p:cNvPr id="522" name="Picture 148" descr="D:\GIÁO ÁN 1 2020-2021\HÌNH SOẠN GIÁO ÁN\Nhạc cụ\Thanh phách.jpg"/>
          <p:cNvPicPr/>
          <p:nvPr/>
        </p:nvPicPr>
        <p:blipFill>
          <a:blip r:embed="rId6"/>
          <a:srcRect l="44282" t="15731" r="42713" b="76004"/>
          <a:stretch/>
        </p:blipFill>
        <p:spPr>
          <a:xfrm>
            <a:off x="5057640" y="6286680"/>
            <a:ext cx="500040" cy="447480"/>
          </a:xfrm>
          <a:prstGeom prst="rect">
            <a:avLst/>
          </a:prstGeom>
          <a:ln w="0">
            <a:noFill/>
          </a:ln>
        </p:spPr>
      </p:pic>
      <p:pic>
        <p:nvPicPr>
          <p:cNvPr id="523" name="Picture 148" descr="D:\GIÁO ÁN 1 2020-2021\HÌNH SOẠN GIÁO ÁN\Nhạc cụ\Thanh phách.jpg"/>
          <p:cNvPicPr/>
          <p:nvPr/>
        </p:nvPicPr>
        <p:blipFill>
          <a:blip r:embed="rId6"/>
          <a:srcRect l="44282" t="15731" r="42713" b="76004"/>
          <a:stretch/>
        </p:blipFill>
        <p:spPr>
          <a:xfrm>
            <a:off x="6343560" y="6267600"/>
            <a:ext cx="500040" cy="447480"/>
          </a:xfrm>
          <a:prstGeom prst="rect">
            <a:avLst/>
          </a:prstGeom>
          <a:ln w="0">
            <a:noFill/>
          </a:ln>
        </p:spPr>
      </p:pic>
      <p:pic>
        <p:nvPicPr>
          <p:cNvPr id="524" name="Picture 148" descr="D:\GIÁO ÁN 1 2020-2021\HÌNH SOẠN GIÁO ÁN\Nhạc cụ\Thanh phách.jpg"/>
          <p:cNvPicPr/>
          <p:nvPr/>
        </p:nvPicPr>
        <p:blipFill>
          <a:blip r:embed="rId6"/>
          <a:srcRect l="44282" t="15731" r="42713" b="76004"/>
          <a:stretch/>
        </p:blipFill>
        <p:spPr>
          <a:xfrm>
            <a:off x="7843680" y="6267600"/>
            <a:ext cx="500400" cy="447480"/>
          </a:xfrm>
          <a:prstGeom prst="rect">
            <a:avLst/>
          </a:prstGeom>
          <a:ln w="0">
            <a:noFill/>
          </a:ln>
        </p:spPr>
      </p:pic>
      <p:pic>
        <p:nvPicPr>
          <p:cNvPr id="525" name="Picture 148" descr="D:\GIÁO ÁN 1 2020-2021\HÌNH SOẠN GIÁO ÁN\Nhạc cụ\Thanh phách.jpg"/>
          <p:cNvPicPr/>
          <p:nvPr/>
        </p:nvPicPr>
        <p:blipFill>
          <a:blip r:embed="rId6"/>
          <a:srcRect l="44282" t="15731" r="42713" b="76004"/>
          <a:stretch/>
        </p:blipFill>
        <p:spPr>
          <a:xfrm>
            <a:off x="8344080" y="6267600"/>
            <a:ext cx="500040" cy="447480"/>
          </a:xfrm>
          <a:prstGeom prst="rect">
            <a:avLst/>
          </a:prstGeom>
          <a:ln w="0">
            <a:noFill/>
          </a:ln>
        </p:spPr>
      </p:pic>
      <p:pic>
        <p:nvPicPr>
          <p:cNvPr id="526" name="Picture 148" descr="D:\GIÁO ÁN 1 2020-2021\HÌNH SOẠN GIÁO ÁN\Nhạc cụ\Thanh phách.jpg"/>
          <p:cNvPicPr/>
          <p:nvPr/>
        </p:nvPicPr>
        <p:blipFill>
          <a:blip r:embed="rId6"/>
          <a:srcRect l="44282" t="15731" r="42713" b="76004"/>
          <a:stretch/>
        </p:blipFill>
        <p:spPr>
          <a:xfrm>
            <a:off x="8915400" y="6267600"/>
            <a:ext cx="500040" cy="447480"/>
          </a:xfrm>
          <a:prstGeom prst="rect">
            <a:avLst/>
          </a:prstGeom>
          <a:ln w="0">
            <a:noFill/>
          </a:ln>
        </p:spPr>
      </p:pic>
      <p:pic>
        <p:nvPicPr>
          <p:cNvPr id="527" name="Picture 148" descr="D:\GIÁO ÁN 1 2020-2021\HÌNH SOẠN GIÁO ÁN\Nhạc cụ\Thanh phách.jpg"/>
          <p:cNvPicPr/>
          <p:nvPr/>
        </p:nvPicPr>
        <p:blipFill>
          <a:blip r:embed="rId6"/>
          <a:srcRect l="44282" t="15731" r="42713" b="76004"/>
          <a:stretch/>
        </p:blipFill>
        <p:spPr>
          <a:xfrm>
            <a:off x="9487080" y="6267600"/>
            <a:ext cx="500040" cy="447480"/>
          </a:xfrm>
          <a:prstGeom prst="rect">
            <a:avLst/>
          </a:prstGeom>
          <a:ln w="0">
            <a:noFill/>
          </a:ln>
        </p:spPr>
      </p:pic>
      <p:pic>
        <p:nvPicPr>
          <p:cNvPr id="41" name="BEAT GÀ GÁY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45694" y="6858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605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8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529" name="Picture 11" descr="D:\GIÁO ÁN 1 2020-2021\HÌNH SOẠN GIÁO ÁN\Học hát\GÀ GÁY\1.png"/>
          <p:cNvPicPr/>
          <p:nvPr/>
        </p:nvPicPr>
        <p:blipFill>
          <a:blip r:embed="rId3"/>
          <a:stretch/>
        </p:blipFill>
        <p:spPr>
          <a:xfrm>
            <a:off x="414360" y="1071720"/>
            <a:ext cx="10144080" cy="4512960"/>
          </a:xfrm>
          <a:prstGeom prst="rect">
            <a:avLst/>
          </a:prstGeom>
          <a:ln w="0">
            <a:noFill/>
          </a:ln>
        </p:spPr>
      </p:pic>
      <p:pic>
        <p:nvPicPr>
          <p:cNvPr id="530" name="Picture 8" descr="000o"/>
          <p:cNvPicPr/>
          <p:nvPr/>
        </p:nvPicPr>
        <p:blipFill>
          <a:blip r:embed="rId4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531" name="Picture 9" descr="000o"/>
          <p:cNvPicPr/>
          <p:nvPr/>
        </p:nvPicPr>
        <p:blipFill>
          <a:blip r:embed="rId4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532" name="Picture 10" descr="000o"/>
          <p:cNvPicPr/>
          <p:nvPr/>
        </p:nvPicPr>
        <p:blipFill>
          <a:blip r:embed="rId4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533" name="Picture 11" descr="000o"/>
          <p:cNvPicPr/>
          <p:nvPr/>
        </p:nvPicPr>
        <p:blipFill>
          <a:blip r:embed="rId4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534" name="Rectangle 3"/>
          <p:cNvSpPr/>
          <p:nvPr/>
        </p:nvSpPr>
        <p:spPr>
          <a:xfrm>
            <a:off x="4700520" y="222120"/>
            <a:ext cx="1457280" cy="602280"/>
          </a:xfrm>
          <a:prstGeom prst="rect">
            <a:avLst/>
          </a:prstGeom>
          <a:solidFill>
            <a:srgbClr val="66FF66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Tiết 2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35" name="Text Box 9"/>
          <p:cNvSpPr/>
          <p:nvPr/>
        </p:nvSpPr>
        <p:spPr>
          <a:xfrm>
            <a:off x="1700280" y="1285920"/>
            <a:ext cx="2428920" cy="480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Ôn tập bài hát: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36" name="Text Box 10"/>
          <p:cNvSpPr/>
          <p:nvPr/>
        </p:nvSpPr>
        <p:spPr>
          <a:xfrm>
            <a:off x="3057480" y="1785960"/>
            <a:ext cx="5286600" cy="541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strike="noStrike" spc="-1">
                <a:solidFill>
                  <a:srgbClr val="000000"/>
                </a:solidFill>
                <a:latin typeface="Times New Roman"/>
              </a:rPr>
              <a:t>GÀ GÁY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37" name="Text Box 9"/>
          <p:cNvSpPr/>
          <p:nvPr/>
        </p:nvSpPr>
        <p:spPr>
          <a:xfrm>
            <a:off x="1700280" y="2428920"/>
            <a:ext cx="2928960" cy="480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Nhạc cụ: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38" name="Text Box 10"/>
          <p:cNvSpPr/>
          <p:nvPr/>
        </p:nvSpPr>
        <p:spPr>
          <a:xfrm>
            <a:off x="3629160" y="2786040"/>
            <a:ext cx="3786120" cy="541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strike="noStrike" spc="-1">
                <a:solidFill>
                  <a:srgbClr val="000000"/>
                </a:solidFill>
                <a:latin typeface="Times New Roman"/>
              </a:rPr>
              <a:t>THANH PHÁCH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5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5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5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5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5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5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3" dur="500" fill="hold"/>
                                        <p:tgtEl>
                                          <p:spTgt spid="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" dur="500" fill="hold"/>
                                        <p:tgtEl>
                                          <p:spTgt spid="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9" descr="Kết quả hình ảnh cho nền powerpoint đẹp"/>
          <p:cNvPicPr/>
          <p:nvPr/>
        </p:nvPicPr>
        <p:blipFill>
          <a:blip r:embed="rId2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sp>
        <p:nvSpPr>
          <p:cNvPr id="58" name="Rectangle 5"/>
          <p:cNvSpPr/>
          <p:nvPr/>
        </p:nvSpPr>
        <p:spPr>
          <a:xfrm>
            <a:off x="4057560" y="642960"/>
            <a:ext cx="3483000" cy="876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000" b="1" strike="noStrike" spc="-1">
                <a:solidFill>
                  <a:srgbClr val="C00000"/>
                </a:solidFill>
                <a:latin typeface="Times New Roman"/>
                <a:ea typeface="Times New Roman"/>
              </a:rPr>
              <a:t>ÂM NHẠC</a:t>
            </a:r>
            <a:endParaRPr lang="en-US" sz="5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9" name="Rectangle 6"/>
          <p:cNvSpPr/>
          <p:nvPr/>
        </p:nvSpPr>
        <p:spPr>
          <a:xfrm>
            <a:off x="1057320" y="2143080"/>
            <a:ext cx="9001080" cy="2629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buClr>
                <a:srgbClr val="1713CB"/>
              </a:buClr>
              <a:buFont typeface="Times New Roman"/>
              <a:buChar char="-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96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KHỞI ĐỘNG</a:t>
            </a:r>
            <a:r>
              <a:rPr lang="en-US" sz="5400" b="1" i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                                </a:t>
            </a:r>
            <a:endParaRPr lang="en-US" sz="54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60" name="Picture 4" descr="pcp_download_120"/>
          <p:cNvPicPr/>
          <p:nvPr/>
        </p:nvPicPr>
        <p:blipFill>
          <a:blip r:embed="rId3"/>
          <a:stretch/>
        </p:blipFill>
        <p:spPr>
          <a:xfrm>
            <a:off x="1886040" y="4643280"/>
            <a:ext cx="834840" cy="1714680"/>
          </a:xfrm>
          <a:prstGeom prst="rect">
            <a:avLst/>
          </a:prstGeom>
          <a:ln w="0">
            <a:noFill/>
          </a:ln>
        </p:spPr>
      </p:pic>
      <p:pic>
        <p:nvPicPr>
          <p:cNvPr id="61" name="Picture 14" descr="AG00130_"/>
          <p:cNvPicPr/>
          <p:nvPr/>
        </p:nvPicPr>
        <p:blipFill>
          <a:blip r:embed="rId4"/>
          <a:stretch/>
        </p:blipFill>
        <p:spPr>
          <a:xfrm rot="14504400">
            <a:off x="6468840" y="5034960"/>
            <a:ext cx="741240" cy="766800"/>
          </a:xfrm>
          <a:prstGeom prst="rect">
            <a:avLst/>
          </a:prstGeom>
          <a:ln w="0">
            <a:noFill/>
          </a:ln>
        </p:spPr>
      </p:pic>
      <p:pic>
        <p:nvPicPr>
          <p:cNvPr id="62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63" name="Picture 9" descr="000o"/>
          <p:cNvPicPr/>
          <p:nvPr/>
        </p:nvPicPr>
        <p:blipFill>
          <a:blip r:embed="rId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64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65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 additive="repl">
                                        <p:cTn id="1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V.A – Đàn Gà Con (mp3cut.net).mp3"/>
          <p:cNvPicPr/>
          <p:nvPr/>
        </p:nvPicPr>
        <p:blipFill>
          <a:blip r:embed="rId2"/>
          <a:stretch/>
        </p:blipFill>
        <p:spPr>
          <a:xfrm>
            <a:off x="2143080" y="2571840"/>
            <a:ext cx="365040" cy="304560"/>
          </a:xfrm>
          <a:prstGeom prst="rect">
            <a:avLst/>
          </a:prstGeom>
          <a:ln w="0">
            <a:noFill/>
          </a:ln>
        </p:spPr>
      </p:pic>
      <p:pic>
        <p:nvPicPr>
          <p:cNvPr id="67" name="Sang Xuan Doc Tau dan tranh - Linh Thao (mp3cut.net).mp3"/>
          <p:cNvPicPr/>
          <p:nvPr/>
        </p:nvPicPr>
        <p:blipFill>
          <a:blip r:embed="rId3"/>
          <a:stretch/>
        </p:blipFill>
        <p:spPr>
          <a:xfrm>
            <a:off x="5022720" y="1042920"/>
            <a:ext cx="1079640" cy="822240"/>
          </a:xfrm>
          <a:prstGeom prst="rect">
            <a:avLst/>
          </a:prstGeom>
          <a:ln w="0">
            <a:noFill/>
          </a:ln>
        </p:spPr>
      </p:pic>
      <p:pic>
        <p:nvPicPr>
          <p:cNvPr id="68" name="Picture 14"/>
          <p:cNvPicPr/>
          <p:nvPr/>
        </p:nvPicPr>
        <p:blipFill>
          <a:blip r:embed="rId4"/>
          <a:stretch/>
        </p:blipFill>
        <p:spPr>
          <a:xfrm>
            <a:off x="0" y="-7920"/>
            <a:ext cx="10972800" cy="6865920"/>
          </a:xfrm>
          <a:prstGeom prst="rect">
            <a:avLst/>
          </a:prstGeom>
          <a:ln w="0">
            <a:noFill/>
          </a:ln>
        </p:spPr>
      </p:pic>
      <p:sp>
        <p:nvSpPr>
          <p:cNvPr id="69" name="Rectangle 63"/>
          <p:cNvSpPr/>
          <p:nvPr/>
        </p:nvSpPr>
        <p:spPr>
          <a:xfrm rot="5400000">
            <a:off x="1678680" y="5450760"/>
            <a:ext cx="928800" cy="171360"/>
          </a:xfrm>
          <a:prstGeom prst="rect">
            <a:avLst/>
          </a:prstGeom>
          <a:gradFill rotWithShape="0">
            <a:gsLst>
              <a:gs pos="0">
                <a:srgbClr val="CFCFCF"/>
              </a:gs>
              <a:gs pos="100000">
                <a:srgbClr val="5F5F5F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0" name="Rectangle 63"/>
          <p:cNvSpPr/>
          <p:nvPr/>
        </p:nvSpPr>
        <p:spPr>
          <a:xfrm rot="5400000">
            <a:off x="7250760" y="1227960"/>
            <a:ext cx="928800" cy="171360"/>
          </a:xfrm>
          <a:prstGeom prst="rect">
            <a:avLst/>
          </a:prstGeom>
          <a:gradFill rotWithShape="0">
            <a:gsLst>
              <a:gs pos="0">
                <a:srgbClr val="CFCFCF"/>
              </a:gs>
              <a:gs pos="100000">
                <a:srgbClr val="5F5F5F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71" name="Group 5"/>
          <p:cNvPicPr/>
          <p:nvPr/>
        </p:nvPicPr>
        <p:blipFill>
          <a:blip r:embed="rId5"/>
          <a:stretch/>
        </p:blipFill>
        <p:spPr>
          <a:xfrm>
            <a:off x="2730600" y="5913360"/>
            <a:ext cx="6224400" cy="785880"/>
          </a:xfrm>
          <a:prstGeom prst="rect">
            <a:avLst/>
          </a:prstGeom>
          <a:ln w="0">
            <a:noFill/>
          </a:ln>
        </p:spPr>
      </p:pic>
      <p:grpSp>
        <p:nvGrpSpPr>
          <p:cNvPr id="72" name="AutoShape 17"/>
          <p:cNvGrpSpPr/>
          <p:nvPr/>
        </p:nvGrpSpPr>
        <p:grpSpPr>
          <a:xfrm>
            <a:off x="542880" y="237960"/>
            <a:ext cx="10064880" cy="1097280"/>
            <a:chOff x="542880" y="237960"/>
            <a:chExt cx="10064880" cy="1097280"/>
          </a:xfrm>
        </p:grpSpPr>
        <p:pic>
          <p:nvPicPr>
            <p:cNvPr id="73" name="AutoShape 17"/>
            <p:cNvPicPr/>
            <p:nvPr/>
          </p:nvPicPr>
          <p:blipFill>
            <a:blip r:embed="rId6"/>
            <a:stretch/>
          </p:blipFill>
          <p:spPr>
            <a:xfrm>
              <a:off x="542880" y="237960"/>
              <a:ext cx="10064880" cy="10972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74" name="Freeform 73"/>
            <p:cNvSpPr/>
            <p:nvPr/>
          </p:nvSpPr>
          <p:spPr>
            <a:xfrm>
              <a:off x="763560" y="420840"/>
              <a:ext cx="9553680" cy="6537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75" name="Group 27"/>
          <p:cNvGrpSpPr/>
          <p:nvPr/>
        </p:nvGrpSpPr>
        <p:grpSpPr>
          <a:xfrm>
            <a:off x="1542960" y="5848200"/>
            <a:ext cx="1190880" cy="930240"/>
            <a:chOff x="1542960" y="5848200"/>
            <a:chExt cx="1190880" cy="930240"/>
          </a:xfrm>
        </p:grpSpPr>
        <p:sp>
          <p:nvSpPr>
            <p:cNvPr id="76" name="AutoShape 28"/>
            <p:cNvSpPr/>
            <p:nvPr/>
          </p:nvSpPr>
          <p:spPr>
            <a:xfrm rot="16200000">
              <a:off x="1525320" y="628956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7" name="AutoShape 29"/>
            <p:cNvSpPr/>
            <p:nvPr/>
          </p:nvSpPr>
          <p:spPr>
            <a:xfrm rot="5400000">
              <a:off x="2593800" y="627192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6206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8" name="AutoShape 30"/>
            <p:cNvSpPr/>
            <p:nvPr/>
          </p:nvSpPr>
          <p:spPr>
            <a:xfrm rot="10800000">
              <a:off x="2048040" y="6673680"/>
              <a:ext cx="180720" cy="104760"/>
            </a:xfrm>
            <a:custGeom>
              <a:avLst/>
              <a:gdLst/>
              <a:ahLst/>
              <a:cxnLst/>
              <a:rect l="0" t="0" r="r" b="b"/>
              <a:pathLst>
                <a:path w="504" h="293">
                  <a:moveTo>
                    <a:pt x="382" y="292"/>
                  </a:moveTo>
                  <a:lnTo>
                    <a:pt x="382" y="292"/>
                  </a:lnTo>
                  <a:lnTo>
                    <a:pt x="503" y="292"/>
                  </a:lnTo>
                  <a:lnTo>
                    <a:pt x="252" y="0"/>
                  </a:lnTo>
                  <a:lnTo>
                    <a:pt x="0" y="292"/>
                  </a:lnTo>
                  <a:lnTo>
                    <a:pt x="122" y="292"/>
                  </a:lnTo>
                  <a:lnTo>
                    <a:pt x="122" y="292"/>
                  </a:lnTo>
                  <a:lnTo>
                    <a:pt x="382" y="292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08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9" name="Oval 31"/>
            <p:cNvSpPr/>
            <p:nvPr/>
          </p:nvSpPr>
          <p:spPr>
            <a:xfrm>
              <a:off x="1664640" y="5848200"/>
              <a:ext cx="955080" cy="825480"/>
            </a:xfrm>
            <a:prstGeom prst="ellipse">
              <a:avLst/>
            </a:prstGeom>
            <a:gradFill rotWithShape="0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/>
            </a:gradFill>
            <a:ln w="5724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0" name="Oval 32"/>
            <p:cNvSpPr/>
            <p:nvPr/>
          </p:nvSpPr>
          <p:spPr>
            <a:xfrm>
              <a:off x="1719000" y="5894640"/>
              <a:ext cx="845640" cy="730800"/>
            </a:xfrm>
            <a:prstGeom prst="ellipse">
              <a:avLst/>
            </a:prstGeom>
            <a:gradFill rotWithShape="0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1" name="Oval 33"/>
            <p:cNvSpPr/>
            <p:nvPr/>
          </p:nvSpPr>
          <p:spPr>
            <a:xfrm>
              <a:off x="1769760" y="5938560"/>
              <a:ext cx="258840" cy="51912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50000">
                  <a:srgbClr val="009999"/>
                </a:gs>
                <a:gs pos="100000">
                  <a:srgbClr val="FFFFFF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2" name="Oval 34"/>
            <p:cNvSpPr/>
            <p:nvPr/>
          </p:nvSpPr>
          <p:spPr>
            <a:xfrm>
              <a:off x="1768680" y="5937840"/>
              <a:ext cx="259200" cy="519840"/>
            </a:xfrm>
            <a:prstGeom prst="ellipse">
              <a:avLst/>
            </a:prstGeom>
            <a:gradFill rotWithShape="0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3" name="Oval 35"/>
            <p:cNvSpPr/>
            <p:nvPr/>
          </p:nvSpPr>
          <p:spPr>
            <a:xfrm>
              <a:off x="1818000" y="5979960"/>
              <a:ext cx="648000" cy="519120"/>
            </a:xfrm>
            <a:prstGeom prst="ellipse">
              <a:avLst/>
            </a:prstGeom>
            <a:gradFill rotWithShape="0">
              <a:gsLst>
                <a:gs pos="0">
                  <a:srgbClr val="005353"/>
                </a:gs>
                <a:gs pos="50000">
                  <a:srgbClr val="009999"/>
                </a:gs>
                <a:gs pos="100000">
                  <a:srgbClr val="005353"/>
                </a:gs>
              </a:gsLst>
              <a:lin ang="189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4" name="Oval 36"/>
            <p:cNvSpPr/>
            <p:nvPr/>
          </p:nvSpPr>
          <p:spPr>
            <a:xfrm>
              <a:off x="1818000" y="5980320"/>
              <a:ext cx="648000" cy="519840"/>
            </a:xfrm>
            <a:prstGeom prst="ellipse">
              <a:avLst/>
            </a:prstGeom>
            <a:gradFill rotWithShape="0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85" name="Text Box 26"/>
          <p:cNvSpPr/>
          <p:nvPr/>
        </p:nvSpPr>
        <p:spPr>
          <a:xfrm>
            <a:off x="2486160" y="428760"/>
            <a:ext cx="5757840" cy="5814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Nhìn tranh đoán tên bài hát?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6" name="Rectangle 122"/>
          <p:cNvSpPr/>
          <p:nvPr/>
        </p:nvSpPr>
        <p:spPr>
          <a:xfrm>
            <a:off x="1542960" y="1239840"/>
            <a:ext cx="8143920" cy="447516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87" name="Group 79"/>
          <p:cNvGrpSpPr/>
          <p:nvPr/>
        </p:nvGrpSpPr>
        <p:grpSpPr>
          <a:xfrm>
            <a:off x="1800360" y="1293840"/>
            <a:ext cx="7629480" cy="4206960"/>
            <a:chOff x="1800360" y="1293840"/>
            <a:chExt cx="7629480" cy="4206960"/>
          </a:xfrm>
        </p:grpSpPr>
        <p:sp>
          <p:nvSpPr>
            <p:cNvPr id="88" name="Rectangle 18"/>
            <p:cNvSpPr/>
            <p:nvPr/>
          </p:nvSpPr>
          <p:spPr>
            <a:xfrm>
              <a:off x="1800360" y="1514520"/>
              <a:ext cx="7629480" cy="3986280"/>
            </a:xfrm>
            <a:prstGeom prst="rect">
              <a:avLst/>
            </a:prstGeom>
            <a:solidFill>
              <a:srgbClr val="FFFFFF"/>
            </a:solidFill>
            <a:ln w="0">
              <a:noFill/>
            </a:ln>
            <a:effectLst>
              <a:outerShdw dist="23040" dir="5400000">
                <a:srgbClr val="808080">
                  <a:alpha val="35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89" name="Group 6"/>
            <p:cNvGrpSpPr/>
            <p:nvPr/>
          </p:nvGrpSpPr>
          <p:grpSpPr>
            <a:xfrm>
              <a:off x="2094840" y="1293840"/>
              <a:ext cx="7264080" cy="353160"/>
              <a:chOff x="2094840" y="1293840"/>
              <a:chExt cx="7264080" cy="353160"/>
            </a:xfrm>
          </p:grpSpPr>
          <p:grpSp>
            <p:nvGrpSpPr>
              <p:cNvPr id="90" name="Gruppe 165"/>
              <p:cNvGrpSpPr/>
              <p:nvPr/>
            </p:nvGrpSpPr>
            <p:grpSpPr>
              <a:xfrm>
                <a:off x="5636880" y="1293840"/>
                <a:ext cx="3722040" cy="353160"/>
                <a:chOff x="5636880" y="1293840"/>
                <a:chExt cx="3722040" cy="353160"/>
              </a:xfrm>
            </p:grpSpPr>
            <p:grpSp>
              <p:nvGrpSpPr>
                <p:cNvPr id="91" name="Gruppe 131"/>
                <p:cNvGrpSpPr/>
                <p:nvPr/>
              </p:nvGrpSpPr>
              <p:grpSpPr>
                <a:xfrm>
                  <a:off x="8903160" y="1296720"/>
                  <a:ext cx="455760" cy="350280"/>
                  <a:chOff x="8903160" y="1296720"/>
                  <a:chExt cx="455760" cy="350280"/>
                </a:xfrm>
              </p:grpSpPr>
              <p:grpSp>
                <p:nvGrpSpPr>
                  <p:cNvPr id="92" name="Freeform 149"/>
                  <p:cNvGrpSpPr/>
                  <p:nvPr/>
                </p:nvGrpSpPr>
                <p:grpSpPr>
                  <a:xfrm>
                    <a:off x="9165240" y="1545120"/>
                    <a:ext cx="183240" cy="101880"/>
                    <a:chOff x="9165240" y="1545120"/>
                    <a:chExt cx="183240" cy="101880"/>
                  </a:xfrm>
                </p:grpSpPr>
                <p:pic>
                  <p:nvPicPr>
                    <p:cNvPr id="93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9165240" y="1545120"/>
                      <a:ext cx="18324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94" name="Freeform 93"/>
                    <p:cNvSpPr/>
                    <p:nvPr/>
                  </p:nvSpPr>
                  <p:spPr>
                    <a:xfrm>
                      <a:off x="9180360" y="1563120"/>
                      <a:ext cx="15336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95" name="Freeform 191"/>
                  <p:cNvSpPr/>
                  <p:nvPr/>
                </p:nvSpPr>
                <p:spPr>
                  <a:xfrm>
                    <a:off x="8903160" y="1296720"/>
                    <a:ext cx="455760" cy="3142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96" name="Gruppe 132"/>
                <p:cNvGrpSpPr/>
                <p:nvPr/>
              </p:nvGrpSpPr>
              <p:grpSpPr>
                <a:xfrm>
                  <a:off x="8579160" y="1296720"/>
                  <a:ext cx="458640" cy="350280"/>
                  <a:chOff x="8579160" y="1296720"/>
                  <a:chExt cx="458640" cy="350280"/>
                </a:xfrm>
              </p:grpSpPr>
              <p:grpSp>
                <p:nvGrpSpPr>
                  <p:cNvPr id="97" name="Freeform 149"/>
                  <p:cNvGrpSpPr/>
                  <p:nvPr/>
                </p:nvGrpSpPr>
                <p:grpSpPr>
                  <a:xfrm>
                    <a:off x="8805240" y="1545120"/>
                    <a:ext cx="196920" cy="101880"/>
                    <a:chOff x="8805240" y="1545120"/>
                    <a:chExt cx="196920" cy="101880"/>
                  </a:xfrm>
                </p:grpSpPr>
                <p:pic>
                  <p:nvPicPr>
                    <p:cNvPr id="98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8805240" y="1545120"/>
                      <a:ext cx="19692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99" name="Freeform 98"/>
                    <p:cNvSpPr/>
                    <p:nvPr/>
                  </p:nvSpPr>
                  <p:spPr>
                    <a:xfrm>
                      <a:off x="8823600" y="1563120"/>
                      <a:ext cx="15984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00" name="Freeform 191"/>
                  <p:cNvSpPr/>
                  <p:nvPr/>
                </p:nvSpPr>
                <p:spPr>
                  <a:xfrm>
                    <a:off x="8579160" y="1296720"/>
                    <a:ext cx="458640" cy="3142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01" name="Gruppe 135"/>
                <p:cNvGrpSpPr/>
                <p:nvPr/>
              </p:nvGrpSpPr>
              <p:grpSpPr>
                <a:xfrm>
                  <a:off x="8249400" y="1296720"/>
                  <a:ext cx="455760" cy="350280"/>
                  <a:chOff x="8249400" y="1296720"/>
                  <a:chExt cx="455760" cy="350280"/>
                </a:xfrm>
              </p:grpSpPr>
              <p:grpSp>
                <p:nvGrpSpPr>
                  <p:cNvPr id="102" name="Freeform 149"/>
                  <p:cNvGrpSpPr/>
                  <p:nvPr/>
                </p:nvGrpSpPr>
                <p:grpSpPr>
                  <a:xfrm>
                    <a:off x="8494560" y="1545120"/>
                    <a:ext cx="178200" cy="101880"/>
                    <a:chOff x="8494560" y="1545120"/>
                    <a:chExt cx="178200" cy="101880"/>
                  </a:xfrm>
                </p:grpSpPr>
                <p:pic>
                  <p:nvPicPr>
                    <p:cNvPr id="103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8494560" y="1545120"/>
                      <a:ext cx="17820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04" name="Freeform 103"/>
                    <p:cNvSpPr/>
                    <p:nvPr/>
                  </p:nvSpPr>
                  <p:spPr>
                    <a:xfrm>
                      <a:off x="8508960" y="1563120"/>
                      <a:ext cx="14904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05" name="Freeform 191"/>
                  <p:cNvSpPr/>
                  <p:nvPr/>
                </p:nvSpPr>
                <p:spPr>
                  <a:xfrm>
                    <a:off x="8249400" y="1296720"/>
                    <a:ext cx="455760" cy="3142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06" name="Gruppe 138"/>
                <p:cNvGrpSpPr/>
                <p:nvPr/>
              </p:nvGrpSpPr>
              <p:grpSpPr>
                <a:xfrm>
                  <a:off x="7922160" y="1296720"/>
                  <a:ext cx="455760" cy="350280"/>
                  <a:chOff x="7922160" y="1296720"/>
                  <a:chExt cx="455760" cy="350280"/>
                </a:xfrm>
              </p:grpSpPr>
              <p:grpSp>
                <p:nvGrpSpPr>
                  <p:cNvPr id="107" name="Freeform 149"/>
                  <p:cNvGrpSpPr/>
                  <p:nvPr/>
                </p:nvGrpSpPr>
                <p:grpSpPr>
                  <a:xfrm>
                    <a:off x="8182440" y="1545120"/>
                    <a:ext cx="195480" cy="101880"/>
                    <a:chOff x="8182440" y="1545120"/>
                    <a:chExt cx="195480" cy="101880"/>
                  </a:xfrm>
                </p:grpSpPr>
                <p:pic>
                  <p:nvPicPr>
                    <p:cNvPr id="108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8182440" y="1545120"/>
                      <a:ext cx="19548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09" name="Freeform 108"/>
                    <p:cNvSpPr/>
                    <p:nvPr/>
                  </p:nvSpPr>
                  <p:spPr>
                    <a:xfrm>
                      <a:off x="8200440" y="1563120"/>
                      <a:ext cx="15876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10" name="Freeform 191"/>
                  <p:cNvSpPr/>
                  <p:nvPr/>
                </p:nvSpPr>
                <p:spPr>
                  <a:xfrm>
                    <a:off x="7922160" y="1296720"/>
                    <a:ext cx="440280" cy="3142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11" name="Gruppe 141"/>
                <p:cNvGrpSpPr/>
                <p:nvPr/>
              </p:nvGrpSpPr>
              <p:grpSpPr>
                <a:xfrm>
                  <a:off x="7598520" y="1296720"/>
                  <a:ext cx="455760" cy="350280"/>
                  <a:chOff x="7598520" y="1296720"/>
                  <a:chExt cx="455760" cy="350280"/>
                </a:xfrm>
              </p:grpSpPr>
              <p:grpSp>
                <p:nvGrpSpPr>
                  <p:cNvPr id="112" name="Freeform 149"/>
                  <p:cNvGrpSpPr/>
                  <p:nvPr/>
                </p:nvGrpSpPr>
                <p:grpSpPr>
                  <a:xfrm>
                    <a:off x="7850160" y="1545120"/>
                    <a:ext cx="183960" cy="101880"/>
                    <a:chOff x="7850160" y="1545120"/>
                    <a:chExt cx="183960" cy="101880"/>
                  </a:xfrm>
                </p:grpSpPr>
                <p:pic>
                  <p:nvPicPr>
                    <p:cNvPr id="113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7850160" y="1545120"/>
                      <a:ext cx="18396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14" name="Freeform 113"/>
                    <p:cNvSpPr/>
                    <p:nvPr/>
                  </p:nvSpPr>
                  <p:spPr>
                    <a:xfrm>
                      <a:off x="7864920" y="1563120"/>
                      <a:ext cx="15408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15" name="Freeform 191"/>
                  <p:cNvSpPr/>
                  <p:nvPr/>
                </p:nvSpPr>
                <p:spPr>
                  <a:xfrm>
                    <a:off x="7598520" y="1296720"/>
                    <a:ext cx="455760" cy="3142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16" name="Gruppe 144"/>
                <p:cNvGrpSpPr/>
                <p:nvPr/>
              </p:nvGrpSpPr>
              <p:grpSpPr>
                <a:xfrm>
                  <a:off x="7265520" y="1293840"/>
                  <a:ext cx="455760" cy="352800"/>
                  <a:chOff x="7265520" y="1293840"/>
                  <a:chExt cx="455760" cy="352800"/>
                </a:xfrm>
              </p:grpSpPr>
              <p:grpSp>
                <p:nvGrpSpPr>
                  <p:cNvPr id="117" name="Freeform 149"/>
                  <p:cNvGrpSpPr/>
                  <p:nvPr/>
                </p:nvGrpSpPr>
                <p:grpSpPr>
                  <a:xfrm>
                    <a:off x="7511400" y="1544760"/>
                    <a:ext cx="209880" cy="101880"/>
                    <a:chOff x="7511400" y="1544760"/>
                    <a:chExt cx="209880" cy="101880"/>
                  </a:xfrm>
                </p:grpSpPr>
                <p:pic>
                  <p:nvPicPr>
                    <p:cNvPr id="118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7511400" y="1544760"/>
                      <a:ext cx="20988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19" name="Freeform 118"/>
                    <p:cNvSpPr/>
                    <p:nvPr/>
                  </p:nvSpPr>
                  <p:spPr>
                    <a:xfrm>
                      <a:off x="7530480" y="1562760"/>
                      <a:ext cx="17028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20" name="Freeform 191"/>
                  <p:cNvSpPr/>
                  <p:nvPr/>
                </p:nvSpPr>
                <p:spPr>
                  <a:xfrm>
                    <a:off x="7265520" y="1293840"/>
                    <a:ext cx="41796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21" name="Gruppe 147"/>
                <p:cNvGrpSpPr/>
                <p:nvPr/>
              </p:nvGrpSpPr>
              <p:grpSpPr>
                <a:xfrm>
                  <a:off x="6938640" y="1293840"/>
                  <a:ext cx="455760" cy="352800"/>
                  <a:chOff x="6938640" y="1293840"/>
                  <a:chExt cx="455760" cy="352800"/>
                </a:xfrm>
              </p:grpSpPr>
              <p:grpSp>
                <p:nvGrpSpPr>
                  <p:cNvPr id="122" name="Freeform 149"/>
                  <p:cNvGrpSpPr/>
                  <p:nvPr/>
                </p:nvGrpSpPr>
                <p:grpSpPr>
                  <a:xfrm>
                    <a:off x="7195320" y="1544760"/>
                    <a:ext cx="169920" cy="101880"/>
                    <a:chOff x="7195320" y="1544760"/>
                    <a:chExt cx="169920" cy="101880"/>
                  </a:xfrm>
                </p:grpSpPr>
                <p:pic>
                  <p:nvPicPr>
                    <p:cNvPr id="123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7195320" y="1544760"/>
                      <a:ext cx="16992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24" name="Freeform 123"/>
                    <p:cNvSpPr/>
                    <p:nvPr/>
                  </p:nvSpPr>
                  <p:spPr>
                    <a:xfrm>
                      <a:off x="7208640" y="1562760"/>
                      <a:ext cx="14220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25" name="Freeform 191"/>
                  <p:cNvSpPr/>
                  <p:nvPr/>
                </p:nvSpPr>
                <p:spPr>
                  <a:xfrm>
                    <a:off x="6938640" y="1293840"/>
                    <a:ext cx="45576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26" name="Gruppe 150"/>
                <p:cNvGrpSpPr/>
                <p:nvPr/>
              </p:nvGrpSpPr>
              <p:grpSpPr>
                <a:xfrm>
                  <a:off x="6614640" y="1293840"/>
                  <a:ext cx="455760" cy="352800"/>
                  <a:chOff x="6614640" y="1293840"/>
                  <a:chExt cx="455760" cy="352800"/>
                </a:xfrm>
              </p:grpSpPr>
              <p:grpSp>
                <p:nvGrpSpPr>
                  <p:cNvPr id="127" name="Freeform 149"/>
                  <p:cNvGrpSpPr/>
                  <p:nvPr/>
                </p:nvGrpSpPr>
                <p:grpSpPr>
                  <a:xfrm>
                    <a:off x="6850440" y="1544760"/>
                    <a:ext cx="166320" cy="101880"/>
                    <a:chOff x="6850440" y="1544760"/>
                    <a:chExt cx="166320" cy="101880"/>
                  </a:xfrm>
                </p:grpSpPr>
                <p:pic>
                  <p:nvPicPr>
                    <p:cNvPr id="128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6850440" y="1544760"/>
                      <a:ext cx="16632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29" name="Freeform 128"/>
                    <p:cNvSpPr/>
                    <p:nvPr/>
                  </p:nvSpPr>
                  <p:spPr>
                    <a:xfrm>
                      <a:off x="6865560" y="1562760"/>
                      <a:ext cx="13500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30" name="Freeform 191"/>
                  <p:cNvSpPr/>
                  <p:nvPr/>
                </p:nvSpPr>
                <p:spPr>
                  <a:xfrm>
                    <a:off x="6614640" y="1293840"/>
                    <a:ext cx="45576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31" name="Gruppe 153"/>
                <p:cNvGrpSpPr/>
                <p:nvPr/>
              </p:nvGrpSpPr>
              <p:grpSpPr>
                <a:xfrm>
                  <a:off x="6287760" y="1293840"/>
                  <a:ext cx="455760" cy="352800"/>
                  <a:chOff x="6287760" y="1293840"/>
                  <a:chExt cx="455760" cy="352800"/>
                </a:xfrm>
              </p:grpSpPr>
              <p:grpSp>
                <p:nvGrpSpPr>
                  <p:cNvPr id="132" name="Freeform 149"/>
                  <p:cNvGrpSpPr/>
                  <p:nvPr/>
                </p:nvGrpSpPr>
                <p:grpSpPr>
                  <a:xfrm>
                    <a:off x="6544440" y="1544760"/>
                    <a:ext cx="199080" cy="101880"/>
                    <a:chOff x="6544440" y="1544760"/>
                    <a:chExt cx="199080" cy="101880"/>
                  </a:xfrm>
                </p:grpSpPr>
                <p:pic>
                  <p:nvPicPr>
                    <p:cNvPr id="133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6544440" y="1544760"/>
                      <a:ext cx="19908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34" name="Freeform 133"/>
                    <p:cNvSpPr/>
                    <p:nvPr/>
                  </p:nvSpPr>
                  <p:spPr>
                    <a:xfrm>
                      <a:off x="6559920" y="1562760"/>
                      <a:ext cx="16668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35" name="Freeform 191"/>
                  <p:cNvSpPr/>
                  <p:nvPr/>
                </p:nvSpPr>
                <p:spPr>
                  <a:xfrm>
                    <a:off x="6287760" y="1293840"/>
                    <a:ext cx="43200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36" name="Gruppe 156"/>
                <p:cNvGrpSpPr/>
                <p:nvPr/>
              </p:nvGrpSpPr>
              <p:grpSpPr>
                <a:xfrm>
                  <a:off x="5963760" y="1293840"/>
                  <a:ext cx="455760" cy="352800"/>
                  <a:chOff x="5963760" y="1293840"/>
                  <a:chExt cx="455760" cy="352800"/>
                </a:xfrm>
              </p:grpSpPr>
              <p:grpSp>
                <p:nvGrpSpPr>
                  <p:cNvPr id="137" name="Freeform 149"/>
                  <p:cNvGrpSpPr/>
                  <p:nvPr/>
                </p:nvGrpSpPr>
                <p:grpSpPr>
                  <a:xfrm>
                    <a:off x="6200640" y="1544760"/>
                    <a:ext cx="218880" cy="101880"/>
                    <a:chOff x="6200640" y="1544760"/>
                    <a:chExt cx="218880" cy="101880"/>
                  </a:xfrm>
                </p:grpSpPr>
                <p:pic>
                  <p:nvPicPr>
                    <p:cNvPr id="138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6200640" y="1544760"/>
                      <a:ext cx="21888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39" name="Freeform 138"/>
                    <p:cNvSpPr/>
                    <p:nvPr/>
                  </p:nvSpPr>
                  <p:spPr>
                    <a:xfrm>
                      <a:off x="6220080" y="1562760"/>
                      <a:ext cx="17784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40" name="Freeform 191"/>
                  <p:cNvSpPr/>
                  <p:nvPr/>
                </p:nvSpPr>
                <p:spPr>
                  <a:xfrm>
                    <a:off x="5963760" y="1293840"/>
                    <a:ext cx="43956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41" name="Gruppe 159"/>
                <p:cNvGrpSpPr/>
                <p:nvPr/>
              </p:nvGrpSpPr>
              <p:grpSpPr>
                <a:xfrm>
                  <a:off x="5636880" y="1293840"/>
                  <a:ext cx="455760" cy="352800"/>
                  <a:chOff x="5636880" y="1293840"/>
                  <a:chExt cx="455760" cy="352800"/>
                </a:xfrm>
              </p:grpSpPr>
              <p:grpSp>
                <p:nvGrpSpPr>
                  <p:cNvPr id="142" name="Freeform 149"/>
                  <p:cNvGrpSpPr/>
                  <p:nvPr/>
                </p:nvGrpSpPr>
                <p:grpSpPr>
                  <a:xfrm>
                    <a:off x="5878440" y="1544760"/>
                    <a:ext cx="214200" cy="101880"/>
                    <a:chOff x="5878440" y="1544760"/>
                    <a:chExt cx="214200" cy="101880"/>
                  </a:xfrm>
                </p:grpSpPr>
                <p:pic>
                  <p:nvPicPr>
                    <p:cNvPr id="143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5878440" y="1544760"/>
                      <a:ext cx="21420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44" name="Freeform 143"/>
                    <p:cNvSpPr/>
                    <p:nvPr/>
                  </p:nvSpPr>
                  <p:spPr>
                    <a:xfrm>
                      <a:off x="5895000" y="1562760"/>
                      <a:ext cx="17928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45" name="Freeform 191"/>
                  <p:cNvSpPr/>
                  <p:nvPr/>
                </p:nvSpPr>
                <p:spPr>
                  <a:xfrm>
                    <a:off x="5636880" y="1293840"/>
                    <a:ext cx="40608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</p:grpSp>
          <p:grpSp>
            <p:nvGrpSpPr>
              <p:cNvPr id="146" name="Gruppe 165"/>
              <p:cNvGrpSpPr/>
              <p:nvPr/>
            </p:nvGrpSpPr>
            <p:grpSpPr>
              <a:xfrm>
                <a:off x="2094840" y="1293840"/>
                <a:ext cx="3722040" cy="352440"/>
                <a:chOff x="2094840" y="1293840"/>
                <a:chExt cx="3722040" cy="352440"/>
              </a:xfrm>
            </p:grpSpPr>
            <p:grpSp>
              <p:nvGrpSpPr>
                <p:cNvPr id="147" name="Gruppe 131"/>
                <p:cNvGrpSpPr/>
                <p:nvPr/>
              </p:nvGrpSpPr>
              <p:grpSpPr>
                <a:xfrm>
                  <a:off x="5361120" y="1296360"/>
                  <a:ext cx="455760" cy="349920"/>
                  <a:chOff x="5361120" y="1296360"/>
                  <a:chExt cx="455760" cy="349920"/>
                </a:xfrm>
              </p:grpSpPr>
              <p:grpSp>
                <p:nvGrpSpPr>
                  <p:cNvPr id="148" name="Freeform 149"/>
                  <p:cNvGrpSpPr/>
                  <p:nvPr/>
                </p:nvGrpSpPr>
                <p:grpSpPr>
                  <a:xfrm>
                    <a:off x="5598720" y="1543680"/>
                    <a:ext cx="218160" cy="102600"/>
                    <a:chOff x="5598720" y="1543680"/>
                    <a:chExt cx="218160" cy="102600"/>
                  </a:xfrm>
                </p:grpSpPr>
                <p:pic>
                  <p:nvPicPr>
                    <p:cNvPr id="149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5598720" y="1543680"/>
                      <a:ext cx="218160" cy="1026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50" name="Freeform 149"/>
                    <p:cNvSpPr/>
                    <p:nvPr/>
                  </p:nvSpPr>
                  <p:spPr>
                    <a:xfrm>
                      <a:off x="5619240" y="1561320"/>
                      <a:ext cx="17712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51" name="Freeform 191"/>
                  <p:cNvSpPr/>
                  <p:nvPr/>
                </p:nvSpPr>
                <p:spPr>
                  <a:xfrm>
                    <a:off x="5361120" y="1296360"/>
                    <a:ext cx="43632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52" name="Gruppe 132"/>
                <p:cNvGrpSpPr/>
                <p:nvPr/>
              </p:nvGrpSpPr>
              <p:grpSpPr>
                <a:xfrm>
                  <a:off x="5037120" y="1296360"/>
                  <a:ext cx="458640" cy="349920"/>
                  <a:chOff x="5037120" y="1296360"/>
                  <a:chExt cx="458640" cy="349920"/>
                </a:xfrm>
              </p:grpSpPr>
              <p:grpSp>
                <p:nvGrpSpPr>
                  <p:cNvPr id="153" name="Freeform 149"/>
                  <p:cNvGrpSpPr/>
                  <p:nvPr/>
                </p:nvGrpSpPr>
                <p:grpSpPr>
                  <a:xfrm>
                    <a:off x="5297040" y="1543680"/>
                    <a:ext cx="198720" cy="102600"/>
                    <a:chOff x="5297040" y="1543680"/>
                    <a:chExt cx="198720" cy="102600"/>
                  </a:xfrm>
                </p:grpSpPr>
                <p:pic>
                  <p:nvPicPr>
                    <p:cNvPr id="154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5297040" y="1543680"/>
                      <a:ext cx="198720" cy="1026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55" name="Freeform 154"/>
                    <p:cNvSpPr/>
                    <p:nvPr/>
                  </p:nvSpPr>
                  <p:spPr>
                    <a:xfrm>
                      <a:off x="5313240" y="1561320"/>
                      <a:ext cx="16632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56" name="Freeform 191"/>
                  <p:cNvSpPr/>
                  <p:nvPr/>
                </p:nvSpPr>
                <p:spPr>
                  <a:xfrm>
                    <a:off x="5037120" y="1296360"/>
                    <a:ext cx="37800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57" name="Gruppe 135"/>
                <p:cNvGrpSpPr/>
                <p:nvPr/>
              </p:nvGrpSpPr>
              <p:grpSpPr>
                <a:xfrm>
                  <a:off x="4707360" y="1296360"/>
                  <a:ext cx="455760" cy="349920"/>
                  <a:chOff x="4707360" y="1296360"/>
                  <a:chExt cx="455760" cy="349920"/>
                </a:xfrm>
              </p:grpSpPr>
              <p:grpSp>
                <p:nvGrpSpPr>
                  <p:cNvPr id="158" name="Freeform 149"/>
                  <p:cNvGrpSpPr/>
                  <p:nvPr/>
                </p:nvGrpSpPr>
                <p:grpSpPr>
                  <a:xfrm>
                    <a:off x="4978800" y="1543680"/>
                    <a:ext cx="184320" cy="102600"/>
                    <a:chOff x="4978800" y="1543680"/>
                    <a:chExt cx="184320" cy="102600"/>
                  </a:xfrm>
                </p:grpSpPr>
                <p:pic>
                  <p:nvPicPr>
                    <p:cNvPr id="159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4978800" y="1543680"/>
                      <a:ext cx="184320" cy="1026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60" name="Freeform 159"/>
                    <p:cNvSpPr/>
                    <p:nvPr/>
                  </p:nvSpPr>
                  <p:spPr>
                    <a:xfrm>
                      <a:off x="4996080" y="1561320"/>
                      <a:ext cx="14976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61" name="Freeform 191"/>
                  <p:cNvSpPr/>
                  <p:nvPr/>
                </p:nvSpPr>
                <p:spPr>
                  <a:xfrm>
                    <a:off x="4707360" y="1296360"/>
                    <a:ext cx="45180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62" name="Gruppe 138"/>
                <p:cNvGrpSpPr/>
                <p:nvPr/>
              </p:nvGrpSpPr>
              <p:grpSpPr>
                <a:xfrm>
                  <a:off x="4380120" y="1296360"/>
                  <a:ext cx="455760" cy="349920"/>
                  <a:chOff x="4380120" y="1296360"/>
                  <a:chExt cx="455760" cy="349920"/>
                </a:xfrm>
              </p:grpSpPr>
              <p:grpSp>
                <p:nvGrpSpPr>
                  <p:cNvPr id="163" name="Freeform 149"/>
                  <p:cNvGrpSpPr/>
                  <p:nvPr/>
                </p:nvGrpSpPr>
                <p:grpSpPr>
                  <a:xfrm>
                    <a:off x="4644360" y="1543680"/>
                    <a:ext cx="191520" cy="102600"/>
                    <a:chOff x="4644360" y="1543680"/>
                    <a:chExt cx="191520" cy="102600"/>
                  </a:xfrm>
                </p:grpSpPr>
                <p:pic>
                  <p:nvPicPr>
                    <p:cNvPr id="164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4644360" y="1543680"/>
                      <a:ext cx="191520" cy="1026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65" name="Freeform 164"/>
                    <p:cNvSpPr/>
                    <p:nvPr/>
                  </p:nvSpPr>
                  <p:spPr>
                    <a:xfrm>
                      <a:off x="4659840" y="1561320"/>
                      <a:ext cx="16020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66" name="Freeform 191"/>
                  <p:cNvSpPr/>
                  <p:nvPr/>
                </p:nvSpPr>
                <p:spPr>
                  <a:xfrm>
                    <a:off x="4380120" y="1296360"/>
                    <a:ext cx="40824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67" name="Gruppe 141"/>
                <p:cNvGrpSpPr/>
                <p:nvPr/>
              </p:nvGrpSpPr>
              <p:grpSpPr>
                <a:xfrm>
                  <a:off x="4056480" y="1296360"/>
                  <a:ext cx="455760" cy="349920"/>
                  <a:chOff x="4056480" y="1296360"/>
                  <a:chExt cx="455760" cy="349920"/>
                </a:xfrm>
              </p:grpSpPr>
              <p:grpSp>
                <p:nvGrpSpPr>
                  <p:cNvPr id="168" name="Freeform 149"/>
                  <p:cNvGrpSpPr/>
                  <p:nvPr/>
                </p:nvGrpSpPr>
                <p:grpSpPr>
                  <a:xfrm>
                    <a:off x="4313160" y="1543680"/>
                    <a:ext cx="199080" cy="102600"/>
                    <a:chOff x="4313160" y="1543680"/>
                    <a:chExt cx="199080" cy="102600"/>
                  </a:xfrm>
                </p:grpSpPr>
                <p:pic>
                  <p:nvPicPr>
                    <p:cNvPr id="169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4313160" y="1543680"/>
                      <a:ext cx="199080" cy="1026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70" name="Freeform 169"/>
                    <p:cNvSpPr/>
                    <p:nvPr/>
                  </p:nvSpPr>
                  <p:spPr>
                    <a:xfrm>
                      <a:off x="4331520" y="1561320"/>
                      <a:ext cx="16164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71" name="Freeform 191"/>
                  <p:cNvSpPr/>
                  <p:nvPr/>
                </p:nvSpPr>
                <p:spPr>
                  <a:xfrm>
                    <a:off x="4056480" y="1296360"/>
                    <a:ext cx="41328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72" name="Gruppe 144"/>
                <p:cNvGrpSpPr/>
                <p:nvPr/>
              </p:nvGrpSpPr>
              <p:grpSpPr>
                <a:xfrm>
                  <a:off x="3723480" y="1293840"/>
                  <a:ext cx="455760" cy="352440"/>
                  <a:chOff x="3723480" y="1293840"/>
                  <a:chExt cx="455760" cy="352440"/>
                </a:xfrm>
              </p:grpSpPr>
              <p:grpSp>
                <p:nvGrpSpPr>
                  <p:cNvPr id="173" name="Freeform 149"/>
                  <p:cNvGrpSpPr/>
                  <p:nvPr/>
                </p:nvGrpSpPr>
                <p:grpSpPr>
                  <a:xfrm>
                    <a:off x="4001400" y="1543320"/>
                    <a:ext cx="177840" cy="102960"/>
                    <a:chOff x="4001400" y="1543320"/>
                    <a:chExt cx="177840" cy="102960"/>
                  </a:xfrm>
                </p:grpSpPr>
                <p:pic>
                  <p:nvPicPr>
                    <p:cNvPr id="174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4001400" y="1543320"/>
                      <a:ext cx="17784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75" name="Freeform 174"/>
                    <p:cNvSpPr/>
                    <p:nvPr/>
                  </p:nvSpPr>
                  <p:spPr>
                    <a:xfrm>
                      <a:off x="4015440" y="1560960"/>
                      <a:ext cx="14868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76" name="Freeform 191"/>
                  <p:cNvSpPr/>
                  <p:nvPr/>
                </p:nvSpPr>
                <p:spPr>
                  <a:xfrm>
                    <a:off x="3723480" y="1293840"/>
                    <a:ext cx="36648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77" name="Gruppe 147"/>
                <p:cNvGrpSpPr/>
                <p:nvPr/>
              </p:nvGrpSpPr>
              <p:grpSpPr>
                <a:xfrm>
                  <a:off x="3396600" y="1293840"/>
                  <a:ext cx="455760" cy="352440"/>
                  <a:chOff x="3396600" y="1293840"/>
                  <a:chExt cx="455760" cy="352440"/>
                </a:xfrm>
              </p:grpSpPr>
              <p:grpSp>
                <p:nvGrpSpPr>
                  <p:cNvPr id="178" name="Freeform 149"/>
                  <p:cNvGrpSpPr/>
                  <p:nvPr/>
                </p:nvGrpSpPr>
                <p:grpSpPr>
                  <a:xfrm>
                    <a:off x="3650760" y="1543320"/>
                    <a:ext cx="201600" cy="102960"/>
                    <a:chOff x="3650760" y="1543320"/>
                    <a:chExt cx="201600" cy="102960"/>
                  </a:xfrm>
                </p:grpSpPr>
                <p:pic>
                  <p:nvPicPr>
                    <p:cNvPr id="179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3650760" y="1543320"/>
                      <a:ext cx="20160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80" name="Freeform 179"/>
                    <p:cNvSpPr/>
                    <p:nvPr/>
                  </p:nvSpPr>
                  <p:spPr>
                    <a:xfrm>
                      <a:off x="3669120" y="1560960"/>
                      <a:ext cx="16380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81" name="Freeform 191"/>
                  <p:cNvSpPr/>
                  <p:nvPr/>
                </p:nvSpPr>
                <p:spPr>
                  <a:xfrm>
                    <a:off x="3396600" y="1293840"/>
                    <a:ext cx="39240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82" name="Gruppe 150"/>
                <p:cNvGrpSpPr/>
                <p:nvPr/>
              </p:nvGrpSpPr>
              <p:grpSpPr>
                <a:xfrm>
                  <a:off x="3072600" y="1293840"/>
                  <a:ext cx="455760" cy="352440"/>
                  <a:chOff x="3072600" y="1293840"/>
                  <a:chExt cx="455760" cy="352440"/>
                </a:xfrm>
              </p:grpSpPr>
              <p:grpSp>
                <p:nvGrpSpPr>
                  <p:cNvPr id="183" name="Freeform 149"/>
                  <p:cNvGrpSpPr/>
                  <p:nvPr/>
                </p:nvGrpSpPr>
                <p:grpSpPr>
                  <a:xfrm>
                    <a:off x="3331800" y="1543320"/>
                    <a:ext cx="196560" cy="102960"/>
                    <a:chOff x="3331800" y="1543320"/>
                    <a:chExt cx="196560" cy="102960"/>
                  </a:xfrm>
                </p:grpSpPr>
                <p:pic>
                  <p:nvPicPr>
                    <p:cNvPr id="184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3331800" y="1543320"/>
                      <a:ext cx="19656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85" name="Freeform 184"/>
                    <p:cNvSpPr/>
                    <p:nvPr/>
                  </p:nvSpPr>
                  <p:spPr>
                    <a:xfrm>
                      <a:off x="3347280" y="1560960"/>
                      <a:ext cx="16452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86" name="Freeform 191"/>
                  <p:cNvSpPr/>
                  <p:nvPr/>
                </p:nvSpPr>
                <p:spPr>
                  <a:xfrm>
                    <a:off x="3072600" y="1293840"/>
                    <a:ext cx="40176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87" name="Gruppe 153"/>
                <p:cNvGrpSpPr/>
                <p:nvPr/>
              </p:nvGrpSpPr>
              <p:grpSpPr>
                <a:xfrm>
                  <a:off x="2745720" y="1293840"/>
                  <a:ext cx="455760" cy="352440"/>
                  <a:chOff x="2745720" y="1293840"/>
                  <a:chExt cx="455760" cy="352440"/>
                </a:xfrm>
              </p:grpSpPr>
              <p:grpSp>
                <p:nvGrpSpPr>
                  <p:cNvPr id="188" name="Freeform 149"/>
                  <p:cNvGrpSpPr/>
                  <p:nvPr/>
                </p:nvGrpSpPr>
                <p:grpSpPr>
                  <a:xfrm>
                    <a:off x="3021480" y="1543320"/>
                    <a:ext cx="180000" cy="102960"/>
                    <a:chOff x="3021480" y="1543320"/>
                    <a:chExt cx="180000" cy="102960"/>
                  </a:xfrm>
                </p:grpSpPr>
                <p:pic>
                  <p:nvPicPr>
                    <p:cNvPr id="189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3021480" y="1543320"/>
                      <a:ext cx="18000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90" name="Freeform 189"/>
                    <p:cNvSpPr/>
                    <p:nvPr/>
                  </p:nvSpPr>
                  <p:spPr>
                    <a:xfrm>
                      <a:off x="3037680" y="1560960"/>
                      <a:ext cx="14616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91" name="Freeform 191"/>
                  <p:cNvSpPr/>
                  <p:nvPr/>
                </p:nvSpPr>
                <p:spPr>
                  <a:xfrm>
                    <a:off x="2745720" y="1293840"/>
                    <a:ext cx="43200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92" name="Gruppe 156"/>
                <p:cNvGrpSpPr/>
                <p:nvPr/>
              </p:nvGrpSpPr>
              <p:grpSpPr>
                <a:xfrm>
                  <a:off x="2421720" y="1293840"/>
                  <a:ext cx="455760" cy="352440"/>
                  <a:chOff x="2421720" y="1293840"/>
                  <a:chExt cx="455760" cy="352440"/>
                </a:xfrm>
              </p:grpSpPr>
              <p:grpSp>
                <p:nvGrpSpPr>
                  <p:cNvPr id="193" name="Freeform 149"/>
                  <p:cNvGrpSpPr/>
                  <p:nvPr/>
                </p:nvGrpSpPr>
                <p:grpSpPr>
                  <a:xfrm>
                    <a:off x="2703600" y="1543320"/>
                    <a:ext cx="173880" cy="102960"/>
                    <a:chOff x="2703600" y="1543320"/>
                    <a:chExt cx="173880" cy="102960"/>
                  </a:xfrm>
                </p:grpSpPr>
                <p:pic>
                  <p:nvPicPr>
                    <p:cNvPr id="194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2703600" y="1543320"/>
                      <a:ext cx="17388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95" name="Freeform 194"/>
                    <p:cNvSpPr/>
                    <p:nvPr/>
                  </p:nvSpPr>
                  <p:spPr>
                    <a:xfrm>
                      <a:off x="2716920" y="1560960"/>
                      <a:ext cx="14544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96" name="Freeform 191"/>
                  <p:cNvSpPr/>
                  <p:nvPr/>
                </p:nvSpPr>
                <p:spPr>
                  <a:xfrm>
                    <a:off x="2421720" y="1293840"/>
                    <a:ext cx="43560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97" name="Gruppe 159"/>
                <p:cNvGrpSpPr/>
                <p:nvPr/>
              </p:nvGrpSpPr>
              <p:grpSpPr>
                <a:xfrm>
                  <a:off x="2094840" y="1293840"/>
                  <a:ext cx="455760" cy="352440"/>
                  <a:chOff x="2094840" y="1293840"/>
                  <a:chExt cx="455760" cy="352440"/>
                </a:xfrm>
              </p:grpSpPr>
              <p:grpSp>
                <p:nvGrpSpPr>
                  <p:cNvPr id="198" name="Freeform 149"/>
                  <p:cNvGrpSpPr/>
                  <p:nvPr/>
                </p:nvGrpSpPr>
                <p:grpSpPr>
                  <a:xfrm>
                    <a:off x="2363040" y="1543320"/>
                    <a:ext cx="187560" cy="102960"/>
                    <a:chOff x="2363040" y="1543320"/>
                    <a:chExt cx="187560" cy="102960"/>
                  </a:xfrm>
                </p:grpSpPr>
                <p:pic>
                  <p:nvPicPr>
                    <p:cNvPr id="199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2363040" y="1543320"/>
                      <a:ext cx="18756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200" name="Freeform 199"/>
                    <p:cNvSpPr/>
                    <p:nvPr/>
                  </p:nvSpPr>
                  <p:spPr>
                    <a:xfrm>
                      <a:off x="2379600" y="1560960"/>
                      <a:ext cx="15228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201" name="Freeform 191"/>
                  <p:cNvSpPr/>
                  <p:nvPr/>
                </p:nvSpPr>
                <p:spPr>
                  <a:xfrm>
                    <a:off x="2094840" y="1293840"/>
                    <a:ext cx="41652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</p:grpSp>
        </p:grpSp>
      </p:grpSp>
      <p:pic>
        <p:nvPicPr>
          <p:cNvPr id="202" name="Picture 13" descr="5"/>
          <p:cNvPicPr/>
          <p:nvPr/>
        </p:nvPicPr>
        <p:blipFill>
          <a:blip r:embed="rId9"/>
          <a:stretch/>
        </p:blipFill>
        <p:spPr>
          <a:xfrm>
            <a:off x="115920" y="5643720"/>
            <a:ext cx="1368360" cy="1125360"/>
          </a:xfrm>
          <a:prstGeom prst="rect">
            <a:avLst/>
          </a:prstGeom>
          <a:ln w="0">
            <a:noFill/>
          </a:ln>
        </p:spPr>
      </p:pic>
      <p:pic>
        <p:nvPicPr>
          <p:cNvPr id="203" name="Picture 12" descr="5"/>
          <p:cNvPicPr/>
          <p:nvPr/>
        </p:nvPicPr>
        <p:blipFill>
          <a:blip r:embed="rId10"/>
          <a:stretch/>
        </p:blipFill>
        <p:spPr>
          <a:xfrm>
            <a:off x="9429840" y="5332320"/>
            <a:ext cx="1477800" cy="1436760"/>
          </a:xfrm>
          <a:prstGeom prst="rect">
            <a:avLst/>
          </a:prstGeom>
          <a:ln w="0">
            <a:noFill/>
          </a:ln>
        </p:spPr>
      </p:pic>
      <p:pic>
        <p:nvPicPr>
          <p:cNvPr id="204" name="Picture 12" descr="5"/>
          <p:cNvPicPr/>
          <p:nvPr/>
        </p:nvPicPr>
        <p:blipFill>
          <a:blip r:embed="rId11"/>
          <a:stretch/>
        </p:blipFill>
        <p:spPr>
          <a:xfrm>
            <a:off x="77760" y="100080"/>
            <a:ext cx="1465200" cy="1420920"/>
          </a:xfrm>
          <a:prstGeom prst="rect">
            <a:avLst/>
          </a:prstGeom>
          <a:ln w="0">
            <a:noFill/>
          </a:ln>
        </p:spPr>
      </p:pic>
      <p:pic>
        <p:nvPicPr>
          <p:cNvPr id="205" name="Picture 13" descr="5"/>
          <p:cNvPicPr/>
          <p:nvPr/>
        </p:nvPicPr>
        <p:blipFill>
          <a:blip r:embed="rId12"/>
          <a:stretch/>
        </p:blipFill>
        <p:spPr>
          <a:xfrm>
            <a:off x="9944280" y="117360"/>
            <a:ext cx="942840" cy="747720"/>
          </a:xfrm>
          <a:prstGeom prst="rect">
            <a:avLst/>
          </a:prstGeom>
          <a:ln w="0">
            <a:noFill/>
          </a:ln>
        </p:spPr>
      </p:pic>
      <p:pic>
        <p:nvPicPr>
          <p:cNvPr id="206" name="Picture 8" descr="000o"/>
          <p:cNvPicPr/>
          <p:nvPr/>
        </p:nvPicPr>
        <p:blipFill>
          <a:blip r:embed="rId1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07" name="Picture 9" descr="000o"/>
          <p:cNvPicPr/>
          <p:nvPr/>
        </p:nvPicPr>
        <p:blipFill>
          <a:blip r:embed="rId1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08" name="Picture 10" descr="000o"/>
          <p:cNvPicPr/>
          <p:nvPr/>
        </p:nvPicPr>
        <p:blipFill>
          <a:blip r:embed="rId1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09" name="Picture 11" descr="000o"/>
          <p:cNvPicPr/>
          <p:nvPr/>
        </p:nvPicPr>
        <p:blipFill>
          <a:blip r:embed="rId1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210" name="AutoShape 151"/>
          <p:cNvSpPr/>
          <p:nvPr/>
        </p:nvSpPr>
        <p:spPr>
          <a:xfrm>
            <a:off x="5450040" y="-144360"/>
            <a:ext cx="36648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11" name="Picture 11" descr="D:\GIÁO ÁN 1 2020-2021\HÌNH SOẠN GIÁO ÁN\Học hát\GÀ GÁY\1.png"/>
          <p:cNvPicPr/>
          <p:nvPr/>
        </p:nvPicPr>
        <p:blipFill>
          <a:blip r:embed="rId14"/>
          <a:stretch/>
        </p:blipFill>
        <p:spPr>
          <a:xfrm>
            <a:off x="1811160" y="1857240"/>
            <a:ext cx="7601040" cy="36435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213" name="Picture 11" descr="D:\GIÁO ÁN 1 2020-2021\HÌNH SOẠN GIÁO ÁN\Học hát\GÀ GÁY\1.png"/>
          <p:cNvPicPr/>
          <p:nvPr/>
        </p:nvPicPr>
        <p:blipFill>
          <a:blip r:embed="rId3"/>
          <a:stretch/>
        </p:blipFill>
        <p:spPr>
          <a:xfrm>
            <a:off x="414360" y="1071720"/>
            <a:ext cx="10144080" cy="4512960"/>
          </a:xfrm>
          <a:prstGeom prst="rect">
            <a:avLst/>
          </a:prstGeom>
          <a:ln w="0">
            <a:noFill/>
          </a:ln>
        </p:spPr>
      </p:pic>
      <p:pic>
        <p:nvPicPr>
          <p:cNvPr id="214" name="Picture 8" descr="000o"/>
          <p:cNvPicPr/>
          <p:nvPr/>
        </p:nvPicPr>
        <p:blipFill>
          <a:blip r:embed="rId4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15" name="Picture 9" descr="000o"/>
          <p:cNvPicPr/>
          <p:nvPr/>
        </p:nvPicPr>
        <p:blipFill>
          <a:blip r:embed="rId4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16" name="Picture 10" descr="000o"/>
          <p:cNvPicPr/>
          <p:nvPr/>
        </p:nvPicPr>
        <p:blipFill>
          <a:blip r:embed="rId4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17" name="Picture 11" descr="000o"/>
          <p:cNvPicPr/>
          <p:nvPr/>
        </p:nvPicPr>
        <p:blipFill>
          <a:blip r:embed="rId4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218" name="Text Box 9"/>
          <p:cNvSpPr/>
          <p:nvPr/>
        </p:nvSpPr>
        <p:spPr>
          <a:xfrm>
            <a:off x="628560" y="1071720"/>
            <a:ext cx="3000600" cy="5716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spcBef>
                <a:spcPts val="1874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Ôn tập bài hát</a:t>
            </a:r>
            <a:endParaRPr lang="en-US" sz="3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9" name="Text Box 10"/>
          <p:cNvSpPr/>
          <p:nvPr/>
        </p:nvSpPr>
        <p:spPr>
          <a:xfrm>
            <a:off x="2343240" y="1357200"/>
            <a:ext cx="6572160" cy="7851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27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 strike="noStrike" spc="-1">
                <a:solidFill>
                  <a:srgbClr val="000000"/>
                </a:solidFill>
                <a:latin typeface="Times New Roman"/>
              </a:rPr>
              <a:t>GÀ GÁY</a:t>
            </a:r>
            <a:endParaRPr lang="en-US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20" name="Rectangle 3"/>
          <p:cNvSpPr/>
          <p:nvPr/>
        </p:nvSpPr>
        <p:spPr>
          <a:xfrm>
            <a:off x="6129360" y="2033640"/>
            <a:ext cx="3429000" cy="1028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0" i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Dân ca Cống</a:t>
            </a:r>
            <a:endParaRPr lang="en-US" sz="3000" b="0" strike="noStrike" spc="-1">
              <a:solidFill>
                <a:srgbClr val="000000"/>
              </a:solidFill>
              <a:latin typeface="Times New Roman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0" i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Lời mới: Huy Trân</a:t>
            </a:r>
            <a:endParaRPr lang="en-US" sz="30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5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Picture 9" descr="D:\GIÁO ÁN 1 2020-2021\HÌNH SOẠN GIÁO ÁN\Học hát\GÀ GÁY\Gà gáy.jpg"/>
          <p:cNvPicPr/>
          <p:nvPr/>
        </p:nvPicPr>
        <p:blipFill>
          <a:blip r:embed="rId6">
            <a:biLevel thresh="50000"/>
          </a:blip>
          <a:srcRect b="6880"/>
          <a:stretch/>
        </p:blipFill>
        <p:spPr>
          <a:xfrm>
            <a:off x="843120" y="0"/>
            <a:ext cx="9072360" cy="6858000"/>
          </a:xfrm>
          <a:prstGeom prst="rect">
            <a:avLst/>
          </a:prstGeom>
          <a:ln w="0">
            <a:noFill/>
          </a:ln>
        </p:spPr>
      </p:pic>
      <p:sp>
        <p:nvSpPr>
          <p:cNvPr id="222" name="Rectangle 3"/>
          <p:cNvSpPr/>
          <p:nvPr/>
        </p:nvSpPr>
        <p:spPr>
          <a:xfrm>
            <a:off x="271440" y="208080"/>
            <a:ext cx="2571840" cy="571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Nghe hát mẫu</a:t>
            </a:r>
            <a:endParaRPr lang="en-US" sz="30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23" name="Picture 8" descr="000o"/>
          <p:cNvPicPr/>
          <p:nvPr/>
        </p:nvPicPr>
        <p:blipFill>
          <a:blip r:embed="rId7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24" name="Picture 9" descr="000o"/>
          <p:cNvPicPr/>
          <p:nvPr/>
        </p:nvPicPr>
        <p:blipFill>
          <a:blip r:embed="rId7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25" name="Picture 10" descr="000o"/>
          <p:cNvPicPr/>
          <p:nvPr/>
        </p:nvPicPr>
        <p:blipFill>
          <a:blip r:embed="rId7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26" name="Picture 11" descr="000o"/>
          <p:cNvPicPr/>
          <p:nvPr/>
        </p:nvPicPr>
        <p:blipFill>
          <a:blip r:embed="rId7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" name="HÁT GÀ GÁY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38320" y="779760"/>
            <a:ext cx="609600" cy="609600"/>
          </a:xfrm>
          <a:prstGeom prst="rect">
            <a:avLst/>
          </a:prstGeom>
        </p:spPr>
      </p:pic>
      <p:pic>
        <p:nvPicPr>
          <p:cNvPr id="3" name="BEAT GÀ GÁY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38320" y="1600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7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 additive="repl">
                                        <p:cTn id="11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1003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1060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Picture 10" descr="Kết quả hình ảnh cho nền powerpoint đẹp"/>
          <p:cNvPicPr/>
          <p:nvPr/>
        </p:nvPicPr>
        <p:blipFill>
          <a:blip r:embed="rId2"/>
          <a:srcRect t="3617" b="4847"/>
          <a:stretch/>
        </p:blipFill>
        <p:spPr>
          <a:xfrm>
            <a:off x="-19080" y="0"/>
            <a:ext cx="10991880" cy="6858000"/>
          </a:xfrm>
          <a:prstGeom prst="rect">
            <a:avLst/>
          </a:prstGeom>
          <a:ln w="0">
            <a:noFill/>
          </a:ln>
        </p:spPr>
      </p:pic>
      <p:pic>
        <p:nvPicPr>
          <p:cNvPr id="228" name="Picture 6" descr="ag00373_"/>
          <p:cNvPicPr/>
          <p:nvPr/>
        </p:nvPicPr>
        <p:blipFill>
          <a:blip r:embed="rId3"/>
          <a:stretch/>
        </p:blipFill>
        <p:spPr>
          <a:xfrm rot="19965000">
            <a:off x="6854760" y="4481280"/>
            <a:ext cx="2478240" cy="1703160"/>
          </a:xfrm>
          <a:prstGeom prst="rect">
            <a:avLst/>
          </a:prstGeom>
          <a:ln w="0">
            <a:noFill/>
          </a:ln>
        </p:spPr>
      </p:pic>
      <p:pic>
        <p:nvPicPr>
          <p:cNvPr id="229" name="Picture 1"/>
          <p:cNvPicPr/>
          <p:nvPr/>
        </p:nvPicPr>
        <p:blipFill>
          <a:blip r:embed="rId4"/>
          <a:stretch/>
        </p:blipFill>
        <p:spPr>
          <a:xfrm>
            <a:off x="1192320" y="4654440"/>
            <a:ext cx="2712960" cy="1452600"/>
          </a:xfrm>
          <a:prstGeom prst="rect">
            <a:avLst/>
          </a:prstGeom>
          <a:ln w="0">
            <a:noFill/>
          </a:ln>
        </p:spPr>
      </p:pic>
      <p:sp>
        <p:nvSpPr>
          <p:cNvPr id="230" name="Rectangle 1"/>
          <p:cNvSpPr/>
          <p:nvPr/>
        </p:nvSpPr>
        <p:spPr>
          <a:xfrm>
            <a:off x="1414440" y="2406600"/>
            <a:ext cx="7929720" cy="1791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500" b="1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HÁT VÀ VỖ TAY THEO NHỊP ĐIỆU</a:t>
            </a:r>
            <a:endParaRPr lang="en-US" sz="55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31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32" name="Picture 9" descr="000o"/>
          <p:cNvPicPr/>
          <p:nvPr/>
        </p:nvPicPr>
        <p:blipFill>
          <a:blip r:embed="rId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33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34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Picture 9" descr="D:\GIÁO ÁN 1 2020-2021\HÌNH SOẠN GIÁO ÁN\Học hát\GÀ GÁY\Gà gáy.jpg"/>
          <p:cNvPicPr/>
          <p:nvPr/>
        </p:nvPicPr>
        <p:blipFill>
          <a:blip r:embed="rId4">
            <a:biLevel thresh="50000"/>
          </a:blip>
          <a:srcRect b="6880"/>
          <a:stretch/>
        </p:blipFill>
        <p:spPr>
          <a:xfrm>
            <a:off x="843120" y="0"/>
            <a:ext cx="9072360" cy="6500880"/>
          </a:xfrm>
          <a:prstGeom prst="rect">
            <a:avLst/>
          </a:prstGeom>
          <a:ln w="0">
            <a:noFill/>
          </a:ln>
        </p:spPr>
      </p:pic>
      <p:pic>
        <p:nvPicPr>
          <p:cNvPr id="236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37" name="Picture 9" descr="000o"/>
          <p:cNvPicPr/>
          <p:nvPr/>
        </p:nvPicPr>
        <p:blipFill>
          <a:blip r:embed="rId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38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39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40" name="Picture 7" descr="D:\GIÁO ÁN 1 2020-2021\HÌNH SOẠN GIÁO ÁN\BỘ GÕ CƠ THỂ\Picture5 - Copy (2).png"/>
          <p:cNvPicPr/>
          <p:nvPr/>
        </p:nvPicPr>
        <p:blipFill>
          <a:blip r:embed="rId6"/>
          <a:stretch/>
        </p:blipFill>
        <p:spPr>
          <a:xfrm>
            <a:off x="2486160" y="200016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41" name="Picture 8" descr="D:\GIÁO ÁN 1 2020-2021\HÌNH SOẠN GIÁO ÁN\BỘ GÕ CƠ THỂ\Picture5 - Copy (2).png"/>
          <p:cNvPicPr/>
          <p:nvPr/>
        </p:nvPicPr>
        <p:blipFill>
          <a:blip r:embed="rId7"/>
          <a:stretch/>
        </p:blipFill>
        <p:spPr>
          <a:xfrm>
            <a:off x="3629160" y="200016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42" name="Picture 9" descr="D:\GIÁO ÁN 1 2020-2021\HÌNH SOẠN GIÁO ÁN\BỘ GÕ CƠ THỂ\Picture5 - Copy (2).png"/>
          <p:cNvPicPr/>
          <p:nvPr/>
        </p:nvPicPr>
        <p:blipFill>
          <a:blip r:embed="rId6"/>
          <a:stretch/>
        </p:blipFill>
        <p:spPr>
          <a:xfrm>
            <a:off x="4986360" y="200016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43" name="Picture 10" descr="D:\GIÁO ÁN 1 2020-2021\HÌNH SOẠN GIÁO ÁN\BỘ GÕ CƠ THỂ\Picture5 - Copy (2).png"/>
          <p:cNvPicPr/>
          <p:nvPr/>
        </p:nvPicPr>
        <p:blipFill>
          <a:blip r:embed="rId6"/>
          <a:stretch/>
        </p:blipFill>
        <p:spPr>
          <a:xfrm>
            <a:off x="7624800" y="200016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44" name="Picture 11" descr="D:\GIÁO ÁN 1 2020-2021\HÌNH SOẠN GIÁO ÁN\BỘ GÕ CƠ THỂ\Picture5 - Copy (2).png"/>
          <p:cNvPicPr/>
          <p:nvPr/>
        </p:nvPicPr>
        <p:blipFill>
          <a:blip r:embed="rId6"/>
          <a:stretch/>
        </p:blipFill>
        <p:spPr>
          <a:xfrm>
            <a:off x="8558280" y="200016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45" name="Picture 12" descr="D:\GIÁO ÁN 1 2020-2021\HÌNH SOẠN GIÁO ÁN\BỘ GÕ CƠ THỂ\Picture5 - Copy (2).png"/>
          <p:cNvPicPr/>
          <p:nvPr/>
        </p:nvPicPr>
        <p:blipFill>
          <a:blip r:embed="rId6"/>
          <a:stretch/>
        </p:blipFill>
        <p:spPr>
          <a:xfrm>
            <a:off x="1700280" y="342900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46" name="Picture 13" descr="D:\GIÁO ÁN 1 2020-2021\HÌNH SOẠN GIÁO ÁN\BỘ GÕ CƠ THỂ\Picture5 - Copy (2).png"/>
          <p:cNvPicPr/>
          <p:nvPr/>
        </p:nvPicPr>
        <p:blipFill>
          <a:blip r:embed="rId6"/>
          <a:stretch/>
        </p:blipFill>
        <p:spPr>
          <a:xfrm>
            <a:off x="4700520" y="342900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47" name="Picture 14" descr="D:\GIÁO ÁN 1 2020-2021\HÌNH SOẠN GIÁO ÁN\BỘ GÕ CƠ THỂ\Picture5 - Copy (2).png"/>
          <p:cNvPicPr/>
          <p:nvPr/>
        </p:nvPicPr>
        <p:blipFill>
          <a:blip r:embed="rId6"/>
          <a:stretch/>
        </p:blipFill>
        <p:spPr>
          <a:xfrm>
            <a:off x="7558200" y="342900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48" name="Picture 15" descr="D:\GIÁO ÁN 1 2020-2021\HÌNH SOẠN GIÁO ÁN\BỘ GÕ CƠ THỂ\Picture5 - Copy (2).png"/>
          <p:cNvPicPr/>
          <p:nvPr/>
        </p:nvPicPr>
        <p:blipFill>
          <a:blip r:embed="rId6"/>
          <a:stretch/>
        </p:blipFill>
        <p:spPr>
          <a:xfrm>
            <a:off x="8629560" y="3429000"/>
            <a:ext cx="505080" cy="476280"/>
          </a:xfrm>
          <a:prstGeom prst="rect">
            <a:avLst/>
          </a:prstGeom>
          <a:ln w="0">
            <a:noFill/>
          </a:ln>
        </p:spPr>
      </p:pic>
      <p:pic>
        <p:nvPicPr>
          <p:cNvPr id="249" name="Picture 16" descr="D:\GIÁO ÁN 1 2020-2021\HÌNH SOẠN GIÁO ÁN\BỘ GÕ CƠ THỂ\Picture5 - Copy (2).png"/>
          <p:cNvPicPr/>
          <p:nvPr/>
        </p:nvPicPr>
        <p:blipFill>
          <a:blip r:embed="rId6"/>
          <a:stretch/>
        </p:blipFill>
        <p:spPr>
          <a:xfrm>
            <a:off x="1557360" y="485784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50" name="Picture 17" descr="D:\GIÁO ÁN 1 2020-2021\HÌNH SOẠN GIÁO ÁN\BỘ GÕ CƠ THỂ\Picture5 - Copy (2).png"/>
          <p:cNvPicPr/>
          <p:nvPr/>
        </p:nvPicPr>
        <p:blipFill>
          <a:blip r:embed="rId6"/>
          <a:stretch/>
        </p:blipFill>
        <p:spPr>
          <a:xfrm>
            <a:off x="8701200" y="485784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51" name="Picture 18" descr="D:\GIÁO ÁN 1 2020-2021\HÌNH SOẠN GIÁO ÁN\BỘ GÕ CƠ THỂ\Picture5 - Copy (2).png"/>
          <p:cNvPicPr/>
          <p:nvPr/>
        </p:nvPicPr>
        <p:blipFill>
          <a:blip r:embed="rId6"/>
          <a:stretch/>
        </p:blipFill>
        <p:spPr>
          <a:xfrm>
            <a:off x="3557520" y="485784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52" name="Picture 19" descr="D:\GIÁO ÁN 1 2020-2021\HÌNH SOẠN GIÁO ÁN\BỘ GÕ CƠ THỂ\Picture5 - Copy (2).png"/>
          <p:cNvPicPr/>
          <p:nvPr/>
        </p:nvPicPr>
        <p:blipFill>
          <a:blip r:embed="rId6"/>
          <a:stretch/>
        </p:blipFill>
        <p:spPr>
          <a:xfrm>
            <a:off x="5700600" y="4857840"/>
            <a:ext cx="505080" cy="476280"/>
          </a:xfrm>
          <a:prstGeom prst="rect">
            <a:avLst/>
          </a:prstGeom>
          <a:ln w="0">
            <a:noFill/>
          </a:ln>
        </p:spPr>
      </p:pic>
      <p:pic>
        <p:nvPicPr>
          <p:cNvPr id="253" name="Picture 20" descr="D:\GIÁO ÁN 1 2020-2021\HÌNH SOẠN GIÁO ÁN\BỘ GÕ CƠ THỂ\Picture5 - Copy (2).png"/>
          <p:cNvPicPr/>
          <p:nvPr/>
        </p:nvPicPr>
        <p:blipFill>
          <a:blip r:embed="rId6"/>
          <a:stretch/>
        </p:blipFill>
        <p:spPr>
          <a:xfrm>
            <a:off x="1557360" y="626256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54" name="Picture 21" descr="D:\GIÁO ÁN 1 2020-2021\HÌNH SOẠN GIÁO ÁN\BỘ GÕ CƠ THỂ\Picture5 - Copy (2).png"/>
          <p:cNvPicPr/>
          <p:nvPr/>
        </p:nvPicPr>
        <p:blipFill>
          <a:blip r:embed="rId6"/>
          <a:stretch/>
        </p:blipFill>
        <p:spPr>
          <a:xfrm>
            <a:off x="2771640" y="6238800"/>
            <a:ext cx="505080" cy="476280"/>
          </a:xfrm>
          <a:prstGeom prst="rect">
            <a:avLst/>
          </a:prstGeom>
          <a:ln w="0">
            <a:noFill/>
          </a:ln>
        </p:spPr>
      </p:pic>
      <p:pic>
        <p:nvPicPr>
          <p:cNvPr id="255" name="Picture 22" descr="D:\GIÁO ÁN 1 2020-2021\HÌNH SOẠN GIÁO ÁN\BỘ GÕ CƠ THỂ\Picture5 - Copy (2).png"/>
          <p:cNvPicPr/>
          <p:nvPr/>
        </p:nvPicPr>
        <p:blipFill>
          <a:blip r:embed="rId6"/>
          <a:stretch/>
        </p:blipFill>
        <p:spPr>
          <a:xfrm>
            <a:off x="5057640" y="6238800"/>
            <a:ext cx="505080" cy="476280"/>
          </a:xfrm>
          <a:prstGeom prst="rect">
            <a:avLst/>
          </a:prstGeom>
          <a:ln w="0">
            <a:noFill/>
          </a:ln>
        </p:spPr>
      </p:pic>
      <p:pic>
        <p:nvPicPr>
          <p:cNvPr id="256" name="Picture 23" descr="D:\GIÁO ÁN 1 2020-2021\HÌNH SOẠN GIÁO ÁN\BỘ GÕ CƠ THỂ\Picture5 - Copy (2).png"/>
          <p:cNvPicPr/>
          <p:nvPr/>
        </p:nvPicPr>
        <p:blipFill>
          <a:blip r:embed="rId6"/>
          <a:stretch/>
        </p:blipFill>
        <p:spPr>
          <a:xfrm>
            <a:off x="7629480" y="623880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57" name="Picture 24" descr="D:\GIÁO ÁN 1 2020-2021\HÌNH SOẠN GIÁO ÁN\BỘ GÕ CƠ THỂ\Picture5 - Copy (2).png"/>
          <p:cNvPicPr/>
          <p:nvPr/>
        </p:nvPicPr>
        <p:blipFill>
          <a:blip r:embed="rId6"/>
          <a:stretch/>
        </p:blipFill>
        <p:spPr>
          <a:xfrm>
            <a:off x="8624880" y="623880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58" name="Picture 25" descr="D:\GIÁO ÁN 1 2020-2021\HÌNH SOẠN GIÁO ÁN\BỘ GÕ CƠ THỂ\Picture5 - Copy (2).png"/>
          <p:cNvPicPr/>
          <p:nvPr/>
        </p:nvPicPr>
        <p:blipFill>
          <a:blip r:embed="rId7"/>
          <a:stretch/>
        </p:blipFill>
        <p:spPr>
          <a:xfrm>
            <a:off x="6324480" y="2048040"/>
            <a:ext cx="505080" cy="475920"/>
          </a:xfrm>
          <a:prstGeom prst="rect">
            <a:avLst/>
          </a:prstGeom>
          <a:ln w="0">
            <a:noFill/>
          </a:ln>
        </p:spPr>
      </p:pic>
      <p:pic>
        <p:nvPicPr>
          <p:cNvPr id="259" name="Picture 28" descr="D:\GIÁO ÁN 1 2020-2021\HÌNH SOẠN GIÁO ÁN\BỘ GÕ CƠ THỂ\Picture5 - Copy (2).png"/>
          <p:cNvPicPr/>
          <p:nvPr/>
        </p:nvPicPr>
        <p:blipFill>
          <a:blip r:embed="rId7"/>
          <a:stretch/>
        </p:blipFill>
        <p:spPr>
          <a:xfrm>
            <a:off x="8058240" y="200016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60" name="Picture 29" descr="D:\GIÁO ÁN 1 2020-2021\HÌNH SOẠN GIÁO ÁN\BỘ GÕ CƠ THỂ\Picture5 - Copy (2).png"/>
          <p:cNvPicPr/>
          <p:nvPr/>
        </p:nvPicPr>
        <p:blipFill>
          <a:blip r:embed="rId7"/>
          <a:stretch/>
        </p:blipFill>
        <p:spPr>
          <a:xfrm>
            <a:off x="8986680" y="2000160"/>
            <a:ext cx="505080" cy="476280"/>
          </a:xfrm>
          <a:prstGeom prst="rect">
            <a:avLst/>
          </a:prstGeom>
          <a:ln w="0">
            <a:noFill/>
          </a:ln>
        </p:spPr>
      </p:pic>
      <p:pic>
        <p:nvPicPr>
          <p:cNvPr id="261" name="Picture 30" descr="D:\GIÁO ÁN 1 2020-2021\HÌNH SOẠN GIÁO ÁN\BỘ GÕ CƠ THỂ\Picture5 - Copy (2).png"/>
          <p:cNvPicPr/>
          <p:nvPr/>
        </p:nvPicPr>
        <p:blipFill>
          <a:blip r:embed="rId7"/>
          <a:stretch/>
        </p:blipFill>
        <p:spPr>
          <a:xfrm>
            <a:off x="3129120" y="342900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62" name="Picture 31" descr="D:\GIÁO ÁN 1 2020-2021\HÌNH SOẠN GIÁO ÁN\BỘ GÕ CƠ THỂ\Picture5 - Copy (2).png"/>
          <p:cNvPicPr/>
          <p:nvPr/>
        </p:nvPicPr>
        <p:blipFill>
          <a:blip r:embed="rId7"/>
          <a:stretch/>
        </p:blipFill>
        <p:spPr>
          <a:xfrm>
            <a:off x="5986440" y="342900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63" name="Picture 32" descr="D:\GIÁO ÁN 1 2020-2021\HÌNH SOẠN GIÁO ÁN\BỘ GÕ CƠ THỂ\Picture5 - Copy (2).png"/>
          <p:cNvPicPr/>
          <p:nvPr/>
        </p:nvPicPr>
        <p:blipFill>
          <a:blip r:embed="rId7"/>
          <a:stretch/>
        </p:blipFill>
        <p:spPr>
          <a:xfrm>
            <a:off x="8058240" y="342900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64" name="Picture 33" descr="D:\GIÁO ÁN 1 2020-2021\HÌNH SOẠN GIÁO ÁN\BỘ GÕ CƠ THỂ\Picture5 - Copy (2).png"/>
          <p:cNvPicPr/>
          <p:nvPr/>
        </p:nvPicPr>
        <p:blipFill>
          <a:blip r:embed="rId7"/>
          <a:stretch/>
        </p:blipFill>
        <p:spPr>
          <a:xfrm>
            <a:off x="9058320" y="342900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65" name="Picture 34" descr="D:\GIÁO ÁN 1 2020-2021\HÌNH SOẠN GIÁO ÁN\BỘ GÕ CƠ THỂ\Picture5 - Copy (2).png"/>
          <p:cNvPicPr/>
          <p:nvPr/>
        </p:nvPicPr>
        <p:blipFill>
          <a:blip r:embed="rId7"/>
          <a:stretch/>
        </p:blipFill>
        <p:spPr>
          <a:xfrm>
            <a:off x="2271600" y="4857840"/>
            <a:ext cx="505080" cy="476280"/>
          </a:xfrm>
          <a:prstGeom prst="rect">
            <a:avLst/>
          </a:prstGeom>
          <a:ln w="0">
            <a:noFill/>
          </a:ln>
        </p:spPr>
      </p:pic>
      <p:pic>
        <p:nvPicPr>
          <p:cNvPr id="266" name="Picture 35" descr="D:\GIÁO ÁN 1 2020-2021\HÌNH SOẠN GIÁO ÁN\BỘ GÕ CƠ THỂ\Picture5 - Copy (2).png"/>
          <p:cNvPicPr/>
          <p:nvPr/>
        </p:nvPicPr>
        <p:blipFill>
          <a:blip r:embed="rId7"/>
          <a:stretch/>
        </p:blipFill>
        <p:spPr>
          <a:xfrm>
            <a:off x="4200480" y="485784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67" name="Picture 36" descr="D:\GIÁO ÁN 1 2020-2021\HÌNH SOẠN GIÁO ÁN\BỘ GÕ CƠ THỂ\Picture5 - Copy (2).png"/>
          <p:cNvPicPr/>
          <p:nvPr/>
        </p:nvPicPr>
        <p:blipFill>
          <a:blip r:embed="rId7"/>
          <a:stretch/>
        </p:blipFill>
        <p:spPr>
          <a:xfrm>
            <a:off x="7129440" y="485784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68" name="Picture 37" descr="D:\GIÁO ÁN 1 2020-2021\HÌNH SOẠN GIÁO ÁN\BỘ GÕ CƠ THỂ\Picture5 - Copy (2).png"/>
          <p:cNvPicPr/>
          <p:nvPr/>
        </p:nvPicPr>
        <p:blipFill>
          <a:blip r:embed="rId7"/>
          <a:stretch/>
        </p:blipFill>
        <p:spPr>
          <a:xfrm>
            <a:off x="9129600" y="4857840"/>
            <a:ext cx="505080" cy="476280"/>
          </a:xfrm>
          <a:prstGeom prst="rect">
            <a:avLst/>
          </a:prstGeom>
          <a:ln w="0">
            <a:noFill/>
          </a:ln>
        </p:spPr>
      </p:pic>
      <p:pic>
        <p:nvPicPr>
          <p:cNvPr id="269" name="Picture 38" descr="D:\GIÁO ÁN 1 2020-2021\HÌNH SOẠN GIÁO ÁN\BỘ GÕ CƠ THỂ\Picture5 - Copy (2).png"/>
          <p:cNvPicPr/>
          <p:nvPr/>
        </p:nvPicPr>
        <p:blipFill>
          <a:blip r:embed="rId7"/>
          <a:stretch/>
        </p:blipFill>
        <p:spPr>
          <a:xfrm>
            <a:off x="2057400" y="623880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70" name="Picture 39" descr="D:\GIÁO ÁN 1 2020-2021\HÌNH SOẠN GIÁO ÁN\BỘ GÕ CƠ THỂ\Picture5 - Copy (2).png"/>
          <p:cNvPicPr/>
          <p:nvPr/>
        </p:nvPicPr>
        <p:blipFill>
          <a:blip r:embed="rId7"/>
          <a:stretch/>
        </p:blipFill>
        <p:spPr>
          <a:xfrm>
            <a:off x="3414600" y="6238800"/>
            <a:ext cx="505080" cy="476280"/>
          </a:xfrm>
          <a:prstGeom prst="rect">
            <a:avLst/>
          </a:prstGeom>
          <a:ln w="0">
            <a:noFill/>
          </a:ln>
        </p:spPr>
      </p:pic>
      <p:pic>
        <p:nvPicPr>
          <p:cNvPr id="271" name="Picture 40" descr="D:\GIÁO ÁN 1 2020-2021\HÌNH SOẠN GIÁO ÁN\BỘ GÕ CƠ THỂ\Picture5 - Copy (2).png"/>
          <p:cNvPicPr/>
          <p:nvPr/>
        </p:nvPicPr>
        <p:blipFill>
          <a:blip r:embed="rId7"/>
          <a:stretch/>
        </p:blipFill>
        <p:spPr>
          <a:xfrm>
            <a:off x="6343560" y="6238800"/>
            <a:ext cx="505080" cy="476280"/>
          </a:xfrm>
          <a:prstGeom prst="rect">
            <a:avLst/>
          </a:prstGeom>
          <a:ln w="0">
            <a:noFill/>
          </a:ln>
        </p:spPr>
      </p:pic>
      <p:pic>
        <p:nvPicPr>
          <p:cNvPr id="272" name="Picture 41" descr="D:\GIÁO ÁN 1 2020-2021\HÌNH SOẠN GIÁO ÁN\BỘ GÕ CƠ THỂ\Picture5 - Copy (2).png"/>
          <p:cNvPicPr/>
          <p:nvPr/>
        </p:nvPicPr>
        <p:blipFill>
          <a:blip r:embed="rId7"/>
          <a:stretch/>
        </p:blipFill>
        <p:spPr>
          <a:xfrm>
            <a:off x="8129520" y="623880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73" name="Picture 42" descr="D:\GIÁO ÁN 1 2020-2021\HÌNH SOẠN GIÁO ÁN\BỘ GÕ CƠ THỂ\Picture5 - Copy (2).png"/>
          <p:cNvPicPr/>
          <p:nvPr/>
        </p:nvPicPr>
        <p:blipFill>
          <a:blip r:embed="rId7"/>
          <a:stretch/>
        </p:blipFill>
        <p:spPr>
          <a:xfrm>
            <a:off x="9124920" y="623880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41" name="BEAT GÀ GÁY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45694" y="6858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605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" name="Picture 10" descr="Kết quả hình ảnh cho nền powerpoint đẹp"/>
          <p:cNvPicPr/>
          <p:nvPr/>
        </p:nvPicPr>
        <p:blipFill>
          <a:blip r:embed="rId2"/>
          <a:srcRect t="3617" b="4847"/>
          <a:stretch/>
        </p:blipFill>
        <p:spPr>
          <a:xfrm>
            <a:off x="-19080" y="0"/>
            <a:ext cx="10991880" cy="6858000"/>
          </a:xfrm>
          <a:prstGeom prst="rect">
            <a:avLst/>
          </a:prstGeom>
          <a:ln w="0">
            <a:noFill/>
          </a:ln>
        </p:spPr>
      </p:pic>
      <p:pic>
        <p:nvPicPr>
          <p:cNvPr id="275" name="Picture 6" descr="ag00373_"/>
          <p:cNvPicPr/>
          <p:nvPr/>
        </p:nvPicPr>
        <p:blipFill>
          <a:blip r:embed="rId3"/>
          <a:stretch/>
        </p:blipFill>
        <p:spPr>
          <a:xfrm rot="19965000">
            <a:off x="6854760" y="4481280"/>
            <a:ext cx="2478240" cy="1703160"/>
          </a:xfrm>
          <a:prstGeom prst="rect">
            <a:avLst/>
          </a:prstGeom>
          <a:ln w="0">
            <a:noFill/>
          </a:ln>
        </p:spPr>
      </p:pic>
      <p:pic>
        <p:nvPicPr>
          <p:cNvPr id="276" name="Picture 1"/>
          <p:cNvPicPr/>
          <p:nvPr/>
        </p:nvPicPr>
        <p:blipFill>
          <a:blip r:embed="rId4"/>
          <a:stretch/>
        </p:blipFill>
        <p:spPr>
          <a:xfrm>
            <a:off x="1192320" y="4654440"/>
            <a:ext cx="2712960" cy="1452600"/>
          </a:xfrm>
          <a:prstGeom prst="rect">
            <a:avLst/>
          </a:prstGeom>
          <a:ln w="0">
            <a:noFill/>
          </a:ln>
        </p:spPr>
      </p:pic>
      <p:sp>
        <p:nvSpPr>
          <p:cNvPr id="277" name="Rectangle 1"/>
          <p:cNvSpPr/>
          <p:nvPr/>
        </p:nvSpPr>
        <p:spPr>
          <a:xfrm>
            <a:off x="1173428" y="2133600"/>
            <a:ext cx="8276389" cy="21469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6600" b="1" strike="noStrike" spc="-1" dirty="0">
                <a:solidFill>
                  <a:srgbClr val="0000FF"/>
                </a:solidFill>
                <a:latin typeface="Times New Roman"/>
                <a:ea typeface="Times New Roman"/>
              </a:rPr>
              <a:t>HÁT KẾT HỢP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6600" b="1" strike="noStrike" spc="-1" dirty="0">
                <a:solidFill>
                  <a:srgbClr val="0000FF"/>
                </a:solidFill>
                <a:latin typeface="Times New Roman"/>
                <a:ea typeface="Times New Roman"/>
              </a:rPr>
              <a:t>VẬN ĐỘNG CƠ THỂ</a:t>
            </a:r>
            <a:endParaRPr lang="en-US" sz="6600" b="0" strike="noStrike" spc="-1" dirty="0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78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79" name="Picture 9" descr="000o"/>
          <p:cNvPicPr/>
          <p:nvPr/>
        </p:nvPicPr>
        <p:blipFill>
          <a:blip r:embed="rId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80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81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" name="Picture 9" descr="D:\GIÁO ÁN 1 2020-2021\HÌNH SOẠN GIÁO ÁN\Học hát\GÀ GÁY\Gà gáy.jpg"/>
          <p:cNvPicPr/>
          <p:nvPr/>
        </p:nvPicPr>
        <p:blipFill>
          <a:blip r:embed="rId4">
            <a:biLevel thresh="50000"/>
          </a:blip>
          <a:srcRect b="6880"/>
          <a:stretch/>
        </p:blipFill>
        <p:spPr>
          <a:xfrm>
            <a:off x="843120" y="0"/>
            <a:ext cx="9072360" cy="6500880"/>
          </a:xfrm>
          <a:prstGeom prst="rect">
            <a:avLst/>
          </a:prstGeom>
          <a:ln w="0">
            <a:noFill/>
          </a:ln>
        </p:spPr>
      </p:pic>
      <p:pic>
        <p:nvPicPr>
          <p:cNvPr id="283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84" name="Picture 9" descr="000o"/>
          <p:cNvPicPr/>
          <p:nvPr/>
        </p:nvPicPr>
        <p:blipFill>
          <a:blip r:embed="rId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85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86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87" name="Picture 7" descr="D:\GIÁO ÁN 1 2020-2021\HÌNH SOẠN GIÁO ÁN\BỘ GÕ CƠ THỂ\Picture5 - Copy (3).png"/>
          <p:cNvPicPr/>
          <p:nvPr/>
        </p:nvPicPr>
        <p:blipFill>
          <a:blip r:embed="rId6"/>
          <a:stretch/>
        </p:blipFill>
        <p:spPr>
          <a:xfrm>
            <a:off x="2557440" y="2000160"/>
            <a:ext cx="590400" cy="523800"/>
          </a:xfrm>
          <a:prstGeom prst="rect">
            <a:avLst/>
          </a:prstGeom>
          <a:ln w="0">
            <a:noFill/>
          </a:ln>
        </p:spPr>
      </p:pic>
      <p:pic>
        <p:nvPicPr>
          <p:cNvPr id="288" name="Picture 7" descr="D:\GIÁO ÁN 1 2020-2021\HÌNH SOẠN GIÁO ÁN\BỘ GÕ CƠ THỂ\Picture5 - Copy (3).png"/>
          <p:cNvPicPr/>
          <p:nvPr/>
        </p:nvPicPr>
        <p:blipFill>
          <a:blip r:embed="rId6"/>
          <a:stretch/>
        </p:blipFill>
        <p:spPr>
          <a:xfrm>
            <a:off x="4986360" y="2000160"/>
            <a:ext cx="590400" cy="523800"/>
          </a:xfrm>
          <a:prstGeom prst="rect">
            <a:avLst/>
          </a:prstGeom>
          <a:ln w="0">
            <a:noFill/>
          </a:ln>
        </p:spPr>
      </p:pic>
      <p:pic>
        <p:nvPicPr>
          <p:cNvPr id="289" name="Picture 7" descr="D:\GIÁO ÁN 1 2020-2021\HÌNH SOẠN GIÁO ÁN\BỘ GÕ CƠ THỂ\Picture5 - Copy (3).png"/>
          <p:cNvPicPr/>
          <p:nvPr/>
        </p:nvPicPr>
        <p:blipFill>
          <a:blip r:embed="rId6"/>
          <a:stretch/>
        </p:blipFill>
        <p:spPr>
          <a:xfrm>
            <a:off x="1771560" y="3429000"/>
            <a:ext cx="590760" cy="523800"/>
          </a:xfrm>
          <a:prstGeom prst="rect">
            <a:avLst/>
          </a:prstGeom>
          <a:ln w="0">
            <a:noFill/>
          </a:ln>
        </p:spPr>
      </p:pic>
      <p:pic>
        <p:nvPicPr>
          <p:cNvPr id="290" name="Picture 7" descr="D:\GIÁO ÁN 1 2020-2021\HÌNH SOẠN GIÁO ÁN\BỘ GÕ CƠ THỂ\Picture5 - Copy (3).png"/>
          <p:cNvPicPr/>
          <p:nvPr/>
        </p:nvPicPr>
        <p:blipFill>
          <a:blip r:embed="rId6"/>
          <a:stretch/>
        </p:blipFill>
        <p:spPr>
          <a:xfrm>
            <a:off x="4700520" y="3429000"/>
            <a:ext cx="590760" cy="523800"/>
          </a:xfrm>
          <a:prstGeom prst="rect">
            <a:avLst/>
          </a:prstGeom>
          <a:ln w="0">
            <a:noFill/>
          </a:ln>
        </p:spPr>
      </p:pic>
      <p:pic>
        <p:nvPicPr>
          <p:cNvPr id="291" name="Picture 7" descr="D:\GIÁO ÁN 1 2020-2021\HÌNH SOẠN GIÁO ÁN\BỘ GÕ CƠ THỂ\Picture5 - Copy (3).png"/>
          <p:cNvPicPr/>
          <p:nvPr/>
        </p:nvPicPr>
        <p:blipFill>
          <a:blip r:embed="rId6"/>
          <a:stretch/>
        </p:blipFill>
        <p:spPr>
          <a:xfrm>
            <a:off x="1557360" y="4857840"/>
            <a:ext cx="590400" cy="523800"/>
          </a:xfrm>
          <a:prstGeom prst="rect">
            <a:avLst/>
          </a:prstGeom>
          <a:ln w="0">
            <a:noFill/>
          </a:ln>
        </p:spPr>
      </p:pic>
      <p:pic>
        <p:nvPicPr>
          <p:cNvPr id="292" name="Picture 7" descr="D:\GIÁO ÁN 1 2020-2021\HÌNH SOẠN GIÁO ÁN\BỘ GÕ CƠ THỂ\Picture5 - Copy (3).png"/>
          <p:cNvPicPr/>
          <p:nvPr/>
        </p:nvPicPr>
        <p:blipFill>
          <a:blip r:embed="rId6"/>
          <a:stretch/>
        </p:blipFill>
        <p:spPr>
          <a:xfrm>
            <a:off x="3700440" y="4857840"/>
            <a:ext cx="590400" cy="523800"/>
          </a:xfrm>
          <a:prstGeom prst="rect">
            <a:avLst/>
          </a:prstGeom>
          <a:ln w="0">
            <a:noFill/>
          </a:ln>
        </p:spPr>
      </p:pic>
      <p:pic>
        <p:nvPicPr>
          <p:cNvPr id="293" name="Picture 7" descr="D:\GIÁO ÁN 1 2020-2021\HÌNH SOẠN GIÁO ÁN\BỘ GÕ CƠ THỂ\Picture5 - Copy (3).png"/>
          <p:cNvPicPr/>
          <p:nvPr/>
        </p:nvPicPr>
        <p:blipFill>
          <a:blip r:embed="rId6"/>
          <a:stretch/>
        </p:blipFill>
        <p:spPr>
          <a:xfrm>
            <a:off x="5700600" y="4857840"/>
            <a:ext cx="590760" cy="523800"/>
          </a:xfrm>
          <a:prstGeom prst="rect">
            <a:avLst/>
          </a:prstGeom>
          <a:ln w="0">
            <a:noFill/>
          </a:ln>
        </p:spPr>
      </p:pic>
      <p:pic>
        <p:nvPicPr>
          <p:cNvPr id="294" name="Picture 7" descr="D:\GIÁO ÁN 1 2020-2021\HÌNH SOẠN GIÁO ÁN\BỘ GÕ CƠ THỂ\Picture5 - Copy (3).png"/>
          <p:cNvPicPr/>
          <p:nvPr/>
        </p:nvPicPr>
        <p:blipFill>
          <a:blip r:embed="rId6"/>
          <a:stretch/>
        </p:blipFill>
        <p:spPr>
          <a:xfrm>
            <a:off x="2700360" y="6143760"/>
            <a:ext cx="590400" cy="523800"/>
          </a:xfrm>
          <a:prstGeom prst="rect">
            <a:avLst/>
          </a:prstGeom>
          <a:ln w="0">
            <a:noFill/>
          </a:ln>
        </p:spPr>
      </p:pic>
      <p:pic>
        <p:nvPicPr>
          <p:cNvPr id="295" name="Picture 7" descr="D:\GIÁO ÁN 1 2020-2021\HÌNH SOẠN GIÁO ÁN\BỘ GÕ CƠ THỂ\Picture5 - Copy (3).png"/>
          <p:cNvPicPr/>
          <p:nvPr/>
        </p:nvPicPr>
        <p:blipFill>
          <a:blip r:embed="rId6"/>
          <a:stretch/>
        </p:blipFill>
        <p:spPr>
          <a:xfrm>
            <a:off x="5057640" y="6143760"/>
            <a:ext cx="590760" cy="523800"/>
          </a:xfrm>
          <a:prstGeom prst="rect">
            <a:avLst/>
          </a:prstGeom>
          <a:ln w="0">
            <a:noFill/>
          </a:ln>
        </p:spPr>
      </p:pic>
      <p:pic>
        <p:nvPicPr>
          <p:cNvPr id="296" name="Picture 16" descr="D:\GIÁO ÁN 1 2020-2021\HÌNH SOẠN GIÁO ÁN\BỘ GÕ CƠ THỂ\Picture5 - Copy (2).png"/>
          <p:cNvPicPr/>
          <p:nvPr/>
        </p:nvPicPr>
        <p:blipFill>
          <a:blip r:embed="rId7"/>
          <a:stretch/>
        </p:blipFill>
        <p:spPr>
          <a:xfrm>
            <a:off x="7701120" y="200016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97" name="Picture 17" descr="D:\GIÁO ÁN 1 2020-2021\HÌNH SOẠN GIÁO ÁN\BỘ GÕ CƠ THỂ\Picture5 - Copy (2).png"/>
          <p:cNvPicPr/>
          <p:nvPr/>
        </p:nvPicPr>
        <p:blipFill>
          <a:blip r:embed="rId7"/>
          <a:stretch/>
        </p:blipFill>
        <p:spPr>
          <a:xfrm>
            <a:off x="8201160" y="200016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98" name="Picture 18" descr="D:\GIÁO ÁN 1 2020-2021\HÌNH SOẠN GIÁO ÁN\BỘ GÕ CƠ THỂ\Picture5 - Copy (2).png"/>
          <p:cNvPicPr/>
          <p:nvPr/>
        </p:nvPicPr>
        <p:blipFill>
          <a:blip r:embed="rId7"/>
          <a:stretch/>
        </p:blipFill>
        <p:spPr>
          <a:xfrm>
            <a:off x="8701200" y="200016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99" name="Picture 19" descr="D:\GIÁO ÁN 1 2020-2021\HÌNH SOẠN GIÁO ÁN\BỘ GÕ CƠ THỂ\Picture5 - Copy (2).png"/>
          <p:cNvPicPr/>
          <p:nvPr/>
        </p:nvPicPr>
        <p:blipFill>
          <a:blip r:embed="rId7"/>
          <a:stretch/>
        </p:blipFill>
        <p:spPr>
          <a:xfrm>
            <a:off x="7629480" y="3357720"/>
            <a:ext cx="504720" cy="475920"/>
          </a:xfrm>
          <a:prstGeom prst="rect">
            <a:avLst/>
          </a:prstGeom>
          <a:ln w="0">
            <a:noFill/>
          </a:ln>
        </p:spPr>
      </p:pic>
      <p:pic>
        <p:nvPicPr>
          <p:cNvPr id="300" name="Picture 20" descr="D:\GIÁO ÁN 1 2020-2021\HÌNH SOẠN GIÁO ÁN\BỘ GÕ CƠ THỂ\Picture5 - Copy (2).png"/>
          <p:cNvPicPr/>
          <p:nvPr/>
        </p:nvPicPr>
        <p:blipFill>
          <a:blip r:embed="rId7"/>
          <a:stretch/>
        </p:blipFill>
        <p:spPr>
          <a:xfrm>
            <a:off x="8129520" y="3357720"/>
            <a:ext cx="504720" cy="475920"/>
          </a:xfrm>
          <a:prstGeom prst="rect">
            <a:avLst/>
          </a:prstGeom>
          <a:ln w="0">
            <a:noFill/>
          </a:ln>
        </p:spPr>
      </p:pic>
      <p:pic>
        <p:nvPicPr>
          <p:cNvPr id="301" name="Picture 21" descr="D:\GIÁO ÁN 1 2020-2021\HÌNH SOẠN GIÁO ÁN\BỘ GÕ CƠ THỂ\Picture5 - Copy (2).png"/>
          <p:cNvPicPr/>
          <p:nvPr/>
        </p:nvPicPr>
        <p:blipFill>
          <a:blip r:embed="rId7"/>
          <a:stretch/>
        </p:blipFill>
        <p:spPr>
          <a:xfrm>
            <a:off x="8629560" y="3357720"/>
            <a:ext cx="505080" cy="475920"/>
          </a:xfrm>
          <a:prstGeom prst="rect">
            <a:avLst/>
          </a:prstGeom>
          <a:ln w="0">
            <a:noFill/>
          </a:ln>
        </p:spPr>
      </p:pic>
      <p:pic>
        <p:nvPicPr>
          <p:cNvPr id="302" name="Picture 22" descr="D:\GIÁO ÁN 1 2020-2021\HÌNH SOẠN GIÁO ÁN\BỘ GÕ CƠ THỂ\Picture5 - Copy (2).png"/>
          <p:cNvPicPr/>
          <p:nvPr/>
        </p:nvPicPr>
        <p:blipFill>
          <a:blip r:embed="rId7"/>
          <a:stretch/>
        </p:blipFill>
        <p:spPr>
          <a:xfrm>
            <a:off x="7772400" y="621504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303" name="Picture 23" descr="D:\GIÁO ÁN 1 2020-2021\HÌNH SOẠN GIÁO ÁN\BỘ GÕ CƠ THỂ\Picture5 - Copy (2).png"/>
          <p:cNvPicPr/>
          <p:nvPr/>
        </p:nvPicPr>
        <p:blipFill>
          <a:blip r:embed="rId7"/>
          <a:stretch/>
        </p:blipFill>
        <p:spPr>
          <a:xfrm>
            <a:off x="8272440" y="621504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304" name="Picture 24" descr="D:\GIÁO ÁN 1 2020-2021\HÌNH SOẠN GIÁO ÁN\BỘ GÕ CƠ THỂ\Picture5 - Copy (2).png"/>
          <p:cNvPicPr/>
          <p:nvPr/>
        </p:nvPicPr>
        <p:blipFill>
          <a:blip r:embed="rId7"/>
          <a:stretch/>
        </p:blipFill>
        <p:spPr>
          <a:xfrm>
            <a:off x="8772480" y="621504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305" name="Picture 25" descr="D:\GIÁO ÁN 1 2020-2021\HÌNH SOẠN GIÁO ÁN\BỘ GÕ CƠ THỂ\Picture5 - Copy (2).png"/>
          <p:cNvPicPr/>
          <p:nvPr/>
        </p:nvPicPr>
        <p:blipFill>
          <a:blip r:embed="rId7"/>
          <a:stretch/>
        </p:blipFill>
        <p:spPr>
          <a:xfrm>
            <a:off x="8772480" y="478620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306" name="Picture 26" descr="D:\GIÁO ÁN 1 2020-2021\HÌNH SOẠN GIÁO ÁN\BỘ GÕ CƠ THỂ\Picture5 - Copy (2).png"/>
          <p:cNvPicPr/>
          <p:nvPr/>
        </p:nvPicPr>
        <p:blipFill>
          <a:blip r:embed="rId7"/>
          <a:stretch/>
        </p:blipFill>
        <p:spPr>
          <a:xfrm>
            <a:off x="9272520" y="478620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307" name="Picture 27" descr="D:\GIÁO ÁN 1 2020-2021\HÌNH SOẠN GIÁO ÁN\BỘ GÕ CƠ THỂ\Picture5 - Copy (2).png"/>
          <p:cNvPicPr/>
          <p:nvPr/>
        </p:nvPicPr>
        <p:blipFill>
          <a:blip r:embed="rId7"/>
          <a:stretch/>
        </p:blipFill>
        <p:spPr>
          <a:xfrm>
            <a:off x="1557360" y="614376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8" name="BEAT GÀ GÁY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2900" y="3810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605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7277</TotalTime>
  <Words>80</Words>
  <Application>Microsoft Office PowerPoint</Application>
  <PresentationFormat>Custom</PresentationFormat>
  <Paragraphs>25</Paragraphs>
  <Slides>16</Slides>
  <Notes>1</Notes>
  <HiddenSlides>0</HiddenSlides>
  <MMClips>5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Constantia</vt:lpstr>
      <vt:lpstr>DejaVu Sans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Minh Hien</dc:creator>
  <dc:description/>
  <cp:lastModifiedBy>Windows User</cp:lastModifiedBy>
  <cp:revision>604</cp:revision>
  <dcterms:created xsi:type="dcterms:W3CDTF">2010-04-30T20:19:48Z</dcterms:created>
  <dcterms:modified xsi:type="dcterms:W3CDTF">2024-02-29T09:27:03Z</dcterms:modified>
  <dc:language>en-US</dc:language>
</cp:coreProperties>
</file>