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01" r:id="rId3"/>
    <p:sldId id="300" r:id="rId4"/>
    <p:sldId id="302" r:id="rId5"/>
    <p:sldId id="303" r:id="rId6"/>
    <p:sldId id="304" r:id="rId7"/>
    <p:sldId id="289" r:id="rId8"/>
    <p:sldId id="307" r:id="rId9"/>
    <p:sldId id="290" r:id="rId10"/>
    <p:sldId id="309" r:id="rId11"/>
    <p:sldId id="310" r:id="rId12"/>
    <p:sldId id="311" r:id="rId13"/>
    <p:sldId id="312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FF0"/>
    <a:srgbClr val="E3F4F5"/>
    <a:srgbClr val="CCFFFF"/>
    <a:srgbClr val="C2E5E8"/>
    <a:srgbClr val="95D2D7"/>
    <a:srgbClr val="6AB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92" y="0"/>
            <a:ext cx="69751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2194"/>
            <a:ext cx="5216893" cy="4345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  <p:pic>
        <p:nvPicPr>
          <p:cNvPr id="6" name="tro choi nhip dieu am th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77" y="1569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867" y="248382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ANO CA BAI 2 L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867" y="1261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5" y="409639"/>
            <a:ext cx="9660835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779" y="4132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8" y="391862"/>
            <a:ext cx="9240253" cy="3477176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151" y="3869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8" y="1523830"/>
            <a:ext cx="4556488" cy="1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2356" y="4834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" y="2825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6249" y="1286895"/>
            <a:ext cx="6456556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4013" y="510139"/>
            <a:ext cx="2652716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61154" y="1950504"/>
            <a:ext cx="307155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0021" y="182879"/>
            <a:ext cx="5743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hình thành kiến thức mới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6906" y="649273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505" y="1222408"/>
            <a:ext cx="6351433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39" y="567066"/>
            <a:ext cx="2833760" cy="342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69506" y="3021836"/>
            <a:ext cx="6266047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64" y="197317"/>
            <a:ext cx="5077256" cy="64633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0" y="182881"/>
            <a:ext cx="6726384" cy="6477802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5763" y="2005283"/>
            <a:ext cx="609600" cy="609600"/>
          </a:xfrm>
          <a:prstGeom prst="rect">
            <a:avLst/>
          </a:prstGeom>
        </p:spPr>
      </p:pic>
      <p:pic>
        <p:nvPicPr>
          <p:cNvPr id="3" name="Đẹp mãi tuổi thơ (Tập hát theo lời bài hát mẫu lớp 3 SGK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7524" y="723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63477" y="471637"/>
            <a:ext cx="3051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7655" y="1366787"/>
            <a:ext cx="7324825" cy="328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xinh.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Gió rung cây ... điệu múa.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Tuổi thơ ơi ... muôn khúc ca.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Còn mãi mãi ... thiết tha.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08371" y="-2"/>
            <a:ext cx="2983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" y="536956"/>
            <a:ext cx="11468825" cy="327846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431" y="17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pic>
        <p:nvPicPr>
          <p:cNvPr id="1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4721" y="437653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77155" y="404261"/>
            <a:ext cx="1845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87" y="84221"/>
            <a:ext cx="5735444" cy="6857999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42"/>
            <a:ext cx="6617187" cy="6689559"/>
          </a:xfrm>
          <a:prstGeom prst="rect">
            <a:avLst/>
          </a:prstGeom>
          <a:solidFill>
            <a:srgbClr val="C2E5E8"/>
          </a:solidFill>
          <a:ln>
            <a:solidFill>
              <a:srgbClr val="C2E5E8"/>
            </a:solidFill>
          </a:ln>
        </p:spPr>
      </p:pic>
      <p:pic>
        <p:nvPicPr>
          <p:cNvPr id="4" name="PIANO 1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1321" y="178145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3FA521-A700-E5D9-20C3-621C27851B2F}"/>
              </a:ext>
            </a:extLst>
          </p:cNvPr>
          <p:cNvSpPr/>
          <p:nvPr/>
        </p:nvSpPr>
        <p:spPr>
          <a:xfrm>
            <a:off x="830072" y="2275548"/>
            <a:ext cx="5390148" cy="385010"/>
          </a:xfrm>
          <a:prstGeom prst="roundRect">
            <a:avLst/>
          </a:prstGeom>
          <a:solidFill>
            <a:srgbClr val="C2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9E96C8-BB22-CF90-FE72-856986FC02E0}"/>
              </a:ext>
            </a:extLst>
          </p:cNvPr>
          <p:cNvSpPr/>
          <p:nvPr/>
        </p:nvSpPr>
        <p:spPr>
          <a:xfrm>
            <a:off x="593737" y="3552918"/>
            <a:ext cx="5862819" cy="420395"/>
          </a:xfrm>
          <a:prstGeom prst="roundRect">
            <a:avLst>
              <a:gd name="adj" fmla="val 19167"/>
            </a:avLst>
          </a:prstGeom>
          <a:solidFill>
            <a:srgbClr val="E3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3DC3BE-7C5A-25F4-7EEC-23388061065D}"/>
              </a:ext>
            </a:extLst>
          </p:cNvPr>
          <p:cNvSpPr/>
          <p:nvPr/>
        </p:nvSpPr>
        <p:spPr>
          <a:xfrm>
            <a:off x="344515" y="4985118"/>
            <a:ext cx="6112041" cy="336884"/>
          </a:xfrm>
          <a:prstGeom prst="roundRect">
            <a:avLst/>
          </a:prstGeom>
          <a:solidFill>
            <a:srgbClr val="E3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1C871F-7F16-BD75-9109-D004EC37556F}"/>
              </a:ext>
            </a:extLst>
          </p:cNvPr>
          <p:cNvSpPr/>
          <p:nvPr/>
        </p:nvSpPr>
        <p:spPr>
          <a:xfrm>
            <a:off x="353143" y="6291364"/>
            <a:ext cx="6103413" cy="563845"/>
          </a:xfrm>
          <a:prstGeom prst="roundRect">
            <a:avLst/>
          </a:prstGeom>
          <a:solidFill>
            <a:srgbClr val="E3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3143" y="346510"/>
            <a:ext cx="1427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  <a:solidFill>
            <a:srgbClr val="CC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84" y="1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4636" y="77003"/>
            <a:ext cx="1241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CD4942-357B-75A9-DCF5-0C5E0836F35A}"/>
              </a:ext>
            </a:extLst>
          </p:cNvPr>
          <p:cNvSpPr/>
          <p:nvPr/>
        </p:nvSpPr>
        <p:spPr>
          <a:xfrm>
            <a:off x="759940" y="1809549"/>
            <a:ext cx="5419479" cy="423512"/>
          </a:xfrm>
          <a:prstGeom prst="roundRect">
            <a:avLst/>
          </a:prstGeom>
          <a:solidFill>
            <a:srgbClr val="C2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20EBF8-0671-DD0D-3BCB-523104D3017E}"/>
              </a:ext>
            </a:extLst>
          </p:cNvPr>
          <p:cNvSpPr/>
          <p:nvPr/>
        </p:nvSpPr>
        <p:spPr>
          <a:xfrm flipV="1">
            <a:off x="759940" y="3185959"/>
            <a:ext cx="5525357" cy="423511"/>
          </a:xfrm>
          <a:prstGeom prst="roundRect">
            <a:avLst/>
          </a:prstGeom>
          <a:solidFill>
            <a:srgbClr val="D4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CA9C41-318D-FC8A-EC2B-3DC24FB8CD18}"/>
              </a:ext>
            </a:extLst>
          </p:cNvPr>
          <p:cNvSpPr/>
          <p:nvPr/>
        </p:nvSpPr>
        <p:spPr>
          <a:xfrm>
            <a:off x="481263" y="4745253"/>
            <a:ext cx="5735444" cy="423512"/>
          </a:xfrm>
          <a:prstGeom prst="roundRect">
            <a:avLst/>
          </a:prstGeom>
          <a:solidFill>
            <a:srgbClr val="D4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2A7C70-022A-0AB3-703A-0E528D91E50A}"/>
              </a:ext>
            </a:extLst>
          </p:cNvPr>
          <p:cNvSpPr/>
          <p:nvPr/>
        </p:nvSpPr>
        <p:spPr>
          <a:xfrm>
            <a:off x="577516" y="6121666"/>
            <a:ext cx="5601903" cy="433138"/>
          </a:xfrm>
          <a:prstGeom prst="roundRect">
            <a:avLst/>
          </a:prstGeom>
          <a:solidFill>
            <a:srgbClr val="D4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235</Words>
  <Application>Microsoft Office PowerPoint</Application>
  <PresentationFormat>Widescreen</PresentationFormat>
  <Paragraphs>25</Paragraphs>
  <Slides>14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101</cp:revision>
  <dcterms:created xsi:type="dcterms:W3CDTF">2022-04-03T11:00:56Z</dcterms:created>
  <dcterms:modified xsi:type="dcterms:W3CDTF">2024-02-22T09:26:55Z</dcterms:modified>
</cp:coreProperties>
</file>