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6" r:id="rId3"/>
    <p:sldMasterId id="2147483698" r:id="rId4"/>
    <p:sldMasterId id="2147483712" r:id="rId5"/>
  </p:sldMasterIdLst>
  <p:notesMasterIdLst>
    <p:notesMasterId r:id="rId20"/>
  </p:notesMasterIdLst>
  <p:sldIdLst>
    <p:sldId id="257" r:id="rId6"/>
    <p:sldId id="523" r:id="rId7"/>
    <p:sldId id="507" r:id="rId8"/>
    <p:sldId id="483" r:id="rId9"/>
    <p:sldId id="263" r:id="rId10"/>
    <p:sldId id="273" r:id="rId11"/>
    <p:sldId id="277" r:id="rId12"/>
    <p:sldId id="506" r:id="rId13"/>
    <p:sldId id="516" r:id="rId14"/>
    <p:sldId id="560" r:id="rId15"/>
    <p:sldId id="517" r:id="rId16"/>
    <p:sldId id="559" r:id="rId17"/>
    <p:sldId id="520" r:id="rId18"/>
    <p:sldId id="274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94" autoAdjust="0"/>
    <p:restoredTop sz="94660"/>
  </p:normalViewPr>
  <p:slideViewPr>
    <p:cSldViewPr>
      <p:cViewPr varScale="1">
        <p:scale>
          <a:sx n="62" d="100"/>
          <a:sy n="62" d="100"/>
        </p:scale>
        <p:origin x="852" y="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497CB6-8820-4E94-B89A-F348020B878D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463661-56F6-45F0-B62A-56011ED328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5279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>
            <a:extLst>
              <a:ext uri="{FF2B5EF4-FFF2-40B4-BE49-F238E27FC236}">
                <a16:creationId xmlns:a16="http://schemas.microsoft.com/office/drawing/2014/main" id="{212A088C-7045-4F50-A0C0-C4C56ADBD00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5" name="Notes Placeholder 2">
            <a:extLst>
              <a:ext uri="{FF2B5EF4-FFF2-40B4-BE49-F238E27FC236}">
                <a16:creationId xmlns:a16="http://schemas.microsoft.com/office/drawing/2014/main" id="{AF0DC0F7-AD92-4846-94C7-3A3DF6F44A9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3316" name="Slide Number Placeholder 3">
            <a:extLst>
              <a:ext uri="{FF2B5EF4-FFF2-40B4-BE49-F238E27FC236}">
                <a16:creationId xmlns:a16="http://schemas.microsoft.com/office/drawing/2014/main" id="{82C50F3E-134C-4BE6-80A4-56717A9D05B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04E7041-A35A-449B-8FDF-7F06A940325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90234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NÓI TRƯỚC, </a:t>
            </a:r>
            <a:r>
              <a:rPr lang="en-US" dirty="0" err="1"/>
              <a:t>nhạc</a:t>
            </a:r>
            <a:r>
              <a:rPr lang="en-US" dirty="0"/>
              <a:t> </a:t>
            </a:r>
            <a:r>
              <a:rPr lang="en-US" dirty="0" err="1"/>
              <a:t>chạy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,  video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đứng</a:t>
            </a:r>
            <a:r>
              <a:rPr lang="en-US" dirty="0"/>
              <a:t> </a:t>
            </a:r>
            <a:r>
              <a:rPr lang="en-US" dirty="0" err="1"/>
              <a:t>im</a:t>
            </a:r>
            <a:r>
              <a:rPr lang="en-US" dirty="0"/>
              <a:t> 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A52E761-B646-4BB6-9E44-195B0B56BE3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73074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23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5244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3701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4"/>
            <a:ext cx="6858000" cy="2387599"/>
          </a:xfrm>
        </p:spPr>
        <p:txBody>
          <a:bodyPr anchor="b"/>
          <a:lstStyle>
            <a:lvl1pPr algn="ctr">
              <a:defRPr sz="62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3"/>
          </a:xfrm>
        </p:spPr>
        <p:txBody>
          <a:bodyPr/>
          <a:lstStyle>
            <a:lvl1pPr marL="0" indent="0" algn="ctr">
              <a:buNone/>
              <a:defRPr sz="2500"/>
            </a:lvl1pPr>
            <a:lvl2pPr marL="476193" indent="0" algn="ctr">
              <a:buNone/>
              <a:defRPr sz="2083"/>
            </a:lvl2pPr>
            <a:lvl3pPr marL="952386" indent="0" algn="ctr">
              <a:buNone/>
              <a:defRPr sz="1833"/>
            </a:lvl3pPr>
            <a:lvl4pPr marL="1428579" indent="0" algn="ctr">
              <a:buNone/>
              <a:defRPr sz="1667"/>
            </a:lvl4pPr>
            <a:lvl5pPr marL="1904771" indent="0" algn="ctr">
              <a:buNone/>
              <a:defRPr sz="1667"/>
            </a:lvl5pPr>
            <a:lvl6pPr marL="2380964" indent="0" algn="ctr">
              <a:buNone/>
              <a:defRPr sz="1667"/>
            </a:lvl6pPr>
            <a:lvl7pPr marL="2857157" indent="0" algn="ctr">
              <a:buNone/>
              <a:defRPr sz="1667"/>
            </a:lvl7pPr>
            <a:lvl8pPr marL="3333350" indent="0" algn="ctr">
              <a:buNone/>
              <a:defRPr sz="1667"/>
            </a:lvl8pPr>
            <a:lvl9pPr marL="3809543" indent="0" algn="ctr">
              <a:buNone/>
              <a:defRPr sz="166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83427B3-6434-4D44-B778-AF68393BF9F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6BB2CAC-E2A0-45F8-9802-3D7D1DFFABF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906FEF8-AB90-45F4-BB9D-BA81472AD69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F579F5-6B5A-46FA-8F0E-0549741A819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716397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AFFB3A8-8731-4CB4-B684-C024FB16340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A2CEA18-F346-49C5-8369-71F22EBB7CB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8EC3C52-D0C2-4080-8AC0-2ADFE7344C6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5DF49F-FBA3-4403-B6A2-2C1002C126B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43578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9" y="1709740"/>
            <a:ext cx="7886700" cy="2852737"/>
          </a:xfrm>
        </p:spPr>
        <p:txBody>
          <a:bodyPr anchor="b"/>
          <a:lstStyle>
            <a:lvl1pPr>
              <a:defRPr sz="62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9" y="4589466"/>
            <a:ext cx="7886700" cy="1500188"/>
          </a:xfrm>
        </p:spPr>
        <p:txBody>
          <a:bodyPr/>
          <a:lstStyle>
            <a:lvl1pPr marL="0" indent="0">
              <a:buNone/>
              <a:defRPr sz="2500"/>
            </a:lvl1pPr>
            <a:lvl2pPr marL="476193" indent="0">
              <a:buNone/>
              <a:defRPr sz="2083"/>
            </a:lvl2pPr>
            <a:lvl3pPr marL="952386" indent="0">
              <a:buNone/>
              <a:defRPr sz="1833"/>
            </a:lvl3pPr>
            <a:lvl4pPr marL="1428579" indent="0">
              <a:buNone/>
              <a:defRPr sz="1667"/>
            </a:lvl4pPr>
            <a:lvl5pPr marL="1904771" indent="0">
              <a:buNone/>
              <a:defRPr sz="1667"/>
            </a:lvl5pPr>
            <a:lvl6pPr marL="2380964" indent="0">
              <a:buNone/>
              <a:defRPr sz="1667"/>
            </a:lvl6pPr>
            <a:lvl7pPr marL="2857157" indent="0">
              <a:buNone/>
              <a:defRPr sz="1667"/>
            </a:lvl7pPr>
            <a:lvl8pPr marL="3333350" indent="0">
              <a:buNone/>
              <a:defRPr sz="1667"/>
            </a:lvl8pPr>
            <a:lvl9pPr marL="3809543" indent="0">
              <a:buNone/>
              <a:defRPr sz="16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D6DB682-C74A-4BBF-96FF-5A5B6D02F91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788A2A6-434B-450F-9358-C2C4C055939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40A70E8-7124-4526-87B0-5AA5F89425D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C03015-77E5-4301-8EA5-EAB65BA4384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886700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B825D62-34F7-4453-B18C-2980ED05196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96D3940-7D74-403C-83C3-FD39356D0C9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8463626-32CF-42EA-9EE7-B931136D954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9D0E2F-95B6-4C76-9534-9626BE61FA3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88473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365126"/>
            <a:ext cx="7886700" cy="13255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41" y="1681163"/>
            <a:ext cx="3868737" cy="823912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76193" indent="0">
              <a:buNone/>
              <a:defRPr sz="2083" b="1"/>
            </a:lvl2pPr>
            <a:lvl3pPr marL="952386" indent="0">
              <a:buNone/>
              <a:defRPr sz="1833" b="1"/>
            </a:lvl3pPr>
            <a:lvl4pPr marL="1428579" indent="0">
              <a:buNone/>
              <a:defRPr sz="1667" b="1"/>
            </a:lvl4pPr>
            <a:lvl5pPr marL="1904771" indent="0">
              <a:buNone/>
              <a:defRPr sz="1667" b="1"/>
            </a:lvl5pPr>
            <a:lvl6pPr marL="2380964" indent="0">
              <a:buNone/>
              <a:defRPr sz="1667" b="1"/>
            </a:lvl6pPr>
            <a:lvl7pPr marL="2857157" indent="0">
              <a:buNone/>
              <a:defRPr sz="1667" b="1"/>
            </a:lvl7pPr>
            <a:lvl8pPr marL="3333350" indent="0">
              <a:buNone/>
              <a:defRPr sz="1667" b="1"/>
            </a:lvl8pPr>
            <a:lvl9pPr marL="3809543" indent="0">
              <a:buNone/>
              <a:defRPr sz="16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41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76193" indent="0">
              <a:buNone/>
              <a:defRPr sz="2083" b="1"/>
            </a:lvl2pPr>
            <a:lvl3pPr marL="952386" indent="0">
              <a:buNone/>
              <a:defRPr sz="1833" b="1"/>
            </a:lvl3pPr>
            <a:lvl4pPr marL="1428579" indent="0">
              <a:buNone/>
              <a:defRPr sz="1667" b="1"/>
            </a:lvl4pPr>
            <a:lvl5pPr marL="1904771" indent="0">
              <a:buNone/>
              <a:defRPr sz="1667" b="1"/>
            </a:lvl5pPr>
            <a:lvl6pPr marL="2380964" indent="0">
              <a:buNone/>
              <a:defRPr sz="1667" b="1"/>
            </a:lvl6pPr>
            <a:lvl7pPr marL="2857157" indent="0">
              <a:buNone/>
              <a:defRPr sz="1667" b="1"/>
            </a:lvl7pPr>
            <a:lvl8pPr marL="3333350" indent="0">
              <a:buNone/>
              <a:defRPr sz="1667" b="1"/>
            </a:lvl8pPr>
            <a:lvl9pPr marL="3809543" indent="0">
              <a:buNone/>
              <a:defRPr sz="16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25391734-6032-466D-9147-6962C1AD3B9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44765BD3-3DD0-473F-B8B8-1382A671154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94B904D8-CDBC-4A2E-80A4-7E15FCA6E38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52F02E-C292-4ACB-B3DD-03EEE64236C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80298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D6261C14-58C3-4E30-AB20-0F4BDF08B3C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8F97FDD-B452-44EB-8AF0-67B9F036789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59F2CDC5-E568-4EA6-ABF5-D686EC5F363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3F65CA-8BF5-42A4-B2BA-8C3841A2FE6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71509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EC22A35C-E147-4952-BC3C-AF8D5EAED1C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F49194E3-319C-4CD3-8A6C-28D1558929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6B0E3824-F075-4F86-9AC4-A1A39D03FEB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DC5B2D-92CC-46FC-B8B2-9E81156816B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390284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457199"/>
            <a:ext cx="2949575" cy="1600200"/>
          </a:xfrm>
        </p:spPr>
        <p:txBody>
          <a:bodyPr anchor="b"/>
          <a:lstStyle>
            <a:lvl1pPr>
              <a:defRPr sz="333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8"/>
            <a:ext cx="4629150" cy="4873626"/>
          </a:xfrm>
        </p:spPr>
        <p:txBody>
          <a:bodyPr/>
          <a:lstStyle>
            <a:lvl1pPr>
              <a:defRPr sz="3333"/>
            </a:lvl1pPr>
            <a:lvl2pPr>
              <a:defRPr sz="2917"/>
            </a:lvl2pPr>
            <a:lvl3pPr>
              <a:defRPr sz="2500"/>
            </a:lvl3pPr>
            <a:lvl4pPr>
              <a:defRPr sz="2083"/>
            </a:lvl4pPr>
            <a:lvl5pPr>
              <a:defRPr sz="2083"/>
            </a:lvl5pPr>
            <a:lvl6pPr>
              <a:defRPr sz="2083"/>
            </a:lvl6pPr>
            <a:lvl7pPr>
              <a:defRPr sz="2083"/>
            </a:lvl7pPr>
            <a:lvl8pPr>
              <a:defRPr sz="2083"/>
            </a:lvl8pPr>
            <a:lvl9pPr>
              <a:defRPr sz="208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2057403"/>
            <a:ext cx="2949575" cy="3811588"/>
          </a:xfrm>
        </p:spPr>
        <p:txBody>
          <a:bodyPr/>
          <a:lstStyle>
            <a:lvl1pPr marL="0" indent="0">
              <a:buNone/>
              <a:defRPr sz="1667"/>
            </a:lvl1pPr>
            <a:lvl2pPr marL="476193" indent="0">
              <a:buNone/>
              <a:defRPr sz="1417"/>
            </a:lvl2pPr>
            <a:lvl3pPr marL="952386" indent="0">
              <a:buNone/>
              <a:defRPr sz="1250"/>
            </a:lvl3pPr>
            <a:lvl4pPr marL="1428579" indent="0">
              <a:buNone/>
              <a:defRPr sz="1000"/>
            </a:lvl4pPr>
            <a:lvl5pPr marL="1904771" indent="0">
              <a:buNone/>
              <a:defRPr sz="1000"/>
            </a:lvl5pPr>
            <a:lvl6pPr marL="2380964" indent="0">
              <a:buNone/>
              <a:defRPr sz="1000"/>
            </a:lvl6pPr>
            <a:lvl7pPr marL="2857157" indent="0">
              <a:buNone/>
              <a:defRPr sz="1000"/>
            </a:lvl7pPr>
            <a:lvl8pPr marL="3333350" indent="0">
              <a:buNone/>
              <a:defRPr sz="1000"/>
            </a:lvl8pPr>
            <a:lvl9pPr marL="380954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1E4D480-C38C-481D-849E-B2DF21DE7A0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9AF2C0F-841B-41CC-A38D-D6EBC4C2BCB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90C614A-EB5B-470A-A60D-3E6AC3FBB8E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0A652E-C980-4CB2-86A4-AB236DE015A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14539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7261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457199"/>
            <a:ext cx="2949575" cy="1600200"/>
          </a:xfrm>
        </p:spPr>
        <p:txBody>
          <a:bodyPr anchor="b"/>
          <a:lstStyle>
            <a:lvl1pPr>
              <a:defRPr sz="333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8"/>
            <a:ext cx="4629150" cy="4873626"/>
          </a:xfrm>
        </p:spPr>
        <p:txBody>
          <a:bodyPr/>
          <a:lstStyle>
            <a:lvl1pPr marL="0" indent="0">
              <a:buNone/>
              <a:defRPr sz="3333"/>
            </a:lvl1pPr>
            <a:lvl2pPr marL="476193" indent="0">
              <a:buNone/>
              <a:defRPr sz="2917"/>
            </a:lvl2pPr>
            <a:lvl3pPr marL="952386" indent="0">
              <a:buNone/>
              <a:defRPr sz="2500"/>
            </a:lvl3pPr>
            <a:lvl4pPr marL="1428579" indent="0">
              <a:buNone/>
              <a:defRPr sz="2083"/>
            </a:lvl4pPr>
            <a:lvl5pPr marL="1904771" indent="0">
              <a:buNone/>
              <a:defRPr sz="2083"/>
            </a:lvl5pPr>
            <a:lvl6pPr marL="2380964" indent="0">
              <a:buNone/>
              <a:defRPr sz="2083"/>
            </a:lvl6pPr>
            <a:lvl7pPr marL="2857157" indent="0">
              <a:buNone/>
              <a:defRPr sz="2083"/>
            </a:lvl7pPr>
            <a:lvl8pPr marL="3333350" indent="0">
              <a:buNone/>
              <a:defRPr sz="2083"/>
            </a:lvl8pPr>
            <a:lvl9pPr marL="3809543" indent="0">
              <a:buNone/>
              <a:defRPr sz="2083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2057403"/>
            <a:ext cx="2949575" cy="3811588"/>
          </a:xfrm>
        </p:spPr>
        <p:txBody>
          <a:bodyPr/>
          <a:lstStyle>
            <a:lvl1pPr marL="0" indent="0">
              <a:buNone/>
              <a:defRPr sz="1667"/>
            </a:lvl1pPr>
            <a:lvl2pPr marL="476193" indent="0">
              <a:buNone/>
              <a:defRPr sz="1417"/>
            </a:lvl2pPr>
            <a:lvl3pPr marL="952386" indent="0">
              <a:buNone/>
              <a:defRPr sz="1250"/>
            </a:lvl3pPr>
            <a:lvl4pPr marL="1428579" indent="0">
              <a:buNone/>
              <a:defRPr sz="1000"/>
            </a:lvl4pPr>
            <a:lvl5pPr marL="1904771" indent="0">
              <a:buNone/>
              <a:defRPr sz="1000"/>
            </a:lvl5pPr>
            <a:lvl6pPr marL="2380964" indent="0">
              <a:buNone/>
              <a:defRPr sz="1000"/>
            </a:lvl6pPr>
            <a:lvl7pPr marL="2857157" indent="0">
              <a:buNone/>
              <a:defRPr sz="1000"/>
            </a:lvl7pPr>
            <a:lvl8pPr marL="3333350" indent="0">
              <a:buNone/>
              <a:defRPr sz="1000"/>
            </a:lvl8pPr>
            <a:lvl9pPr marL="380954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5AF5EC1-E533-46AF-8CDF-4610E9E27BB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0CC779D-30A9-411D-A23E-BF3782EE8F4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61041AB-936D-4C3D-B240-FAA087EE213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635C58-6A79-4D6B-9879-84660DDED6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41877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55D2672-3104-4C48-8DA3-6201381749D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3AA34B3-7AAF-4785-BAA2-8A5C23F3839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3E0576E-C5C5-47D0-AAD9-1BCD7058E84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4CC20D-2F47-416C-A825-B309E0E781A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46257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639"/>
            <a:ext cx="2057400" cy="58515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ADA8D0C-ECB0-4380-AA02-2B16EC6B595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0AB2BD9-468C-4B61-9BDF-35252BF0685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AB471AF-1AD5-4E12-A348-3A38B54ABBB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0C5E32-630B-4D3F-AA5C-E8950B1ECD2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54227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9"/>
            <a:ext cx="8229600" cy="58515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BC50AFAF-A89B-4683-B3AF-48D3A516334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016AE20-0372-4CB0-AF27-3680CBC7DFB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C3E8DF59-3646-457D-B832-D974260E4B8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1CDD5F-EA5A-4828-8B0E-CB5478827F1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79333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3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9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8EC9E5FD-554B-46A1-8D66-F33788993F2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2A1EC33A-6769-423D-A9B5-6039C477A5B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249B8DDA-001D-4B35-AAF3-8E47CD37D93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8AF7CE-F600-4872-B4A6-4F51EACF4C3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81995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Tiêu đề phụ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vi-VN"/>
              <a:t>Bấm &amp; sửa kiểu phụ đề</a:t>
            </a:r>
            <a:endParaRPr lang="en-US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618A7-1C03-4BCD-AF2A-42432B9B6B59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BEE16-0AEC-4477-A087-87630600A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61595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618A7-1C03-4BCD-AF2A-42432B9B6B59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BEE16-0AEC-4477-A087-87630600A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5758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618A7-1C03-4BCD-AF2A-42432B9B6B59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BEE16-0AEC-4477-A087-87630600A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9023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Nội dung 2"/>
          <p:cNvSpPr>
            <a:spLocks noGrp="1"/>
          </p:cNvSpPr>
          <p:nvPr>
            <p:ph sz="half" idx="1"/>
          </p:nvPr>
        </p:nvSpPr>
        <p:spPr>
          <a:xfrm>
            <a:off x="457200" y="1200152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4648200" y="1200152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ày thá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618A7-1C03-4BCD-AF2A-42432B9B6B59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ố hiệu Bản chiế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BEE16-0AEC-4477-A087-87630600A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32601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ản 4"/>
          <p:cNvSpPr>
            <a:spLocks noGrp="1"/>
          </p:cNvSpPr>
          <p:nvPr>
            <p:ph type="body" sz="quarter" idx="3"/>
          </p:nvPr>
        </p:nvSpPr>
        <p:spPr>
          <a:xfrm>
            <a:off x="4645027" y="1535114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6" name="Chỗ dành sẵn cho Nội dung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ày tháng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618A7-1C03-4BCD-AF2A-42432B9B6B59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ố hiệu Bản chiế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BEE16-0AEC-4477-A087-87630600A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6493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49875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Ngày tháng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618A7-1C03-4BCD-AF2A-42432B9B6B59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ố hiệu Bản chiế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BEE16-0AEC-4477-A087-87630600A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0143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ày tháng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618A7-1C03-4BCD-AF2A-42432B9B6B59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ố hiệu Bản chiế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BEE16-0AEC-4477-A087-87630600A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82750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Chỗ dành sẵn cho Ngày thá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618A7-1C03-4BCD-AF2A-42432B9B6B59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ố hiệu Bản chiế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BEE16-0AEC-4477-A087-87630600A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6716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Hình ảnh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Chỗ dành sẵn cho Ngày thá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618A7-1C03-4BCD-AF2A-42432B9B6B59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ố hiệu Bản chiế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BEE16-0AEC-4477-A087-87630600A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38678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618A7-1C03-4BCD-AF2A-42432B9B6B59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BEE16-0AEC-4477-A087-87630600A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07799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6629400" y="206376"/>
            <a:ext cx="2057400" cy="4387851"/>
          </a:xfrm>
        </p:spPr>
        <p:txBody>
          <a:bodyPr vert="eaVert"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/>
          </p:nvPr>
        </p:nvSpPr>
        <p:spPr>
          <a:xfrm>
            <a:off x="457200" y="206376"/>
            <a:ext cx="6019800" cy="4387851"/>
          </a:xfrm>
        </p:spPr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618A7-1C03-4BCD-AF2A-42432B9B6B59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BEE16-0AEC-4477-A087-87630600A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47630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4"/>
            <a:ext cx="6858000" cy="2387599"/>
          </a:xfrm>
        </p:spPr>
        <p:txBody>
          <a:bodyPr anchor="b"/>
          <a:lstStyle>
            <a:lvl1pPr algn="ctr">
              <a:defRPr sz="62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3"/>
          </a:xfrm>
        </p:spPr>
        <p:txBody>
          <a:bodyPr/>
          <a:lstStyle>
            <a:lvl1pPr marL="0" indent="0" algn="ctr">
              <a:buNone/>
              <a:defRPr sz="2500"/>
            </a:lvl1pPr>
            <a:lvl2pPr marL="476193" indent="0" algn="ctr">
              <a:buNone/>
              <a:defRPr sz="2083"/>
            </a:lvl2pPr>
            <a:lvl3pPr marL="952386" indent="0" algn="ctr">
              <a:buNone/>
              <a:defRPr sz="1833"/>
            </a:lvl3pPr>
            <a:lvl4pPr marL="1428579" indent="0" algn="ctr">
              <a:buNone/>
              <a:defRPr sz="1667"/>
            </a:lvl4pPr>
            <a:lvl5pPr marL="1904771" indent="0" algn="ctr">
              <a:buNone/>
              <a:defRPr sz="1667"/>
            </a:lvl5pPr>
            <a:lvl6pPr marL="2380964" indent="0" algn="ctr">
              <a:buNone/>
              <a:defRPr sz="1667"/>
            </a:lvl6pPr>
            <a:lvl7pPr marL="2857157" indent="0" algn="ctr">
              <a:buNone/>
              <a:defRPr sz="1667"/>
            </a:lvl7pPr>
            <a:lvl8pPr marL="3333350" indent="0" algn="ctr">
              <a:buNone/>
              <a:defRPr sz="1667"/>
            </a:lvl8pPr>
            <a:lvl9pPr marL="3809543" indent="0" algn="ctr">
              <a:buNone/>
              <a:defRPr sz="166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9A066CE-7BF9-401B-AEA3-7A4B3A1BB37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386FABC-21C7-4F95-AFDB-A37102B1B39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DB3D1DB-F769-49F4-B481-DD369DFE15B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33A4225-0096-44E3-A9FB-FA3C9BD80E5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077492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308054B-5A8A-4ED2-9BFF-7185A605A39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EC5B8DF-193A-4B62-9563-2DB5D0038D9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F59D46E-91E7-450A-9027-9EFD1E7E234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1B00CD-77F6-4741-8F9D-919F855B430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17125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9" y="1709740"/>
            <a:ext cx="7886700" cy="2852737"/>
          </a:xfrm>
        </p:spPr>
        <p:txBody>
          <a:bodyPr anchor="b"/>
          <a:lstStyle>
            <a:lvl1pPr>
              <a:defRPr sz="62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9" y="4589466"/>
            <a:ext cx="7886700" cy="1500188"/>
          </a:xfrm>
        </p:spPr>
        <p:txBody>
          <a:bodyPr/>
          <a:lstStyle>
            <a:lvl1pPr marL="0" indent="0">
              <a:buNone/>
              <a:defRPr sz="2500"/>
            </a:lvl1pPr>
            <a:lvl2pPr marL="476193" indent="0">
              <a:buNone/>
              <a:defRPr sz="2083"/>
            </a:lvl2pPr>
            <a:lvl3pPr marL="952386" indent="0">
              <a:buNone/>
              <a:defRPr sz="1833"/>
            </a:lvl3pPr>
            <a:lvl4pPr marL="1428579" indent="0">
              <a:buNone/>
              <a:defRPr sz="1667"/>
            </a:lvl4pPr>
            <a:lvl5pPr marL="1904771" indent="0">
              <a:buNone/>
              <a:defRPr sz="1667"/>
            </a:lvl5pPr>
            <a:lvl6pPr marL="2380964" indent="0">
              <a:buNone/>
              <a:defRPr sz="1667"/>
            </a:lvl6pPr>
            <a:lvl7pPr marL="2857157" indent="0">
              <a:buNone/>
              <a:defRPr sz="1667"/>
            </a:lvl7pPr>
            <a:lvl8pPr marL="3333350" indent="0">
              <a:buNone/>
              <a:defRPr sz="1667"/>
            </a:lvl8pPr>
            <a:lvl9pPr marL="3809543" indent="0">
              <a:buNone/>
              <a:defRPr sz="16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DF76337-1E87-4896-97B2-7CB84326214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0B2D1D5-C7BF-4BBC-93B0-BA7AFD6FFEC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EAEF0BF-833F-4EBB-BF35-F8277BB646C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3DE2E0-FA9A-4EF4-A39C-F15D5FD13E8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900644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937A05F-9D22-473F-9845-A81DC4AA57B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2DBE9BE-1025-40A4-AA2D-2FF1B95CE85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F782008-524B-423D-B26D-406E2C9855F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7BC43B-7659-4EE4-9AFC-F8A0D0690F9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93554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66638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365126"/>
            <a:ext cx="7886700" cy="13255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41" y="1681163"/>
            <a:ext cx="3868737" cy="823912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76193" indent="0">
              <a:buNone/>
              <a:defRPr sz="2083" b="1"/>
            </a:lvl2pPr>
            <a:lvl3pPr marL="952386" indent="0">
              <a:buNone/>
              <a:defRPr sz="1833" b="1"/>
            </a:lvl3pPr>
            <a:lvl4pPr marL="1428579" indent="0">
              <a:buNone/>
              <a:defRPr sz="1667" b="1"/>
            </a:lvl4pPr>
            <a:lvl5pPr marL="1904771" indent="0">
              <a:buNone/>
              <a:defRPr sz="1667" b="1"/>
            </a:lvl5pPr>
            <a:lvl6pPr marL="2380964" indent="0">
              <a:buNone/>
              <a:defRPr sz="1667" b="1"/>
            </a:lvl6pPr>
            <a:lvl7pPr marL="2857157" indent="0">
              <a:buNone/>
              <a:defRPr sz="1667" b="1"/>
            </a:lvl7pPr>
            <a:lvl8pPr marL="3333350" indent="0">
              <a:buNone/>
              <a:defRPr sz="1667" b="1"/>
            </a:lvl8pPr>
            <a:lvl9pPr marL="3809543" indent="0">
              <a:buNone/>
              <a:defRPr sz="16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41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76193" indent="0">
              <a:buNone/>
              <a:defRPr sz="2083" b="1"/>
            </a:lvl2pPr>
            <a:lvl3pPr marL="952386" indent="0">
              <a:buNone/>
              <a:defRPr sz="1833" b="1"/>
            </a:lvl3pPr>
            <a:lvl4pPr marL="1428579" indent="0">
              <a:buNone/>
              <a:defRPr sz="1667" b="1"/>
            </a:lvl4pPr>
            <a:lvl5pPr marL="1904771" indent="0">
              <a:buNone/>
              <a:defRPr sz="1667" b="1"/>
            </a:lvl5pPr>
            <a:lvl6pPr marL="2380964" indent="0">
              <a:buNone/>
              <a:defRPr sz="1667" b="1"/>
            </a:lvl6pPr>
            <a:lvl7pPr marL="2857157" indent="0">
              <a:buNone/>
              <a:defRPr sz="1667" b="1"/>
            </a:lvl7pPr>
            <a:lvl8pPr marL="3333350" indent="0">
              <a:buNone/>
              <a:defRPr sz="1667" b="1"/>
            </a:lvl8pPr>
            <a:lvl9pPr marL="3809543" indent="0">
              <a:buNone/>
              <a:defRPr sz="16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B5B0983D-4A6E-422B-8C9E-4FCCD51E05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B5E0F28A-7887-491C-A040-A0D68B1E6A5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EF191B46-223D-466B-902C-BDA3BED6254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A71E1C-B495-4E82-A3C9-EDFDD1AF824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599643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BD8FFE62-1058-4B2C-9BB0-0B53AD8EB30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81FF051D-D8AD-4E9F-A3A2-00BB51B38F6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276CE01-D578-43BA-A8B0-517D31F6BAC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C75C2F-4945-4DAB-8810-E3D311C4A7D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710761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FCD7225D-DE1E-44A8-A4D0-BAE32F2D290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5C947D20-869F-41A3-A070-1F2CA3E7F4D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F3F15F4C-F10A-487C-9A10-AA5A5BBC067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4D8DC8-3347-4AF4-902B-BBF149615B6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102733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457199"/>
            <a:ext cx="2949575" cy="1600200"/>
          </a:xfrm>
        </p:spPr>
        <p:txBody>
          <a:bodyPr anchor="b"/>
          <a:lstStyle>
            <a:lvl1pPr>
              <a:defRPr sz="333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8"/>
            <a:ext cx="4629150" cy="4873626"/>
          </a:xfrm>
        </p:spPr>
        <p:txBody>
          <a:bodyPr/>
          <a:lstStyle>
            <a:lvl1pPr>
              <a:defRPr sz="3333"/>
            </a:lvl1pPr>
            <a:lvl2pPr>
              <a:defRPr sz="2917"/>
            </a:lvl2pPr>
            <a:lvl3pPr>
              <a:defRPr sz="2500"/>
            </a:lvl3pPr>
            <a:lvl4pPr>
              <a:defRPr sz="2083"/>
            </a:lvl4pPr>
            <a:lvl5pPr>
              <a:defRPr sz="2083"/>
            </a:lvl5pPr>
            <a:lvl6pPr>
              <a:defRPr sz="2083"/>
            </a:lvl6pPr>
            <a:lvl7pPr>
              <a:defRPr sz="2083"/>
            </a:lvl7pPr>
            <a:lvl8pPr>
              <a:defRPr sz="2083"/>
            </a:lvl8pPr>
            <a:lvl9pPr>
              <a:defRPr sz="208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2057403"/>
            <a:ext cx="2949575" cy="3811588"/>
          </a:xfrm>
        </p:spPr>
        <p:txBody>
          <a:bodyPr/>
          <a:lstStyle>
            <a:lvl1pPr marL="0" indent="0">
              <a:buNone/>
              <a:defRPr sz="1667"/>
            </a:lvl1pPr>
            <a:lvl2pPr marL="476193" indent="0">
              <a:buNone/>
              <a:defRPr sz="1417"/>
            </a:lvl2pPr>
            <a:lvl3pPr marL="952386" indent="0">
              <a:buNone/>
              <a:defRPr sz="1250"/>
            </a:lvl3pPr>
            <a:lvl4pPr marL="1428579" indent="0">
              <a:buNone/>
              <a:defRPr sz="1000"/>
            </a:lvl4pPr>
            <a:lvl5pPr marL="1904771" indent="0">
              <a:buNone/>
              <a:defRPr sz="1000"/>
            </a:lvl5pPr>
            <a:lvl6pPr marL="2380964" indent="0">
              <a:buNone/>
              <a:defRPr sz="1000"/>
            </a:lvl6pPr>
            <a:lvl7pPr marL="2857157" indent="0">
              <a:buNone/>
              <a:defRPr sz="1000"/>
            </a:lvl7pPr>
            <a:lvl8pPr marL="3333350" indent="0">
              <a:buNone/>
              <a:defRPr sz="1000"/>
            </a:lvl8pPr>
            <a:lvl9pPr marL="380954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19EF460-8DC1-42BA-9513-1FF57DD3A54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8620C51-EF19-4499-B8F0-85B0FE694A8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920382B-7B0E-413E-9540-740FF2BDA46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40DE7D-C123-4BC3-AB74-36313DC9C38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432921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457199"/>
            <a:ext cx="2949575" cy="1600200"/>
          </a:xfrm>
        </p:spPr>
        <p:txBody>
          <a:bodyPr anchor="b"/>
          <a:lstStyle>
            <a:lvl1pPr>
              <a:defRPr sz="333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8"/>
            <a:ext cx="4629150" cy="4873626"/>
          </a:xfrm>
        </p:spPr>
        <p:txBody>
          <a:bodyPr/>
          <a:lstStyle>
            <a:lvl1pPr marL="0" indent="0">
              <a:buNone/>
              <a:defRPr sz="3333"/>
            </a:lvl1pPr>
            <a:lvl2pPr marL="476193" indent="0">
              <a:buNone/>
              <a:defRPr sz="2917"/>
            </a:lvl2pPr>
            <a:lvl3pPr marL="952386" indent="0">
              <a:buNone/>
              <a:defRPr sz="2500"/>
            </a:lvl3pPr>
            <a:lvl4pPr marL="1428579" indent="0">
              <a:buNone/>
              <a:defRPr sz="2083"/>
            </a:lvl4pPr>
            <a:lvl5pPr marL="1904771" indent="0">
              <a:buNone/>
              <a:defRPr sz="2083"/>
            </a:lvl5pPr>
            <a:lvl6pPr marL="2380964" indent="0">
              <a:buNone/>
              <a:defRPr sz="2083"/>
            </a:lvl6pPr>
            <a:lvl7pPr marL="2857157" indent="0">
              <a:buNone/>
              <a:defRPr sz="2083"/>
            </a:lvl7pPr>
            <a:lvl8pPr marL="3333350" indent="0">
              <a:buNone/>
              <a:defRPr sz="2083"/>
            </a:lvl8pPr>
            <a:lvl9pPr marL="3809543" indent="0">
              <a:buNone/>
              <a:defRPr sz="2083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2057403"/>
            <a:ext cx="2949575" cy="3811588"/>
          </a:xfrm>
        </p:spPr>
        <p:txBody>
          <a:bodyPr/>
          <a:lstStyle>
            <a:lvl1pPr marL="0" indent="0">
              <a:buNone/>
              <a:defRPr sz="1667"/>
            </a:lvl1pPr>
            <a:lvl2pPr marL="476193" indent="0">
              <a:buNone/>
              <a:defRPr sz="1417"/>
            </a:lvl2pPr>
            <a:lvl3pPr marL="952386" indent="0">
              <a:buNone/>
              <a:defRPr sz="1250"/>
            </a:lvl3pPr>
            <a:lvl4pPr marL="1428579" indent="0">
              <a:buNone/>
              <a:defRPr sz="1000"/>
            </a:lvl4pPr>
            <a:lvl5pPr marL="1904771" indent="0">
              <a:buNone/>
              <a:defRPr sz="1000"/>
            </a:lvl5pPr>
            <a:lvl6pPr marL="2380964" indent="0">
              <a:buNone/>
              <a:defRPr sz="1000"/>
            </a:lvl6pPr>
            <a:lvl7pPr marL="2857157" indent="0">
              <a:buNone/>
              <a:defRPr sz="1000"/>
            </a:lvl7pPr>
            <a:lvl8pPr marL="3333350" indent="0">
              <a:buNone/>
              <a:defRPr sz="1000"/>
            </a:lvl8pPr>
            <a:lvl9pPr marL="380954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A5EA606-58F2-4BB2-ADEC-3DC6A2F2107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EEFCAA3-CEB0-4BC6-8A9F-5C1FE3DE95F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68ED2FD-541C-4A79-A6FE-CC3152599FD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2AC6BE9-23D9-4FB4-8D4B-D6003CD41D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325244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89E55F5-0F37-4589-8288-41C1A7C5209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3526749-E61A-4E21-B07D-D278B694D33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D80ABC9-733D-4A13-B8D9-87064B2A3C6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26C4CAB-B01B-4622-8FE8-BE4693EF756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183040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639"/>
            <a:ext cx="2057400" cy="58515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17949C5-798D-490E-AE2C-3CE2E13F71E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F713249-D30B-4F09-9D35-23BE4D1AAB9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771E071-12A1-40AA-8A5D-05BBC0C9236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78C6D6-CEB5-4190-9F79-644A5037212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001656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9"/>
            <a:ext cx="8229600" cy="58515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2F1C9FF1-929F-43CB-95EE-13B4867C0D4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C40B08B6-63AB-4A83-B7C7-033A6C6FFAB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F6BB8339-5007-48D8-8C0F-26A93C28992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2FE340-5A71-4243-9BBE-74320349B7C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8292499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3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9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D29DF5F6-8AAA-4281-B674-42B4E3F776A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4C0F3C39-BE0C-4D48-86C6-78D9368849E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F33E6232-CAB7-4A4A-A8FF-1ECEB42E516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27CC7E5-CCC2-4BB1-92DE-A43872A9A65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240777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29966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23043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205318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4915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50220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04944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32142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020795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43056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08217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52795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5081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1715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3372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6268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5013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2516F6-A21F-4EE1-B641-5C28C9F93BB8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AD4E2F-2D89-4714-B8DB-E9018B5B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822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391E164D-61DA-4F01-842D-75D14C9D66E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729" y="274638"/>
            <a:ext cx="822854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A69E962F-FDF3-44DB-8B9F-7E502C2390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729" y="1600201"/>
            <a:ext cx="822854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7652" name="Rectangle 4">
            <a:extLst>
              <a:ext uri="{FF2B5EF4-FFF2-40B4-BE49-F238E27FC236}">
                <a16:creationId xmlns:a16="http://schemas.microsoft.com/office/drawing/2014/main" id="{A11BC400-D78D-4A89-BA9C-E4DE36B56C6C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729" y="6245225"/>
            <a:ext cx="2132542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17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3" name="Rectangle 5">
            <a:extLst>
              <a:ext uri="{FF2B5EF4-FFF2-40B4-BE49-F238E27FC236}">
                <a16:creationId xmlns:a16="http://schemas.microsoft.com/office/drawing/2014/main" id="{B55C97AF-6392-49FE-83D2-DE3DEAC1AFB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729" y="6245225"/>
            <a:ext cx="2894542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17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4" name="Rectangle 6">
            <a:extLst>
              <a:ext uri="{FF2B5EF4-FFF2-40B4-BE49-F238E27FC236}">
                <a16:creationId xmlns:a16="http://schemas.microsoft.com/office/drawing/2014/main" id="{EDEB19E6-707B-4C22-BF48-D18B300D6FE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729" y="6245225"/>
            <a:ext cx="2132542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17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020F43B-9A0F-4FD9-BAE3-52A0FDA8674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7839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583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583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583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583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583">
          <a:solidFill>
            <a:schemeClr val="tx2"/>
          </a:solidFill>
          <a:latin typeface="Arial" panose="020B0604020202020204" pitchFamily="34" charset="0"/>
        </a:defRPr>
      </a:lvl5pPr>
      <a:lvl6pPr marL="476193" algn="ctr" rtl="0" fontAlgn="base">
        <a:spcBef>
          <a:spcPct val="0"/>
        </a:spcBef>
        <a:spcAft>
          <a:spcPct val="0"/>
        </a:spcAft>
        <a:defRPr sz="4583">
          <a:solidFill>
            <a:schemeClr val="tx2"/>
          </a:solidFill>
          <a:latin typeface="Arial" panose="020B0604020202020204" pitchFamily="34" charset="0"/>
        </a:defRPr>
      </a:lvl6pPr>
      <a:lvl7pPr marL="952386" algn="ctr" rtl="0" fontAlgn="base">
        <a:spcBef>
          <a:spcPct val="0"/>
        </a:spcBef>
        <a:spcAft>
          <a:spcPct val="0"/>
        </a:spcAft>
        <a:defRPr sz="4583">
          <a:solidFill>
            <a:schemeClr val="tx2"/>
          </a:solidFill>
          <a:latin typeface="Arial" panose="020B0604020202020204" pitchFamily="34" charset="0"/>
        </a:defRPr>
      </a:lvl7pPr>
      <a:lvl8pPr marL="1428579" algn="ctr" rtl="0" fontAlgn="base">
        <a:spcBef>
          <a:spcPct val="0"/>
        </a:spcBef>
        <a:spcAft>
          <a:spcPct val="0"/>
        </a:spcAft>
        <a:defRPr sz="4583">
          <a:solidFill>
            <a:schemeClr val="tx2"/>
          </a:solidFill>
          <a:latin typeface="Arial" panose="020B0604020202020204" pitchFamily="34" charset="0"/>
        </a:defRPr>
      </a:lvl8pPr>
      <a:lvl9pPr marL="1904771" algn="ctr" rtl="0" fontAlgn="base">
        <a:spcBef>
          <a:spcPct val="0"/>
        </a:spcBef>
        <a:spcAft>
          <a:spcPct val="0"/>
        </a:spcAft>
        <a:defRPr sz="4583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55851" indent="-355851" algn="l" rtl="0" eaLnBrk="0" fontAlgn="base" hangingPunct="0">
        <a:spcBef>
          <a:spcPct val="20000"/>
        </a:spcBef>
        <a:spcAft>
          <a:spcPct val="0"/>
        </a:spcAft>
        <a:buChar char="•"/>
        <a:defRPr sz="3333" kern="1200">
          <a:solidFill>
            <a:schemeClr val="tx1"/>
          </a:solidFill>
          <a:latin typeface="+mn-lt"/>
          <a:ea typeface="+mn-ea"/>
          <a:cs typeface="+mn-cs"/>
        </a:defRPr>
      </a:lvl1pPr>
      <a:lvl2pPr marL="772552" indent="-296321" algn="l" rtl="0" eaLnBrk="0" fontAlgn="base" hangingPunct="0">
        <a:spcBef>
          <a:spcPct val="20000"/>
        </a:spcBef>
        <a:spcAft>
          <a:spcPct val="0"/>
        </a:spcAft>
        <a:buChar char="–"/>
        <a:defRPr sz="2917" kern="1200">
          <a:solidFill>
            <a:schemeClr val="tx1"/>
          </a:solidFill>
          <a:latin typeface="+mn-lt"/>
          <a:ea typeface="+mn-ea"/>
          <a:cs typeface="+mn-cs"/>
        </a:defRPr>
      </a:lvl2pPr>
      <a:lvl3pPr marL="1189255" indent="-236793" algn="l" rtl="0" eaLnBrk="0" fontAlgn="base" hangingPunct="0">
        <a:spcBef>
          <a:spcPct val="20000"/>
        </a:spcBef>
        <a:spcAft>
          <a:spcPct val="0"/>
        </a:spcAft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665486" indent="-236793" algn="l" rtl="0" eaLnBrk="0" fontAlgn="base" hangingPunct="0">
        <a:spcBef>
          <a:spcPct val="20000"/>
        </a:spcBef>
        <a:spcAft>
          <a:spcPct val="0"/>
        </a:spcAft>
        <a:buChar char="–"/>
        <a:defRPr sz="2083" kern="1200">
          <a:solidFill>
            <a:schemeClr val="tx1"/>
          </a:solidFill>
          <a:latin typeface="+mn-lt"/>
          <a:ea typeface="+mn-ea"/>
          <a:cs typeface="+mn-cs"/>
        </a:defRPr>
      </a:lvl4pPr>
      <a:lvl5pPr marL="2141717" indent="-236793" algn="l" rtl="0" eaLnBrk="0" fontAlgn="base" hangingPunct="0">
        <a:spcBef>
          <a:spcPct val="20000"/>
        </a:spcBef>
        <a:spcAft>
          <a:spcPct val="0"/>
        </a:spcAft>
        <a:buChar char="»"/>
        <a:defRPr sz="2083" kern="1200">
          <a:solidFill>
            <a:schemeClr val="tx1"/>
          </a:solidFill>
          <a:latin typeface="+mn-lt"/>
          <a:ea typeface="+mn-ea"/>
          <a:cs typeface="+mn-cs"/>
        </a:defRPr>
      </a:lvl5pPr>
      <a:lvl6pPr marL="2619061" indent="-238096" algn="l" defTabSz="952386" rtl="0" eaLnBrk="1" latinLnBrk="0" hangingPunct="1">
        <a:lnSpc>
          <a:spcPct val="90000"/>
        </a:lnSpc>
        <a:spcBef>
          <a:spcPts val="521"/>
        </a:spcBef>
        <a:buFont typeface="Arial" panose="020B0604020202020204" pitchFamily="34" charset="0"/>
        <a:buChar char="•"/>
        <a:defRPr sz="1833" kern="1200">
          <a:solidFill>
            <a:schemeClr val="tx1"/>
          </a:solidFill>
          <a:latin typeface="+mn-lt"/>
          <a:ea typeface="+mn-ea"/>
          <a:cs typeface="+mn-cs"/>
        </a:defRPr>
      </a:lvl6pPr>
      <a:lvl7pPr marL="3095254" indent="-238096" algn="l" defTabSz="952386" rtl="0" eaLnBrk="1" latinLnBrk="0" hangingPunct="1">
        <a:lnSpc>
          <a:spcPct val="90000"/>
        </a:lnSpc>
        <a:spcBef>
          <a:spcPts val="521"/>
        </a:spcBef>
        <a:buFont typeface="Arial" panose="020B0604020202020204" pitchFamily="34" charset="0"/>
        <a:buChar char="•"/>
        <a:defRPr sz="1833" kern="1200">
          <a:solidFill>
            <a:schemeClr val="tx1"/>
          </a:solidFill>
          <a:latin typeface="+mn-lt"/>
          <a:ea typeface="+mn-ea"/>
          <a:cs typeface="+mn-cs"/>
        </a:defRPr>
      </a:lvl7pPr>
      <a:lvl8pPr marL="3571446" indent="-238096" algn="l" defTabSz="952386" rtl="0" eaLnBrk="1" latinLnBrk="0" hangingPunct="1">
        <a:lnSpc>
          <a:spcPct val="90000"/>
        </a:lnSpc>
        <a:spcBef>
          <a:spcPts val="521"/>
        </a:spcBef>
        <a:buFont typeface="Arial" panose="020B0604020202020204" pitchFamily="34" charset="0"/>
        <a:buChar char="•"/>
        <a:defRPr sz="1833" kern="1200">
          <a:solidFill>
            <a:schemeClr val="tx1"/>
          </a:solidFill>
          <a:latin typeface="+mn-lt"/>
          <a:ea typeface="+mn-ea"/>
          <a:cs typeface="+mn-cs"/>
        </a:defRPr>
      </a:lvl8pPr>
      <a:lvl9pPr marL="4047639" indent="-238096" algn="l" defTabSz="952386" rtl="0" eaLnBrk="1" latinLnBrk="0" hangingPunct="1">
        <a:lnSpc>
          <a:spcPct val="90000"/>
        </a:lnSpc>
        <a:spcBef>
          <a:spcPts val="521"/>
        </a:spcBef>
        <a:buFont typeface="Arial" panose="020B0604020202020204" pitchFamily="34" charset="0"/>
        <a:buChar char="•"/>
        <a:defRPr sz="18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52386" rtl="0" eaLnBrk="1" latinLnBrk="0" hangingPunct="1">
        <a:defRPr sz="1833" kern="1200">
          <a:solidFill>
            <a:schemeClr val="tx1"/>
          </a:solidFill>
          <a:latin typeface="+mn-lt"/>
          <a:ea typeface="+mn-ea"/>
          <a:cs typeface="+mn-cs"/>
        </a:defRPr>
      </a:lvl1pPr>
      <a:lvl2pPr marL="476193" algn="l" defTabSz="952386" rtl="0" eaLnBrk="1" latinLnBrk="0" hangingPunct="1">
        <a:defRPr sz="1833" kern="1200">
          <a:solidFill>
            <a:schemeClr val="tx1"/>
          </a:solidFill>
          <a:latin typeface="+mn-lt"/>
          <a:ea typeface="+mn-ea"/>
          <a:cs typeface="+mn-cs"/>
        </a:defRPr>
      </a:lvl2pPr>
      <a:lvl3pPr marL="952386" algn="l" defTabSz="952386" rtl="0" eaLnBrk="1" latinLnBrk="0" hangingPunct="1">
        <a:defRPr sz="1833" kern="1200">
          <a:solidFill>
            <a:schemeClr val="tx1"/>
          </a:solidFill>
          <a:latin typeface="+mn-lt"/>
          <a:ea typeface="+mn-ea"/>
          <a:cs typeface="+mn-cs"/>
        </a:defRPr>
      </a:lvl3pPr>
      <a:lvl4pPr marL="1428579" algn="l" defTabSz="952386" rtl="0" eaLnBrk="1" latinLnBrk="0" hangingPunct="1">
        <a:defRPr sz="1833" kern="1200">
          <a:solidFill>
            <a:schemeClr val="tx1"/>
          </a:solidFill>
          <a:latin typeface="+mn-lt"/>
          <a:ea typeface="+mn-ea"/>
          <a:cs typeface="+mn-cs"/>
        </a:defRPr>
      </a:lvl4pPr>
      <a:lvl5pPr marL="1904771" algn="l" defTabSz="952386" rtl="0" eaLnBrk="1" latinLnBrk="0" hangingPunct="1">
        <a:defRPr sz="1833" kern="1200">
          <a:solidFill>
            <a:schemeClr val="tx1"/>
          </a:solidFill>
          <a:latin typeface="+mn-lt"/>
          <a:ea typeface="+mn-ea"/>
          <a:cs typeface="+mn-cs"/>
        </a:defRPr>
      </a:lvl5pPr>
      <a:lvl6pPr marL="2380964" algn="l" defTabSz="952386" rtl="0" eaLnBrk="1" latinLnBrk="0" hangingPunct="1">
        <a:defRPr sz="1833" kern="1200">
          <a:solidFill>
            <a:schemeClr val="tx1"/>
          </a:solidFill>
          <a:latin typeface="+mn-lt"/>
          <a:ea typeface="+mn-ea"/>
          <a:cs typeface="+mn-cs"/>
        </a:defRPr>
      </a:lvl6pPr>
      <a:lvl7pPr marL="2857157" algn="l" defTabSz="952386" rtl="0" eaLnBrk="1" latinLnBrk="0" hangingPunct="1">
        <a:defRPr sz="1833" kern="1200">
          <a:solidFill>
            <a:schemeClr val="tx1"/>
          </a:solidFill>
          <a:latin typeface="+mn-lt"/>
          <a:ea typeface="+mn-ea"/>
          <a:cs typeface="+mn-cs"/>
        </a:defRPr>
      </a:lvl7pPr>
      <a:lvl8pPr marL="3333350" algn="l" defTabSz="952386" rtl="0" eaLnBrk="1" latinLnBrk="0" hangingPunct="1">
        <a:defRPr sz="1833" kern="1200">
          <a:solidFill>
            <a:schemeClr val="tx1"/>
          </a:solidFill>
          <a:latin typeface="+mn-lt"/>
          <a:ea typeface="+mn-ea"/>
          <a:cs typeface="+mn-cs"/>
        </a:defRPr>
      </a:lvl8pPr>
      <a:lvl9pPr marL="3809543" algn="l" defTabSz="952386" rtl="0" eaLnBrk="1" latinLnBrk="0" hangingPunct="1">
        <a:defRPr sz="18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000" r="-6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ề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8618A7-1C03-4BCD-AF2A-42432B9B6B59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BBEE16-0AEC-4477-A087-87630600A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332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91437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894FDB75-81B9-4F83-8CA5-5714E37F1CA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729" y="274638"/>
            <a:ext cx="822854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5CFA4CDF-A32B-4F54-ADC1-CA53598D645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729" y="1600201"/>
            <a:ext cx="822854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7652" name="Rectangle 4">
            <a:extLst>
              <a:ext uri="{FF2B5EF4-FFF2-40B4-BE49-F238E27FC236}">
                <a16:creationId xmlns:a16="http://schemas.microsoft.com/office/drawing/2014/main" id="{290DC1A6-84CC-4D92-8C5E-4D4B3B51544C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729" y="6245225"/>
            <a:ext cx="2132542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17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3" name="Rectangle 5">
            <a:extLst>
              <a:ext uri="{FF2B5EF4-FFF2-40B4-BE49-F238E27FC236}">
                <a16:creationId xmlns:a16="http://schemas.microsoft.com/office/drawing/2014/main" id="{2BFCB487-F47F-4C58-A55C-F65C6CD3237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729" y="6245225"/>
            <a:ext cx="2894542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17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4" name="Rectangle 6">
            <a:extLst>
              <a:ext uri="{FF2B5EF4-FFF2-40B4-BE49-F238E27FC236}">
                <a16:creationId xmlns:a16="http://schemas.microsoft.com/office/drawing/2014/main" id="{DDB87889-6D58-48BF-BE9B-8939EDC0217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729" y="6245225"/>
            <a:ext cx="2132542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17">
                <a:latin typeface="Arial" panose="020B0604020202020204" pitchFamily="34" charset="0"/>
              </a:defRPr>
            </a:lvl1pPr>
          </a:lstStyle>
          <a:p>
            <a:fld id="{EB67ED58-249D-47CF-BC35-61B32E0D083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2295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583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583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583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583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583">
          <a:solidFill>
            <a:schemeClr val="tx2"/>
          </a:solidFill>
          <a:latin typeface="Arial" panose="020B0604020202020204" pitchFamily="34" charset="0"/>
        </a:defRPr>
      </a:lvl5pPr>
      <a:lvl6pPr marL="476193" algn="ctr" rtl="0" fontAlgn="base">
        <a:spcBef>
          <a:spcPct val="0"/>
        </a:spcBef>
        <a:spcAft>
          <a:spcPct val="0"/>
        </a:spcAft>
        <a:defRPr sz="4583">
          <a:solidFill>
            <a:schemeClr val="tx2"/>
          </a:solidFill>
          <a:latin typeface="Arial" panose="020B0604020202020204" pitchFamily="34" charset="0"/>
        </a:defRPr>
      </a:lvl6pPr>
      <a:lvl7pPr marL="952386" algn="ctr" rtl="0" fontAlgn="base">
        <a:spcBef>
          <a:spcPct val="0"/>
        </a:spcBef>
        <a:spcAft>
          <a:spcPct val="0"/>
        </a:spcAft>
        <a:defRPr sz="4583">
          <a:solidFill>
            <a:schemeClr val="tx2"/>
          </a:solidFill>
          <a:latin typeface="Arial" panose="020B0604020202020204" pitchFamily="34" charset="0"/>
        </a:defRPr>
      </a:lvl7pPr>
      <a:lvl8pPr marL="1428579" algn="ctr" rtl="0" fontAlgn="base">
        <a:spcBef>
          <a:spcPct val="0"/>
        </a:spcBef>
        <a:spcAft>
          <a:spcPct val="0"/>
        </a:spcAft>
        <a:defRPr sz="4583">
          <a:solidFill>
            <a:schemeClr val="tx2"/>
          </a:solidFill>
          <a:latin typeface="Arial" panose="020B0604020202020204" pitchFamily="34" charset="0"/>
        </a:defRPr>
      </a:lvl8pPr>
      <a:lvl9pPr marL="1904771" algn="ctr" rtl="0" fontAlgn="base">
        <a:spcBef>
          <a:spcPct val="0"/>
        </a:spcBef>
        <a:spcAft>
          <a:spcPct val="0"/>
        </a:spcAft>
        <a:defRPr sz="4583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55851" indent="-355851" algn="l" rtl="0" eaLnBrk="0" fontAlgn="base" hangingPunct="0">
        <a:spcBef>
          <a:spcPct val="20000"/>
        </a:spcBef>
        <a:spcAft>
          <a:spcPct val="0"/>
        </a:spcAft>
        <a:buChar char="•"/>
        <a:defRPr sz="3333" kern="1200">
          <a:solidFill>
            <a:schemeClr val="tx1"/>
          </a:solidFill>
          <a:latin typeface="+mn-lt"/>
          <a:ea typeface="+mn-ea"/>
          <a:cs typeface="+mn-cs"/>
        </a:defRPr>
      </a:lvl1pPr>
      <a:lvl2pPr marL="772552" indent="-296321" algn="l" rtl="0" eaLnBrk="0" fontAlgn="base" hangingPunct="0">
        <a:spcBef>
          <a:spcPct val="20000"/>
        </a:spcBef>
        <a:spcAft>
          <a:spcPct val="0"/>
        </a:spcAft>
        <a:buChar char="–"/>
        <a:defRPr sz="2917" kern="1200">
          <a:solidFill>
            <a:schemeClr val="tx1"/>
          </a:solidFill>
          <a:latin typeface="+mn-lt"/>
          <a:ea typeface="+mn-ea"/>
          <a:cs typeface="+mn-cs"/>
        </a:defRPr>
      </a:lvl2pPr>
      <a:lvl3pPr marL="1189255" indent="-236793" algn="l" rtl="0" eaLnBrk="0" fontAlgn="base" hangingPunct="0">
        <a:spcBef>
          <a:spcPct val="20000"/>
        </a:spcBef>
        <a:spcAft>
          <a:spcPct val="0"/>
        </a:spcAft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665486" indent="-236793" algn="l" rtl="0" eaLnBrk="0" fontAlgn="base" hangingPunct="0">
        <a:spcBef>
          <a:spcPct val="20000"/>
        </a:spcBef>
        <a:spcAft>
          <a:spcPct val="0"/>
        </a:spcAft>
        <a:buChar char="–"/>
        <a:defRPr sz="2083" kern="1200">
          <a:solidFill>
            <a:schemeClr val="tx1"/>
          </a:solidFill>
          <a:latin typeface="+mn-lt"/>
          <a:ea typeface="+mn-ea"/>
          <a:cs typeface="+mn-cs"/>
        </a:defRPr>
      </a:lvl4pPr>
      <a:lvl5pPr marL="2141717" indent="-236793" algn="l" rtl="0" eaLnBrk="0" fontAlgn="base" hangingPunct="0">
        <a:spcBef>
          <a:spcPct val="20000"/>
        </a:spcBef>
        <a:spcAft>
          <a:spcPct val="0"/>
        </a:spcAft>
        <a:buChar char="»"/>
        <a:defRPr sz="2083" kern="1200">
          <a:solidFill>
            <a:schemeClr val="tx1"/>
          </a:solidFill>
          <a:latin typeface="+mn-lt"/>
          <a:ea typeface="+mn-ea"/>
          <a:cs typeface="+mn-cs"/>
        </a:defRPr>
      </a:lvl5pPr>
      <a:lvl6pPr marL="2619061" indent="-238096" algn="l" defTabSz="952386" rtl="0" eaLnBrk="1" latinLnBrk="0" hangingPunct="1">
        <a:lnSpc>
          <a:spcPct val="90000"/>
        </a:lnSpc>
        <a:spcBef>
          <a:spcPts val="521"/>
        </a:spcBef>
        <a:buFont typeface="Arial" panose="020B0604020202020204" pitchFamily="34" charset="0"/>
        <a:buChar char="•"/>
        <a:defRPr sz="1833" kern="1200">
          <a:solidFill>
            <a:schemeClr val="tx1"/>
          </a:solidFill>
          <a:latin typeface="+mn-lt"/>
          <a:ea typeface="+mn-ea"/>
          <a:cs typeface="+mn-cs"/>
        </a:defRPr>
      </a:lvl6pPr>
      <a:lvl7pPr marL="3095254" indent="-238096" algn="l" defTabSz="952386" rtl="0" eaLnBrk="1" latinLnBrk="0" hangingPunct="1">
        <a:lnSpc>
          <a:spcPct val="90000"/>
        </a:lnSpc>
        <a:spcBef>
          <a:spcPts val="521"/>
        </a:spcBef>
        <a:buFont typeface="Arial" panose="020B0604020202020204" pitchFamily="34" charset="0"/>
        <a:buChar char="•"/>
        <a:defRPr sz="1833" kern="1200">
          <a:solidFill>
            <a:schemeClr val="tx1"/>
          </a:solidFill>
          <a:latin typeface="+mn-lt"/>
          <a:ea typeface="+mn-ea"/>
          <a:cs typeface="+mn-cs"/>
        </a:defRPr>
      </a:lvl7pPr>
      <a:lvl8pPr marL="3571446" indent="-238096" algn="l" defTabSz="952386" rtl="0" eaLnBrk="1" latinLnBrk="0" hangingPunct="1">
        <a:lnSpc>
          <a:spcPct val="90000"/>
        </a:lnSpc>
        <a:spcBef>
          <a:spcPts val="521"/>
        </a:spcBef>
        <a:buFont typeface="Arial" panose="020B0604020202020204" pitchFamily="34" charset="0"/>
        <a:buChar char="•"/>
        <a:defRPr sz="1833" kern="1200">
          <a:solidFill>
            <a:schemeClr val="tx1"/>
          </a:solidFill>
          <a:latin typeface="+mn-lt"/>
          <a:ea typeface="+mn-ea"/>
          <a:cs typeface="+mn-cs"/>
        </a:defRPr>
      </a:lvl8pPr>
      <a:lvl9pPr marL="4047639" indent="-238096" algn="l" defTabSz="952386" rtl="0" eaLnBrk="1" latinLnBrk="0" hangingPunct="1">
        <a:lnSpc>
          <a:spcPct val="90000"/>
        </a:lnSpc>
        <a:spcBef>
          <a:spcPts val="521"/>
        </a:spcBef>
        <a:buFont typeface="Arial" panose="020B0604020202020204" pitchFamily="34" charset="0"/>
        <a:buChar char="•"/>
        <a:defRPr sz="18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52386" rtl="0" eaLnBrk="1" latinLnBrk="0" hangingPunct="1">
        <a:defRPr sz="1833" kern="1200">
          <a:solidFill>
            <a:schemeClr val="tx1"/>
          </a:solidFill>
          <a:latin typeface="+mn-lt"/>
          <a:ea typeface="+mn-ea"/>
          <a:cs typeface="+mn-cs"/>
        </a:defRPr>
      </a:lvl1pPr>
      <a:lvl2pPr marL="476193" algn="l" defTabSz="952386" rtl="0" eaLnBrk="1" latinLnBrk="0" hangingPunct="1">
        <a:defRPr sz="1833" kern="1200">
          <a:solidFill>
            <a:schemeClr val="tx1"/>
          </a:solidFill>
          <a:latin typeface="+mn-lt"/>
          <a:ea typeface="+mn-ea"/>
          <a:cs typeface="+mn-cs"/>
        </a:defRPr>
      </a:lvl2pPr>
      <a:lvl3pPr marL="952386" algn="l" defTabSz="952386" rtl="0" eaLnBrk="1" latinLnBrk="0" hangingPunct="1">
        <a:defRPr sz="1833" kern="1200">
          <a:solidFill>
            <a:schemeClr val="tx1"/>
          </a:solidFill>
          <a:latin typeface="+mn-lt"/>
          <a:ea typeface="+mn-ea"/>
          <a:cs typeface="+mn-cs"/>
        </a:defRPr>
      </a:lvl3pPr>
      <a:lvl4pPr marL="1428579" algn="l" defTabSz="952386" rtl="0" eaLnBrk="1" latinLnBrk="0" hangingPunct="1">
        <a:defRPr sz="1833" kern="1200">
          <a:solidFill>
            <a:schemeClr val="tx1"/>
          </a:solidFill>
          <a:latin typeface="+mn-lt"/>
          <a:ea typeface="+mn-ea"/>
          <a:cs typeface="+mn-cs"/>
        </a:defRPr>
      </a:lvl4pPr>
      <a:lvl5pPr marL="1904771" algn="l" defTabSz="952386" rtl="0" eaLnBrk="1" latinLnBrk="0" hangingPunct="1">
        <a:defRPr sz="1833" kern="1200">
          <a:solidFill>
            <a:schemeClr val="tx1"/>
          </a:solidFill>
          <a:latin typeface="+mn-lt"/>
          <a:ea typeface="+mn-ea"/>
          <a:cs typeface="+mn-cs"/>
        </a:defRPr>
      </a:lvl5pPr>
      <a:lvl6pPr marL="2380964" algn="l" defTabSz="952386" rtl="0" eaLnBrk="1" latinLnBrk="0" hangingPunct="1">
        <a:defRPr sz="1833" kern="1200">
          <a:solidFill>
            <a:schemeClr val="tx1"/>
          </a:solidFill>
          <a:latin typeface="+mn-lt"/>
          <a:ea typeface="+mn-ea"/>
          <a:cs typeface="+mn-cs"/>
        </a:defRPr>
      </a:lvl6pPr>
      <a:lvl7pPr marL="2857157" algn="l" defTabSz="952386" rtl="0" eaLnBrk="1" latinLnBrk="0" hangingPunct="1">
        <a:defRPr sz="1833" kern="1200">
          <a:solidFill>
            <a:schemeClr val="tx1"/>
          </a:solidFill>
          <a:latin typeface="+mn-lt"/>
          <a:ea typeface="+mn-ea"/>
          <a:cs typeface="+mn-cs"/>
        </a:defRPr>
      </a:lvl7pPr>
      <a:lvl8pPr marL="3333350" algn="l" defTabSz="952386" rtl="0" eaLnBrk="1" latinLnBrk="0" hangingPunct="1">
        <a:defRPr sz="1833" kern="1200">
          <a:solidFill>
            <a:schemeClr val="tx1"/>
          </a:solidFill>
          <a:latin typeface="+mn-lt"/>
          <a:ea typeface="+mn-ea"/>
          <a:cs typeface="+mn-cs"/>
        </a:defRPr>
      </a:lvl8pPr>
      <a:lvl9pPr marL="3809543" algn="l" defTabSz="952386" rtl="0" eaLnBrk="1" latinLnBrk="0" hangingPunct="1">
        <a:defRPr sz="18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DD629E-10BD-45C1-9C6A-589D2DD617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637FC8-47B1-4A5E-A41C-EEF06F66B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0608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NULL" TargetMode="External"/><Relationship Id="rId7" Type="http://schemas.openxmlformats.org/officeDocument/2006/relationships/image" Target="../media/image26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31.xml"/><Relationship Id="rId4" Type="http://schemas.microsoft.com/office/2007/relationships/media" Target="../media/media5.m4a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NULL" TargetMode="External"/><Relationship Id="rId7" Type="http://schemas.openxmlformats.org/officeDocument/2006/relationships/image" Target="../media/image27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8.jpeg"/><Relationship Id="rId5" Type="http://schemas.openxmlformats.org/officeDocument/2006/relationships/slideLayout" Target="../slideLayouts/slideLayout18.xml"/><Relationship Id="rId4" Type="http://schemas.microsoft.com/office/2007/relationships/media" Target="../media/media5.m4a"/><Relationship Id="rId9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NULL" TargetMode="External"/><Relationship Id="rId7" Type="http://schemas.openxmlformats.org/officeDocument/2006/relationships/image" Target="../media/image28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8.jpeg"/><Relationship Id="rId5" Type="http://schemas.openxmlformats.org/officeDocument/2006/relationships/slideLayout" Target="../slideLayouts/slideLayout42.xml"/><Relationship Id="rId10" Type="http://schemas.openxmlformats.org/officeDocument/2006/relationships/image" Target="../media/image18.png"/><Relationship Id="rId4" Type="http://schemas.microsoft.com/office/2007/relationships/media" Target="../media/media5.m4a"/><Relationship Id="rId9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NULL" TargetMode="External"/><Relationship Id="rId7" Type="http://schemas.openxmlformats.org/officeDocument/2006/relationships/image" Target="../media/image30.png"/><Relationship Id="rId12" Type="http://schemas.openxmlformats.org/officeDocument/2006/relationships/image" Target="../media/image18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8.jpeg"/><Relationship Id="rId11" Type="http://schemas.openxmlformats.org/officeDocument/2006/relationships/image" Target="../media/image21.png"/><Relationship Id="rId5" Type="http://schemas.openxmlformats.org/officeDocument/2006/relationships/slideLayout" Target="../slideLayouts/slideLayout42.xml"/><Relationship Id="rId10" Type="http://schemas.openxmlformats.org/officeDocument/2006/relationships/image" Target="../media/image32.png"/><Relationship Id="rId4" Type="http://schemas.microsoft.com/office/2007/relationships/media" Target="../media/media5.m4a"/><Relationship Id="rId9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2.pn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2.mp3"/><Relationship Id="rId7" Type="http://schemas.openxmlformats.org/officeDocument/2006/relationships/image" Target="../media/image1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50.xml"/><Relationship Id="rId4" Type="http://schemas.openxmlformats.org/officeDocument/2006/relationships/audio" Target="../media/media2.mp3"/><Relationship Id="rId9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3.m4a"/><Relationship Id="rId7" Type="http://schemas.openxmlformats.org/officeDocument/2006/relationships/image" Target="../media/image1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6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4a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media" Target="../media/media3.m4a"/><Relationship Id="rId7" Type="http://schemas.openxmlformats.org/officeDocument/2006/relationships/image" Target="../media/image20.jp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9.jp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8.png"/><Relationship Id="rId4" Type="http://schemas.openxmlformats.org/officeDocument/2006/relationships/audio" Target="../media/media3.m4a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8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0" y="1017396"/>
            <a:ext cx="9144000" cy="59939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0" y="3501"/>
            <a:ext cx="9144000" cy="101389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9551" y="758923"/>
            <a:ext cx="7560841" cy="1013894"/>
          </a:xfrm>
          <a:prstGeom prst="rect">
            <a:avLst/>
          </a:prstGeom>
          <a:noFill/>
        </p:spPr>
        <p:txBody>
          <a:bodyPr wrap="square" rtlCol="0">
            <a:prstTxWarp prst="textCurveDown">
              <a:avLst>
                <a:gd name="adj" fmla="val 40412"/>
              </a:avLst>
            </a:prstTxWarp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em </a:t>
            </a:r>
          </a:p>
          <a:p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72400" y="6165304"/>
            <a:ext cx="285327" cy="2287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9231" y="-7606"/>
            <a:ext cx="694769" cy="694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5727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ĐỌC NHẠC SỐ 3">
            <a:hlinkClick r:id="" action="ppaction://media"/>
            <a:extLst>
              <a:ext uri="{FF2B5EF4-FFF2-40B4-BE49-F238E27FC236}">
                <a16:creationId xmlns:a16="http://schemas.microsoft.com/office/drawing/2014/main" id="{F7DD627F-C6F0-496E-8688-766ED53F7E5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31446" y="0"/>
            <a:ext cx="9211957" cy="6858000"/>
          </a:xfrm>
          <a:prstGeom prst="rect">
            <a:avLst/>
          </a:prstGeom>
        </p:spPr>
      </p:pic>
      <p:pic>
        <p:nvPicPr>
          <p:cNvPr id="3" name="Gv đọc mẫu TĐ N số 3">
            <a:hlinkClick r:id="" action="ppaction://media"/>
            <a:extLst>
              <a:ext uri="{FF2B5EF4-FFF2-40B4-BE49-F238E27FC236}">
                <a16:creationId xmlns:a16="http://schemas.microsoft.com/office/drawing/2014/main" id="{8D3094DD-4BA1-4A75-AD57-4236DB318C5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1276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11560" y="1412776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683340"/>
      </p:ext>
    </p:extLst>
  </p:cSld>
  <p:clrMapOvr>
    <a:masterClrMapping/>
  </p:clrMapOvr>
  <p:timing>
    <p:tnLst>
      <p:par>
        <p:cTn id="1" dur="indefinite" restart="never" nodeType="tmRoot">
          <p:childTnLst>
            <p:video fullScrn="1">
              <p:cMediaNode vol="100000">
                <p:cTn id="2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>
                      <p:stCondLst>
                        <p:cond delay="0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53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1" descr="14">
            <a:extLst>
              <a:ext uri="{FF2B5EF4-FFF2-40B4-BE49-F238E27FC236}">
                <a16:creationId xmlns:a16="http://schemas.microsoft.com/office/drawing/2014/main" id="{304DFE38-CD49-4B34-A4AE-468AC7E9D4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117">
            <a:extLst>
              <a:ext uri="{FF2B5EF4-FFF2-40B4-BE49-F238E27FC236}">
                <a16:creationId xmlns:a16="http://schemas.microsoft.com/office/drawing/2014/main" id="{1008691B-44C6-4E64-A9CE-A0543F7903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417" y="1628800"/>
            <a:ext cx="7200636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doc nhac.mp3">
            <a:hlinkClick r:id="" action="ppaction://media"/>
            <a:extLst>
              <a:ext uri="{FF2B5EF4-FFF2-40B4-BE49-F238E27FC236}">
                <a16:creationId xmlns:a16="http://schemas.microsoft.com/office/drawing/2014/main" id="{E5B2A0D7-BDF9-4C38-B9D4-4EA0AD94F9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343800" y="1376772"/>
            <a:ext cx="518962" cy="50405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BCA0B2A-7BE4-4180-94F0-ED4476927ECA}"/>
              </a:ext>
            </a:extLst>
          </p:cNvPr>
          <p:cNvSpPr txBox="1"/>
          <p:nvPr/>
        </p:nvSpPr>
        <p:spPr>
          <a:xfrm>
            <a:off x="827584" y="1268760"/>
            <a:ext cx="5688632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NHẠC THEO KÍ HIỆU BÀN TAY</a:t>
            </a:r>
            <a:endParaRPr kumimoji="0" lang="en-US" sz="23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Gv đọc mẫu TĐ N số 3">
            <a:hlinkClick r:id="" action="ppaction://media"/>
            <a:extLst>
              <a:ext uri="{FF2B5EF4-FFF2-40B4-BE49-F238E27FC236}">
                <a16:creationId xmlns:a16="http://schemas.microsoft.com/office/drawing/2014/main" id="{201737EE-E16F-458E-A2BC-6680C77F19E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1276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8984" y="1880828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2435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33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59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0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64286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1" descr="14">
            <a:extLst>
              <a:ext uri="{FF2B5EF4-FFF2-40B4-BE49-F238E27FC236}">
                <a16:creationId xmlns:a16="http://schemas.microsoft.com/office/drawing/2014/main" id="{97CBA36F-EC04-483C-8454-8F73A169E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6">
            <a:extLst>
              <a:ext uri="{FF2B5EF4-FFF2-40B4-BE49-F238E27FC236}">
                <a16:creationId xmlns:a16="http://schemas.microsoft.com/office/drawing/2014/main" id="{7A974AD6-52E7-4B3E-AD16-B0B8800B24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2178" y="1988345"/>
            <a:ext cx="6420114" cy="3241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11268" name="Picture 32">
            <a:extLst>
              <a:ext uri="{FF2B5EF4-FFF2-40B4-BE49-F238E27FC236}">
                <a16:creationId xmlns:a16="http://schemas.microsoft.com/office/drawing/2014/main" id="{D4561E4A-A797-40F0-A11A-7496816176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666"/>
          <a:stretch>
            <a:fillRect/>
          </a:stretch>
        </p:blipFill>
        <p:spPr bwMode="auto">
          <a:xfrm>
            <a:off x="1453223" y="1421472"/>
            <a:ext cx="6237553" cy="414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doc nhac.mp3">
            <a:hlinkClick r:id="" action="ppaction://media"/>
            <a:extLst>
              <a:ext uri="{FF2B5EF4-FFF2-40B4-BE49-F238E27FC236}">
                <a16:creationId xmlns:a16="http://schemas.microsoft.com/office/drawing/2014/main" id="{CA486503-0C1C-4128-9ACA-09D4F75497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527170" y="1421472"/>
            <a:ext cx="518962" cy="50405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1662748-5750-4E20-98CD-EA285CBEF24C}"/>
              </a:ext>
            </a:extLst>
          </p:cNvPr>
          <p:cNvSpPr txBox="1"/>
          <p:nvPr/>
        </p:nvSpPr>
        <p:spPr>
          <a:xfrm>
            <a:off x="937947" y="1196752"/>
            <a:ext cx="60103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 KẾT HỢP VỚI CÁC NHẠC CỤ GÕ ĐỆM 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Gv đọc mẫu TĐ N số 3">
            <a:hlinkClick r:id="" action="ppaction://media"/>
            <a:extLst>
              <a:ext uri="{FF2B5EF4-FFF2-40B4-BE49-F238E27FC236}">
                <a16:creationId xmlns:a16="http://schemas.microsoft.com/office/drawing/2014/main" id="{3DC81B55-9E03-458A-9EF9-0363B8F7085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1276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46231" y="1925528"/>
            <a:ext cx="457200" cy="4572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33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59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10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1" descr="14">
            <a:extLst>
              <a:ext uri="{FF2B5EF4-FFF2-40B4-BE49-F238E27FC236}">
                <a16:creationId xmlns:a16="http://schemas.microsoft.com/office/drawing/2014/main" id="{14705496-27EA-4E00-A664-A1694B5063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116">
            <a:extLst>
              <a:ext uri="{FF2B5EF4-FFF2-40B4-BE49-F238E27FC236}">
                <a16:creationId xmlns:a16="http://schemas.microsoft.com/office/drawing/2014/main" id="{302EAE51-419D-42F5-BA7F-5DA46F2EDB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843" y="1461139"/>
            <a:ext cx="7072313" cy="307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6" descr="Hơn 1 triệu phần thưởng miễn phí cho những thành viên sáng tạo trên  Pikbest. | Thiết kế, Dễ thương, Hình ảnh">
            <a:extLst>
              <a:ext uri="{FF2B5EF4-FFF2-40B4-BE49-F238E27FC236}">
                <a16:creationId xmlns:a16="http://schemas.microsoft.com/office/drawing/2014/main" id="{39876632-6C66-46FA-9D6E-71E9F1ECCB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94" t="3032" r="9447" b="71803"/>
          <a:stretch>
            <a:fillRect/>
          </a:stretch>
        </p:blipFill>
        <p:spPr bwMode="auto">
          <a:xfrm>
            <a:off x="7151688" y="2926292"/>
            <a:ext cx="641615" cy="703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3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E421A0A4-C1AC-4D3D-BB10-CE78832DD9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011" y="2895865"/>
            <a:ext cx="779198" cy="734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3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9535A429-6434-4550-8AF0-4ED192072A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2365" y="2909094"/>
            <a:ext cx="779198" cy="735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3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D16033C4-8D63-44BB-B40B-2474385D7B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6563" y="2954073"/>
            <a:ext cx="779198" cy="735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6" descr="Hơn 1 triệu phần thưởng miễn phí cho những thành viên sáng tạo trên  Pikbest. | Thiết kế, Dễ thương, Hình ảnh">
            <a:extLst>
              <a:ext uri="{FF2B5EF4-FFF2-40B4-BE49-F238E27FC236}">
                <a16:creationId xmlns:a16="http://schemas.microsoft.com/office/drawing/2014/main" id="{02CAC199-166E-4295-B199-A15060235A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94" t="3032" r="9447" b="71803"/>
          <a:stretch>
            <a:fillRect/>
          </a:stretch>
        </p:blipFill>
        <p:spPr bwMode="auto">
          <a:xfrm>
            <a:off x="5750719" y="2944812"/>
            <a:ext cx="640292" cy="703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5" name="Picture 6" descr="Hơn 1 triệu phần thưởng miễn phí cho những thành viên sáng tạo trên  Pikbest. | Thiết kế, Dễ thương, Hình ảnh">
            <a:extLst>
              <a:ext uri="{FF2B5EF4-FFF2-40B4-BE49-F238E27FC236}">
                <a16:creationId xmlns:a16="http://schemas.microsoft.com/office/drawing/2014/main" id="{D6F33712-7EDC-4D71-8B47-15113F845A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94" t="3032" r="9447" b="71803"/>
          <a:stretch>
            <a:fillRect/>
          </a:stretch>
        </p:blipFill>
        <p:spPr bwMode="auto">
          <a:xfrm>
            <a:off x="6391011" y="2919677"/>
            <a:ext cx="641614" cy="703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6" name="Picture 6" descr="Hơn 1 triệu phần thưởng miễn phí cho những thành viên sáng tạo trên  Pikbest. | Thiết kế, Dễ thương, Hình ảnh">
            <a:extLst>
              <a:ext uri="{FF2B5EF4-FFF2-40B4-BE49-F238E27FC236}">
                <a16:creationId xmlns:a16="http://schemas.microsoft.com/office/drawing/2014/main" id="{F4A11BA2-EC37-4248-9978-74902BEA9B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94" t="3032" r="9447" b="71803"/>
          <a:stretch>
            <a:fillRect/>
          </a:stretch>
        </p:blipFill>
        <p:spPr bwMode="auto">
          <a:xfrm>
            <a:off x="7171532" y="4430448"/>
            <a:ext cx="640292" cy="703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7" name="Picture 3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6C1B94B4-5FFF-4FE9-A78C-5988E8123E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3688" y="4328583"/>
            <a:ext cx="780521" cy="735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8" name="Picture 3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758E89A6-73C2-45BE-A45F-8C86F83A93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2449" y="4328583"/>
            <a:ext cx="779198" cy="735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9" name="Picture 3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E0DCC1ED-D669-416A-A325-503662AE63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2167" y="4328583"/>
            <a:ext cx="780521" cy="735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0" name="Picture 6" descr="Hơn 1 triệu phần thưởng miễn phí cho những thành viên sáng tạo trên  Pikbest. | Thiết kế, Dễ thương, Hình ảnh">
            <a:extLst>
              <a:ext uri="{FF2B5EF4-FFF2-40B4-BE49-F238E27FC236}">
                <a16:creationId xmlns:a16="http://schemas.microsoft.com/office/drawing/2014/main" id="{1E5FF79C-E6CB-46A5-B068-303649A211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94" t="3032" r="9447" b="71803"/>
          <a:stretch>
            <a:fillRect/>
          </a:stretch>
        </p:blipFill>
        <p:spPr bwMode="auto">
          <a:xfrm>
            <a:off x="5771886" y="4448969"/>
            <a:ext cx="641614" cy="703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1" name="Picture 6" descr="Hơn 1 triệu phần thưởng miễn phí cho những thành viên sáng tạo trên  Pikbest. | Thiết kế, Dễ thương, Hình ảnh">
            <a:extLst>
              <a:ext uri="{FF2B5EF4-FFF2-40B4-BE49-F238E27FC236}">
                <a16:creationId xmlns:a16="http://schemas.microsoft.com/office/drawing/2014/main" id="{AD8353CC-0B41-4371-A064-740C63B568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94" t="3032" r="9447" b="71803"/>
          <a:stretch>
            <a:fillRect/>
          </a:stretch>
        </p:blipFill>
        <p:spPr bwMode="auto">
          <a:xfrm>
            <a:off x="6391011" y="4423833"/>
            <a:ext cx="641614" cy="703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06B7D44-AC3B-418A-AC5C-F5170FDDB183}"/>
              </a:ext>
            </a:extLst>
          </p:cNvPr>
          <p:cNvSpPr txBox="1"/>
          <p:nvPr/>
        </p:nvSpPr>
        <p:spPr>
          <a:xfrm rot="10800000" flipV="1">
            <a:off x="1035842" y="1102016"/>
            <a:ext cx="59124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NHẠC KẾT HỢP BỘ GÕ CƠ THỂ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doc nhac.mp3">
            <a:hlinkClick r:id="" action="ppaction://media"/>
            <a:extLst>
              <a:ext uri="{FF2B5EF4-FFF2-40B4-BE49-F238E27FC236}">
                <a16:creationId xmlns:a16="http://schemas.microsoft.com/office/drawing/2014/main" id="{27C19669-6437-4997-8ADB-CD45723D8D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107116" y="1311654"/>
            <a:ext cx="518962" cy="504056"/>
          </a:xfrm>
          <a:prstGeom prst="rect">
            <a:avLst/>
          </a:prstGeom>
        </p:spPr>
      </p:pic>
      <p:pic>
        <p:nvPicPr>
          <p:cNvPr id="18" name="Gv đọc mẫu TĐ N số 3">
            <a:hlinkClick r:id="" action="ppaction://media"/>
            <a:extLst>
              <a:ext uri="{FF2B5EF4-FFF2-40B4-BE49-F238E27FC236}">
                <a16:creationId xmlns:a16="http://schemas.microsoft.com/office/drawing/2014/main" id="{7B71D39F-D303-4059-97F7-D95AAA3377B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127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35871" y="1848543"/>
            <a:ext cx="457200" cy="4572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33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590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10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1560" y="4437112"/>
            <a:ext cx="8280920" cy="3960440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dục-củng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cố-dặn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dò</a:t>
            </a:r>
            <a:endParaRPr lang="en-US" sz="4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21806">
            <a:off x="7265097" y="828780"/>
            <a:ext cx="475680" cy="381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4070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49" descr="D:\GIÁO ÁN 1 2020-2021\BÀI GIẢNG ĐIỆN TỬ\905f8dd73685c2db9b94.jpg">
            <a:extLst>
              <a:ext uri="{FF2B5EF4-FFF2-40B4-BE49-F238E27FC236}">
                <a16:creationId xmlns:a16="http://schemas.microsoft.com/office/drawing/2014/main" id="{ACCB1E95-B36E-4BF0-A754-B76B4F1E4A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073" y="0"/>
            <a:ext cx="9177073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63">
            <a:extLst>
              <a:ext uri="{FF2B5EF4-FFF2-40B4-BE49-F238E27FC236}">
                <a16:creationId xmlns:a16="http://schemas.microsoft.com/office/drawing/2014/main" id="{1AC0704F-B8A7-46E5-98DD-C81D0817B362}"/>
              </a:ext>
            </a:extLst>
          </p:cNvPr>
          <p:cNvSpPr>
            <a:spLocks noChangeArrowheads="1"/>
          </p:cNvSpPr>
          <p:nvPr/>
        </p:nvSpPr>
        <p:spPr bwMode="gray">
          <a:xfrm rot="5400000">
            <a:off x="1398985" y="5113735"/>
            <a:ext cx="773906" cy="142875"/>
          </a:xfrm>
          <a:prstGeom prst="rect">
            <a:avLst/>
          </a:prstGeom>
          <a:gradFill rotWithShape="1">
            <a:gsLst>
              <a:gs pos="0">
                <a:srgbClr val="CFCFCF"/>
              </a:gs>
              <a:gs pos="100000">
                <a:srgbClr val="5F5F5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76197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500">
              <a:solidFill>
                <a:srgbClr val="000000"/>
              </a:solidFill>
            </a:endParaRPr>
          </a:p>
        </p:txBody>
      </p:sp>
      <p:sp>
        <p:nvSpPr>
          <p:cNvPr id="4100" name="Text Box 26">
            <a:extLst>
              <a:ext uri="{FF2B5EF4-FFF2-40B4-BE49-F238E27FC236}">
                <a16:creationId xmlns:a16="http://schemas.microsoft.com/office/drawing/2014/main" id="{496BE9CA-29AE-4A7B-9885-CA5AD315B6BC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827583" y="451115"/>
            <a:ext cx="7549125" cy="605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7619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333" b="1" dirty="0">
                <a:solidFill>
                  <a:srgbClr val="0000FF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MÌNH CÙNG VỖ TAY</a:t>
            </a:r>
          </a:p>
        </p:txBody>
      </p:sp>
      <p:sp>
        <p:nvSpPr>
          <p:cNvPr id="4101" name="AutoShape 151" descr="Kết quả hình ảnh cho rong rắn lên mấy">
            <a:extLst>
              <a:ext uri="{FF2B5EF4-FFF2-40B4-BE49-F238E27FC236}">
                <a16:creationId xmlns:a16="http://schemas.microsoft.com/office/drawing/2014/main" id="{4A24864A-4859-4019-9296-45AC3259302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41574" y="451115"/>
            <a:ext cx="305593" cy="25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76197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500">
              <a:solidFill>
                <a:srgbClr val="000000"/>
              </a:solidFill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B816F8B-48C8-4EBD-807C-360E2E368D65}"/>
              </a:ext>
            </a:extLst>
          </p:cNvPr>
          <p:cNvGraphicFramePr>
            <a:graphicFrameLocks noGrp="1"/>
          </p:cNvGraphicFramePr>
          <p:nvPr/>
        </p:nvGraphicFramePr>
        <p:xfrm>
          <a:off x="1938073" y="2409032"/>
          <a:ext cx="5234781" cy="1164166"/>
        </p:xfrm>
        <a:graphic>
          <a:graphicData uri="http://schemas.openxmlformats.org/drawingml/2006/table">
            <a:tbl>
              <a:tblPr firstRow="1" firstCol="1" bandRow="1">
                <a:tableStyleId>{22838BEF-8BB2-4498-84A7-C5851F593DF1}</a:tableStyleId>
              </a:tblPr>
              <a:tblGrid>
                <a:gridCol w="8718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18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718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7303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7303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7303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8208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300" dirty="0" err="1">
                          <a:effectLst/>
                          <a:latin typeface="Cambria" pitchFamily="18" charset="0"/>
                        </a:rPr>
                        <a:t>Đô</a:t>
                      </a:r>
                      <a:endParaRPr lang="en-US" sz="1300" dirty="0">
                        <a:solidFill>
                          <a:srgbClr val="231F20"/>
                        </a:solidFill>
                        <a:effectLst/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57148" marR="5714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300">
                          <a:effectLst/>
                          <a:latin typeface="Cambria" pitchFamily="18" charset="0"/>
                        </a:rPr>
                        <a:t>Rê</a:t>
                      </a:r>
                      <a:endParaRPr lang="en-US" sz="1300">
                        <a:solidFill>
                          <a:srgbClr val="231F20"/>
                        </a:solidFill>
                        <a:effectLst/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57148" marR="5714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300">
                          <a:effectLst/>
                          <a:latin typeface="Cambria" pitchFamily="18" charset="0"/>
                        </a:rPr>
                        <a:t>Mi</a:t>
                      </a:r>
                      <a:endParaRPr lang="en-US" sz="1300">
                        <a:solidFill>
                          <a:srgbClr val="231F20"/>
                        </a:solidFill>
                        <a:effectLst/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57148" marR="5714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300">
                          <a:effectLst/>
                          <a:latin typeface="Cambria" pitchFamily="18" charset="0"/>
                        </a:rPr>
                        <a:t>Pha</a:t>
                      </a:r>
                      <a:endParaRPr lang="en-US" sz="1300">
                        <a:solidFill>
                          <a:srgbClr val="231F20"/>
                        </a:solidFill>
                        <a:effectLst/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57148" marR="5714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300">
                          <a:effectLst/>
                          <a:latin typeface="Cambria" pitchFamily="18" charset="0"/>
                        </a:rPr>
                        <a:t>Son</a:t>
                      </a:r>
                      <a:endParaRPr lang="en-US" sz="1300">
                        <a:solidFill>
                          <a:srgbClr val="231F20"/>
                        </a:solidFill>
                        <a:effectLst/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57148" marR="5714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300">
                          <a:effectLst/>
                          <a:latin typeface="Cambria" pitchFamily="18" charset="0"/>
                        </a:rPr>
                        <a:t>La</a:t>
                      </a:r>
                      <a:endParaRPr lang="en-US" sz="1300">
                        <a:solidFill>
                          <a:srgbClr val="231F20"/>
                        </a:solidFill>
                        <a:effectLst/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57148" marR="57148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208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300">
                          <a:effectLst/>
                          <a:latin typeface="Cambria" pitchFamily="18" charset="0"/>
                        </a:rPr>
                        <a:t>1</a:t>
                      </a:r>
                      <a:endParaRPr lang="en-US" sz="1300">
                        <a:solidFill>
                          <a:srgbClr val="231F20"/>
                        </a:solidFill>
                        <a:effectLst/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57148" marR="5714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300" b="1" dirty="0">
                          <a:effectLst/>
                          <a:latin typeface="Cambria" pitchFamily="18" charset="0"/>
                        </a:rPr>
                        <a:t>2</a:t>
                      </a:r>
                      <a:endParaRPr lang="en-US" sz="1300" b="1" dirty="0">
                        <a:solidFill>
                          <a:srgbClr val="231F20"/>
                        </a:solidFill>
                        <a:effectLst/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57148" marR="5714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300" b="1" dirty="0">
                          <a:effectLst/>
                          <a:latin typeface="Cambria" pitchFamily="18" charset="0"/>
                        </a:rPr>
                        <a:t>3</a:t>
                      </a:r>
                      <a:endParaRPr lang="en-US" sz="1300" b="1" dirty="0">
                        <a:solidFill>
                          <a:srgbClr val="231F20"/>
                        </a:solidFill>
                        <a:effectLst/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57148" marR="5714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300" b="1" dirty="0">
                          <a:effectLst/>
                          <a:latin typeface="Cambria" pitchFamily="18" charset="0"/>
                        </a:rPr>
                        <a:t>4</a:t>
                      </a:r>
                      <a:endParaRPr lang="en-US" sz="1300" b="1" dirty="0">
                        <a:solidFill>
                          <a:srgbClr val="231F20"/>
                        </a:solidFill>
                        <a:effectLst/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57148" marR="5714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300" b="1" dirty="0">
                          <a:effectLst/>
                          <a:latin typeface="Cambria" pitchFamily="18" charset="0"/>
                        </a:rPr>
                        <a:t>5</a:t>
                      </a:r>
                      <a:endParaRPr lang="en-US" sz="1300" b="1" dirty="0">
                        <a:solidFill>
                          <a:srgbClr val="231F20"/>
                        </a:solidFill>
                        <a:effectLst/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57148" marR="5714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300" b="1" dirty="0">
                          <a:effectLst/>
                          <a:latin typeface="Cambria" pitchFamily="18" charset="0"/>
                        </a:rPr>
                        <a:t>6</a:t>
                      </a:r>
                      <a:endParaRPr lang="en-US" sz="1300" b="1" dirty="0">
                        <a:solidFill>
                          <a:srgbClr val="231F20"/>
                        </a:solidFill>
                        <a:effectLst/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57148" marR="57148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0" name="Picture 3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409AD901-203A-4B66-93FF-28E43E7890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844" y="3683000"/>
            <a:ext cx="623093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1CF8838D-4394-4846-8FBF-C87D0B630F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1896" y="3683000"/>
            <a:ext cx="623094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8D23B927-FBB7-4A3A-A58B-660DAA8E9B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1480" y="3683000"/>
            <a:ext cx="623094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6F4D09E5-0DF4-44CF-B56F-35CF0BB9DE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542" y="3683000"/>
            <a:ext cx="623094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1B825092-A556-4699-B8C9-565BD4A7E0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969" y="3683000"/>
            <a:ext cx="623093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23CC9BC6-6B35-4FF9-8FB9-98EDABC056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1552" y="3683000"/>
            <a:ext cx="624417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11" descr="14">
            <a:extLst>
              <a:ext uri="{FF2B5EF4-FFF2-40B4-BE49-F238E27FC236}">
                <a16:creationId xmlns:a16="http://schemas.microsoft.com/office/drawing/2014/main" id="{2C6E75A4-4147-4E7D-9DFA-191FBA4E2C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26">
            <a:extLst>
              <a:ext uri="{FF2B5EF4-FFF2-40B4-BE49-F238E27FC236}">
                <a16:creationId xmlns:a16="http://schemas.microsoft.com/office/drawing/2014/main" id="{BE89805F-20DA-4242-8BB4-5894A98CDA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068485"/>
            <a:ext cx="7056784" cy="1090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6" name="Picture 13" descr="Xuân - chùm thơ luật đường">
            <a:extLst>
              <a:ext uri="{FF2B5EF4-FFF2-40B4-BE49-F238E27FC236}">
                <a16:creationId xmlns:a16="http://schemas.microsoft.com/office/drawing/2014/main" id="{9F21A288-8397-4589-B89C-82618CBA1D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2542" y="1443303"/>
            <a:ext cx="1600729" cy="3260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20" descr="C:\Users\Administrator\Desktop\311-3112260_cnh-o-png-hoa-o-psd-hoa-o.png">
            <a:extLst>
              <a:ext uri="{FF2B5EF4-FFF2-40B4-BE49-F238E27FC236}">
                <a16:creationId xmlns:a16="http://schemas.microsoft.com/office/drawing/2014/main" id="{07AD330A-577D-41A3-AFA9-D7CE6A868B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4" b="5891"/>
          <a:stretch>
            <a:fillRect/>
          </a:stretch>
        </p:blipFill>
        <p:spPr bwMode="auto">
          <a:xfrm>
            <a:off x="371740" y="3876146"/>
            <a:ext cx="1899708" cy="1353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0" name="Text Box 10">
            <a:extLst>
              <a:ext uri="{FF2B5EF4-FFF2-40B4-BE49-F238E27FC236}">
                <a16:creationId xmlns:a16="http://schemas.microsoft.com/office/drawing/2014/main" id="{A665F9BD-2C4B-4989-94CC-E0561EAD82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6553" y="3021542"/>
            <a:ext cx="2235729" cy="403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76197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000" b="1">
                <a:solidFill>
                  <a:srgbClr val="1713CB"/>
                </a:solidFill>
                <a:latin typeface="Cambria" panose="02040503050406030204" pitchFamily="18" charset="0"/>
              </a:rPr>
              <a:t>ÔN TẬP BÀI HÁT:</a:t>
            </a:r>
          </a:p>
        </p:txBody>
      </p:sp>
      <p:sp>
        <p:nvSpPr>
          <p:cNvPr id="9" name="Text Box 10">
            <a:extLst>
              <a:ext uri="{FF2B5EF4-FFF2-40B4-BE49-F238E27FC236}">
                <a16:creationId xmlns:a16="http://schemas.microsoft.com/office/drawing/2014/main" id="{7A6FDB34-21C8-4296-94F3-EC106EA06C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4938" y="3308615"/>
            <a:ext cx="6686021" cy="55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76197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000" b="1" dirty="0">
                <a:solidFill>
                  <a:srgbClr val="FF0000"/>
                </a:solidFill>
                <a:latin typeface="Cambria" panose="02040503050406030204" pitchFamily="18" charset="0"/>
              </a:rPr>
              <a:t>HOA LÁ MÙA XUÂN</a:t>
            </a:r>
          </a:p>
        </p:txBody>
      </p:sp>
      <p:sp>
        <p:nvSpPr>
          <p:cNvPr id="11" name="Text Box 10">
            <a:extLst>
              <a:ext uri="{FF2B5EF4-FFF2-40B4-BE49-F238E27FC236}">
                <a16:creationId xmlns:a16="http://schemas.microsoft.com/office/drawing/2014/main" id="{441363BC-7D4D-44EC-9BEE-DD06D38473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4938" y="4060032"/>
            <a:ext cx="6686021" cy="55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76197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000" b="1">
                <a:solidFill>
                  <a:srgbClr val="FF0000"/>
                </a:solidFill>
                <a:latin typeface="Cambria" panose="02040503050406030204" pitchFamily="18" charset="0"/>
              </a:rPr>
              <a:t>BÀI SỐ 3</a:t>
            </a:r>
          </a:p>
        </p:txBody>
      </p:sp>
      <p:sp>
        <p:nvSpPr>
          <p:cNvPr id="10" name="Text Box 10">
            <a:extLst>
              <a:ext uri="{FF2B5EF4-FFF2-40B4-BE49-F238E27FC236}">
                <a16:creationId xmlns:a16="http://schemas.microsoft.com/office/drawing/2014/main" id="{0759E9D3-AD3D-4E8A-A840-68D1E0FFDE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1105" y="3767667"/>
            <a:ext cx="2235729" cy="403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761970" fontAlgn="base">
              <a:spcBef>
                <a:spcPct val="50000"/>
              </a:spcBef>
              <a:spcAft>
                <a:spcPct val="0"/>
              </a:spcAft>
            </a:pPr>
            <a:r>
              <a:rPr lang="vi-VN" altLang="en-US" sz="2000" b="1" dirty="0">
                <a:solidFill>
                  <a:srgbClr val="1713CB"/>
                </a:solidFill>
                <a:latin typeface="Cambria" panose="02040503050406030204" pitchFamily="18" charset="0"/>
              </a:rPr>
              <a:t>ÔN </a:t>
            </a:r>
            <a:r>
              <a:rPr lang="en-US" altLang="en-US" sz="2000" b="1" dirty="0">
                <a:solidFill>
                  <a:srgbClr val="1713CB"/>
                </a:solidFill>
                <a:latin typeface="Cambria" panose="02040503050406030204" pitchFamily="18" charset="0"/>
              </a:rPr>
              <a:t>ĐỌC NHẠC: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9B41750-217A-4142-8F49-CAB32B25DF52}"/>
              </a:ext>
            </a:extLst>
          </p:cNvPr>
          <p:cNvSpPr txBox="1"/>
          <p:nvPr/>
        </p:nvSpPr>
        <p:spPr>
          <a:xfrm>
            <a:off x="3347864" y="2420888"/>
            <a:ext cx="23042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22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1" descr="14">
            <a:extLst>
              <a:ext uri="{FF2B5EF4-FFF2-40B4-BE49-F238E27FC236}">
                <a16:creationId xmlns:a16="http://schemas.microsoft.com/office/drawing/2014/main" id="{DF31182D-7493-4AAA-B3CF-D35B8E99F9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3">
            <a:extLst>
              <a:ext uri="{FF2B5EF4-FFF2-40B4-BE49-F238E27FC236}">
                <a16:creationId xmlns:a16="http://schemas.microsoft.com/office/drawing/2014/main" id="{414C8E47-F538-4FC4-8428-C61C173A6C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92271" y="4073261"/>
            <a:ext cx="2820458" cy="55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7619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</a:rPr>
              <a:t>Hoàng Hà</a:t>
            </a:r>
          </a:p>
        </p:txBody>
      </p:sp>
      <p:pic>
        <p:nvPicPr>
          <p:cNvPr id="7172" name="Picture 26">
            <a:extLst>
              <a:ext uri="{FF2B5EF4-FFF2-40B4-BE49-F238E27FC236}">
                <a16:creationId xmlns:a16="http://schemas.microsoft.com/office/drawing/2014/main" id="{807CCDB7-C0EB-4075-86F5-2513AB4260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074" y="1443303"/>
            <a:ext cx="5401468" cy="153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13" descr="Xuân - chùm thơ luật đường">
            <a:extLst>
              <a:ext uri="{FF2B5EF4-FFF2-40B4-BE49-F238E27FC236}">
                <a16:creationId xmlns:a16="http://schemas.microsoft.com/office/drawing/2014/main" id="{2D13D365-F83C-48F2-832C-758EB06525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9771" y="1443303"/>
            <a:ext cx="1333500" cy="2045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20" descr="C:\Users\Administrator\Desktop\311-3112260_cnh-o-png-hoa-o-psd-hoa-o.png">
            <a:extLst>
              <a:ext uri="{FF2B5EF4-FFF2-40B4-BE49-F238E27FC236}">
                <a16:creationId xmlns:a16="http://schemas.microsoft.com/office/drawing/2014/main" id="{ADE5B268-4EE8-4DEF-862F-E74DC74480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91"/>
          <a:stretch>
            <a:fillRect/>
          </a:stretch>
        </p:blipFill>
        <p:spPr bwMode="auto">
          <a:xfrm>
            <a:off x="416720" y="3488532"/>
            <a:ext cx="1733021" cy="1744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0" name="Text Box 10">
            <a:extLst>
              <a:ext uri="{FF2B5EF4-FFF2-40B4-BE49-F238E27FC236}">
                <a16:creationId xmlns:a16="http://schemas.microsoft.com/office/drawing/2014/main" id="{D12B3946-4156-45F4-8FA4-FEBBF54102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5720" y="3300678"/>
            <a:ext cx="6686021" cy="788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76197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5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HOA LÁ MÙA XUÂN</a:t>
            </a:r>
          </a:p>
        </p:txBody>
      </p:sp>
      <p:sp>
        <p:nvSpPr>
          <p:cNvPr id="7176" name="Text Box 10">
            <a:extLst>
              <a:ext uri="{FF2B5EF4-FFF2-40B4-BE49-F238E27FC236}">
                <a16:creationId xmlns:a16="http://schemas.microsoft.com/office/drawing/2014/main" id="{FBAD1BC3-B184-4DBA-9DF1-67FEF75198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907" y="2895865"/>
            <a:ext cx="6686021" cy="455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76197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333" b="1" i="0" u="none" strike="noStrike" kern="1200" cap="none" spc="0" normalizeH="0" baseline="0" noProof="0" dirty="0">
                <a:ln>
                  <a:noFill/>
                </a:ln>
                <a:solidFill>
                  <a:srgbClr val="1713CB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ÔN TẬP BÀI HÁT</a:t>
            </a:r>
          </a:p>
        </p:txBody>
      </p:sp>
    </p:spTree>
    <p:extLst>
      <p:ext uri="{BB962C8B-B14F-4D97-AF65-F5344CB8AC3E}">
        <p14:creationId xmlns:p14="http://schemas.microsoft.com/office/powerpoint/2010/main" val="810283546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95536" y="-99392"/>
            <a:ext cx="24482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Hát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mẫu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HOA LÁ MÙA XUÂN - HÁT MẪU - CĐ5 00_00_07-00_00_54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51760" y="551176"/>
            <a:ext cx="8474016" cy="6013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8981" y="3324500"/>
            <a:ext cx="210027" cy="168381"/>
          </a:xfrm>
          <a:prstGeom prst="rect">
            <a:avLst/>
          </a:prstGeom>
        </p:spPr>
      </p:pic>
      <p:pic>
        <p:nvPicPr>
          <p:cNvPr id="10" name="beat 1 lan bgd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03409" y="951766"/>
            <a:ext cx="609600" cy="609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9231" y="-7606"/>
            <a:ext cx="694769" cy="694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4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607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187624" y="148266"/>
            <a:ext cx="38884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Hát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 hợp với gõ phách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3946" y="6521238"/>
            <a:ext cx="420054" cy="336761"/>
          </a:xfrm>
          <a:prstGeom prst="rect">
            <a:avLst/>
          </a:prstGeom>
        </p:spPr>
      </p:pic>
      <p:pic>
        <p:nvPicPr>
          <p:cNvPr id="7" name="beat 1 lan bg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956376" y="6050468"/>
            <a:ext cx="609600" cy="609600"/>
          </a:xfrm>
          <a:prstGeom prst="rect">
            <a:avLst/>
          </a:prstGeom>
        </p:spPr>
      </p:pic>
      <p:pic>
        <p:nvPicPr>
          <p:cNvPr id="2" name="Media1 (mp3cut.net)">
            <a:hlinkClick r:id="" action="ppaction://media"/>
            <a:extLst>
              <a:ext uri="{FF2B5EF4-FFF2-40B4-BE49-F238E27FC236}">
                <a16:creationId xmlns:a16="http://schemas.microsoft.com/office/drawing/2014/main" id="{9B5B8092-A7A7-43D6-A321-9F16CFE761A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2536" y="8367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845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276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725144"/>
            <a:ext cx="8424936" cy="1958156"/>
          </a:xfrm>
        </p:spPr>
      </p:pic>
      <p:sp>
        <p:nvSpPr>
          <p:cNvPr id="5" name="TextBox 4"/>
          <p:cNvSpPr txBox="1"/>
          <p:nvPr/>
        </p:nvSpPr>
        <p:spPr>
          <a:xfrm>
            <a:off x="323528" y="151676"/>
            <a:ext cx="88204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Hát kết hợp gõ nhịp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613341"/>
            <a:ext cx="8496944" cy="4183811"/>
          </a:xfrm>
          <a:prstGeom prst="rect">
            <a:avLst/>
          </a:prstGeom>
        </p:spPr>
      </p:pic>
      <p:pic>
        <p:nvPicPr>
          <p:cNvPr id="6" name="beat 1 lan bg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028384" y="5939859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50" y="6210169"/>
            <a:ext cx="306288" cy="245554"/>
          </a:xfrm>
          <a:prstGeom prst="rect">
            <a:avLst/>
          </a:prstGeom>
        </p:spPr>
      </p:pic>
      <p:pic>
        <p:nvPicPr>
          <p:cNvPr id="3" name="Media1 (mp3cut.net)">
            <a:hlinkClick r:id="" action="ppaction://media"/>
            <a:extLst>
              <a:ext uri="{FF2B5EF4-FFF2-40B4-BE49-F238E27FC236}">
                <a16:creationId xmlns:a16="http://schemas.microsoft.com/office/drawing/2014/main" id="{F458892E-29D9-4A10-9832-CBFFBD0A2DD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17146" y="1603538"/>
            <a:ext cx="603448" cy="603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602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607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86">
            <a:extLst>
              <a:ext uri="{FF2B5EF4-FFF2-40B4-BE49-F238E27FC236}">
                <a16:creationId xmlns:a16="http://schemas.microsoft.com/office/drawing/2014/main" id="{71C81C17-F20D-4C0C-A643-FD91095644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8136904" cy="6192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13" descr="Xuân - chùm thơ luật đường">
            <a:extLst>
              <a:ext uri="{FF2B5EF4-FFF2-40B4-BE49-F238E27FC236}">
                <a16:creationId xmlns:a16="http://schemas.microsoft.com/office/drawing/2014/main" id="{F1B654A4-30CB-4B6A-A6DA-F867B51C61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0"/>
            <a:ext cx="1211792" cy="2282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Media1 (mp3cut.net)">
            <a:hlinkClick r:id="" action="ppaction://media"/>
            <a:extLst>
              <a:ext uri="{FF2B5EF4-FFF2-40B4-BE49-F238E27FC236}">
                <a16:creationId xmlns:a16="http://schemas.microsoft.com/office/drawing/2014/main" id="{53BA9A7A-4133-41C4-A7B8-965834BDA3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34752" y="2060848"/>
            <a:ext cx="448816" cy="553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602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1" descr="14">
            <a:extLst>
              <a:ext uri="{FF2B5EF4-FFF2-40B4-BE49-F238E27FC236}">
                <a16:creationId xmlns:a16="http://schemas.microsoft.com/office/drawing/2014/main" id="{6CC83A20-4C01-4AD1-A312-A21EC40995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26">
            <a:extLst>
              <a:ext uri="{FF2B5EF4-FFF2-40B4-BE49-F238E27FC236}">
                <a16:creationId xmlns:a16="http://schemas.microsoft.com/office/drawing/2014/main" id="{73A3A7DD-B906-427A-B583-00168B0BAE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074" y="1443303"/>
            <a:ext cx="5401468" cy="153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29">
            <a:extLst>
              <a:ext uri="{FF2B5EF4-FFF2-40B4-BE49-F238E27FC236}">
                <a16:creationId xmlns:a16="http://schemas.microsoft.com/office/drawing/2014/main" id="{8AC39FF3-8D03-4B64-B5C2-5508548049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032" y="3746500"/>
            <a:ext cx="8442854" cy="148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10">
            <a:extLst>
              <a:ext uri="{FF2B5EF4-FFF2-40B4-BE49-F238E27FC236}">
                <a16:creationId xmlns:a16="http://schemas.microsoft.com/office/drawing/2014/main" id="{6919E12F-876C-4DAC-AD2D-038A3EAFB2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605" y="2853532"/>
            <a:ext cx="6686021" cy="455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76197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333" b="1">
                <a:solidFill>
                  <a:srgbClr val="1713CB"/>
                </a:solidFill>
                <a:latin typeface="Cambria" panose="02040503050406030204" pitchFamily="18" charset="0"/>
              </a:rPr>
              <a:t>ÔN TẬP ĐỌC NHẠC</a:t>
            </a:r>
          </a:p>
        </p:txBody>
      </p:sp>
      <p:sp>
        <p:nvSpPr>
          <p:cNvPr id="9" name="Text Box 10">
            <a:extLst>
              <a:ext uri="{FF2B5EF4-FFF2-40B4-BE49-F238E27FC236}">
                <a16:creationId xmlns:a16="http://schemas.microsoft.com/office/drawing/2014/main" id="{030EF4DE-E87E-48D0-AB3F-CB7559EACC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1324" y="3069167"/>
            <a:ext cx="6686021" cy="788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76197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500" b="1">
                <a:solidFill>
                  <a:srgbClr val="FF0000"/>
                </a:solidFill>
                <a:latin typeface="Cambria" panose="02040503050406030204" pitchFamily="18" charset="0"/>
              </a:rPr>
              <a:t>BÀI SỐ 3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hủ đề của Office">
  <a:themeElements>
    <a:clrScheme name="Văn phòng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615</TotalTime>
  <Words>116</Words>
  <Application>Microsoft Office PowerPoint</Application>
  <PresentationFormat>On-screen Show (4:3)</PresentationFormat>
  <Paragraphs>35</Paragraphs>
  <Slides>14</Slides>
  <Notes>2</Notes>
  <HiddenSlides>0</HiddenSlides>
  <MMClips>15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Arial</vt:lpstr>
      <vt:lpstr>Calibri</vt:lpstr>
      <vt:lpstr>Cambria</vt:lpstr>
      <vt:lpstr>Times New Roman</vt:lpstr>
      <vt:lpstr>Office Theme</vt:lpstr>
      <vt:lpstr>Default Design</vt:lpstr>
      <vt:lpstr>Chủ đề của Office</vt:lpstr>
      <vt:lpstr>1_Default Design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Hello</cp:lastModifiedBy>
  <cp:revision>53</cp:revision>
  <dcterms:created xsi:type="dcterms:W3CDTF">2021-06-22T02:23:00Z</dcterms:created>
  <dcterms:modified xsi:type="dcterms:W3CDTF">2022-02-15T02:51:01Z</dcterms:modified>
</cp:coreProperties>
</file>