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19"/>
  </p:notesMasterIdLst>
  <p:sldIdLst>
    <p:sldId id="275" r:id="rId4"/>
    <p:sldId id="276" r:id="rId5"/>
    <p:sldId id="294" r:id="rId6"/>
    <p:sldId id="277" r:id="rId7"/>
    <p:sldId id="300" r:id="rId8"/>
    <p:sldId id="302" r:id="rId9"/>
    <p:sldId id="261" r:id="rId10"/>
    <p:sldId id="283" r:id="rId11"/>
    <p:sldId id="284" r:id="rId12"/>
    <p:sldId id="285" r:id="rId13"/>
    <p:sldId id="304" r:id="rId14"/>
    <p:sldId id="305" r:id="rId15"/>
    <p:sldId id="289" r:id="rId16"/>
    <p:sldId id="292" r:id="rId17"/>
    <p:sldId id="29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2" autoAdjust="0"/>
    <p:restoredTop sz="94660"/>
  </p:normalViewPr>
  <p:slideViewPr>
    <p:cSldViewPr snapToGrid="0">
      <p:cViewPr varScale="1">
        <p:scale>
          <a:sx n="47" d="100"/>
          <a:sy n="47" d="100"/>
        </p:scale>
        <p:origin x="6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03336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04763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11" Type="http://schemas.openxmlformats.org/officeDocument/2006/relationships/image" Target="../media/image40.png"/><Relationship Id="rId5" Type="http://schemas.openxmlformats.org/officeDocument/2006/relationships/image" Target="../media/image22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21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4.png"/><Relationship Id="rId5" Type="http://schemas.openxmlformats.org/officeDocument/2006/relationships/image" Target="../media/image53.gif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592" y="489678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56" y="1753370"/>
            <a:ext cx="10594576" cy="181847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21527" y="3871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pic>
        <p:nvPicPr>
          <p:cNvPr id="36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34287" y="5754957"/>
            <a:ext cx="609600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323" y="5403959"/>
            <a:ext cx="536449" cy="2545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932" y="5403960"/>
            <a:ext cx="536449" cy="25450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23" y="3986180"/>
            <a:ext cx="536449" cy="2545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157" y="3999864"/>
            <a:ext cx="536449" cy="2545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95" y="3933848"/>
            <a:ext cx="536449" cy="25450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25" y="5332000"/>
            <a:ext cx="504445" cy="42672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89" y="5296200"/>
            <a:ext cx="504445" cy="42672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74" y="3900073"/>
            <a:ext cx="504445" cy="42672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19" y="5332000"/>
            <a:ext cx="504445" cy="42672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245" y="3913261"/>
            <a:ext cx="579027" cy="37156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65" y="3941334"/>
            <a:ext cx="579027" cy="37156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293" y="5312130"/>
            <a:ext cx="579027" cy="37156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845" y="5312130"/>
            <a:ext cx="579027" cy="37156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815" y="5323776"/>
            <a:ext cx="579027" cy="37156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03" y="3958401"/>
            <a:ext cx="504445" cy="42672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765" y="4068943"/>
            <a:ext cx="489205" cy="29413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92" y="3958401"/>
            <a:ext cx="489205" cy="29413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34" y="5397607"/>
            <a:ext cx="536449" cy="25450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407" y="3823357"/>
            <a:ext cx="454153" cy="47548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502" y="3999864"/>
            <a:ext cx="472441" cy="382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23" y="5421701"/>
            <a:ext cx="568202" cy="33325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23" y="5342341"/>
            <a:ext cx="549505" cy="40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85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109149" y="132046"/>
            <a:ext cx="35126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và gõ đêm theo nhịp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44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04651" y="569783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195" y="4016297"/>
            <a:ext cx="455341" cy="45534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902" y="5519720"/>
            <a:ext cx="455341" cy="45534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04" y="4096213"/>
            <a:ext cx="455341" cy="45534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59" y="4016297"/>
            <a:ext cx="455341" cy="45534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45" y="4096213"/>
            <a:ext cx="455341" cy="45534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04" y="5493862"/>
            <a:ext cx="455341" cy="45534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51" y="5517014"/>
            <a:ext cx="455341" cy="45534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12" y="5493862"/>
            <a:ext cx="455341" cy="45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27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13735" y="336317"/>
            <a:ext cx="400410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</a:rPr>
              <a:t>Đọc nhạc theo nhóm</a:t>
            </a:r>
            <a:endParaRPr lang="en-US" sz="32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12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2F36F9-EB40-D5B2-514C-6FF9679309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531EB9-ECB1-57D9-F8DD-315F85E7AA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7" y="-170738"/>
            <a:ext cx="2827026" cy="2087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34B74B-ACD2-3D1B-715E-121C759180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278" y="-120293"/>
            <a:ext cx="2643548" cy="233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0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31" y="1748826"/>
            <a:ext cx="4292110" cy="1139589"/>
          </a:xfrm>
          <a:prstGeom prst="rect">
            <a:avLst/>
          </a:prstGeom>
        </p:spPr>
      </p:pic>
      <p:pic>
        <p:nvPicPr>
          <p:cNvPr id="9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94741" y="5778736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66694" y="2625244"/>
            <a:ext cx="3389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</p:spTree>
    <p:extLst>
      <p:ext uri="{BB962C8B-B14F-4D97-AF65-F5344CB8AC3E}">
        <p14:creationId xmlns:p14="http://schemas.microsoft.com/office/powerpoint/2010/main" val="383243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37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9311" y="181930"/>
            <a:ext cx="3863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12840" y="940526"/>
            <a:ext cx="4355680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lời ca và gõ nối tiếp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C:\Users\ADMIN\Desktop\--89-89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561" y="1537283"/>
            <a:ext cx="8376400" cy="4234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004" y="4758444"/>
            <a:ext cx="2926080" cy="217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77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43714" y="1996242"/>
            <a:ext cx="6208294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85936" y="401503"/>
            <a:ext cx="1971695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366" y="-34825"/>
            <a:ext cx="2033020" cy="8092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33725" y="1163423"/>
            <a:ext cx="7542309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ĐÓN XUÂN 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961" y="3429000"/>
            <a:ext cx="2889724" cy="25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0181"/>
            <a:ext cx="6520070" cy="4807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2515116"/>
            <a:ext cx="5671930" cy="43428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50" y="424804"/>
            <a:ext cx="10953550" cy="1625377"/>
          </a:xfrm>
          <a:prstGeom prst="rect">
            <a:avLst/>
          </a:prstGeom>
        </p:spPr>
      </p:pic>
      <p:pic>
        <p:nvPicPr>
          <p:cNvPr id="11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5150" y="2360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14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4785" y="14682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6" y="1124286"/>
            <a:ext cx="12088801" cy="16077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0721" y="78059"/>
            <a:ext cx="4215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vận động cơ thể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4944"/>
            <a:ext cx="6520070" cy="34030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3792354"/>
            <a:ext cx="5671930" cy="30656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48" y="2817739"/>
            <a:ext cx="597462" cy="551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510" y="2749962"/>
            <a:ext cx="978798" cy="7837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787" y="2817739"/>
            <a:ext cx="597462" cy="5515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029" y="2774056"/>
            <a:ext cx="613435" cy="6096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415" y="2759606"/>
            <a:ext cx="613435" cy="6096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357" y="2645256"/>
            <a:ext cx="978798" cy="78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4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4" y="1285855"/>
            <a:ext cx="11786276" cy="44081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65608" y="529394"/>
            <a:ext cx="4504624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</a:rPr>
              <a:t>Giới thiệu, đọc mẫu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98634" y="167304"/>
            <a:ext cx="62878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TÌM HIỂU HÌNH THÀNH KIẾN THỨC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877927" y="4106032"/>
            <a:ext cx="8669749" cy="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877927" y="420543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70156" y="5775987"/>
            <a:ext cx="9656956" cy="35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970156" y="591737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429122" y="6169996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</a:p>
        </p:txBody>
      </p:sp>
      <p:sp>
        <p:nvSpPr>
          <p:cNvPr id="26" name="Rectangle 25"/>
          <p:cNvSpPr/>
          <p:nvPr/>
        </p:nvSpPr>
        <p:spPr>
          <a:xfrm>
            <a:off x="-9625" y="220818"/>
            <a:ext cx="548687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7927" y="1148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6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8" grpId="0" animBg="1"/>
      <p:bldP spid="20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52" y="1356266"/>
            <a:ext cx="10524671" cy="39362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từng câu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802780" y="3925628"/>
            <a:ext cx="7976840" cy="11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420803" y="379244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364971" y="5191656"/>
            <a:ext cx="8537312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016447" y="510427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02" y="5333787"/>
            <a:ext cx="2063931" cy="153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1" y="1617044"/>
            <a:ext cx="10595952" cy="1784078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2779" y="3640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144</Words>
  <Application>Microsoft Office PowerPoint</Application>
  <PresentationFormat>Widescreen</PresentationFormat>
  <Paragraphs>26</Paragraphs>
  <Slides>15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55</cp:revision>
  <dcterms:created xsi:type="dcterms:W3CDTF">2022-04-04T02:41:08Z</dcterms:created>
  <dcterms:modified xsi:type="dcterms:W3CDTF">2024-02-16T01:47:46Z</dcterms:modified>
</cp:coreProperties>
</file>