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0" r:id="rId2"/>
    <p:sldMasterId id="2147483722" r:id="rId3"/>
  </p:sldMasterIdLst>
  <p:sldIdLst>
    <p:sldId id="309" r:id="rId4"/>
    <p:sldId id="310" r:id="rId5"/>
    <p:sldId id="311" r:id="rId6"/>
    <p:sldId id="316" r:id="rId7"/>
    <p:sldId id="317" r:id="rId8"/>
    <p:sldId id="318" r:id="rId9"/>
    <p:sldId id="319" r:id="rId10"/>
    <p:sldId id="320" r:id="rId11"/>
    <p:sldId id="30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33" autoAdjust="0"/>
    <p:restoredTop sz="94660"/>
  </p:normalViewPr>
  <p:slideViewPr>
    <p:cSldViewPr snapToGrid="0">
      <p:cViewPr varScale="1">
        <p:scale>
          <a:sx n="59" d="100"/>
          <a:sy n="59" d="100"/>
        </p:scale>
        <p:origin x="2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798954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646300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111049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845658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836951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683647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061498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606697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003117"/>
      </p:ext>
    </p:extLst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649158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553381"/>
      </p:ext>
    </p:extLst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81392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2/16/2024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63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openxmlformats.org/officeDocument/2006/relationships/image" Target="../media/image8.jp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83858" y="103749"/>
            <a:ext cx="1239443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21  </a:t>
            </a:r>
          </a:p>
        </p:txBody>
      </p:sp>
      <p:sp>
        <p:nvSpPr>
          <p:cNvPr id="4" name="Rectangle 3"/>
          <p:cNvSpPr/>
          <p:nvPr/>
        </p:nvSpPr>
        <p:spPr>
          <a:xfrm>
            <a:off x="7073454" y="977380"/>
            <a:ext cx="466025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NGHE NHẠC: KHÔNG GIAN XANH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8077" y="3650997"/>
            <a:ext cx="4245604" cy="30373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20255" y="1876595"/>
            <a:ext cx="567174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HÁT: HẠT MƯA KỂ CHUYỆN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025590" cy="1289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677" y="177940"/>
            <a:ext cx="566215" cy="4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7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88973"/>
            <a:ext cx="12192000" cy="5569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20662"/>
            <a:ext cx="3933021" cy="3037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10291" y="71955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nghe nhạc, tác giả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57218" y="11079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8" y="71955"/>
            <a:ext cx="2313437" cy="10287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47536" y="1288973"/>
            <a:ext cx="846437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Không Gian Xanh của nhạc sĩ Nguyễn Đức Hiệ</a:t>
            </a: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 giải hai trong cuộc thi sáng tác về môi trường</a:t>
            </a: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hát thể hiện niềm vui hân hoan của các bạn nhỏ khi được bước trên những con đường con phố xanh sạch đẹp</a:t>
            </a: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ài hát chính là một thông điệp truyền tải đến cho chúng ta cần phải giữ gìn và bảo vệ thiên nhiên</a:t>
            </a: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thân thiện với môi trường</a:t>
            </a: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6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88973"/>
            <a:ext cx="12192000" cy="5569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20662"/>
            <a:ext cx="3933021" cy="30373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5421" y="218189"/>
            <a:ext cx="935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4D5156"/>
                </a:solidFill>
                <a:latin typeface="+mj-lt"/>
              </a:rPr>
              <a:t>Đọc lời</a:t>
            </a:r>
            <a:endParaRPr lang="vi-VN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62" y="0"/>
            <a:ext cx="4246838" cy="1713659"/>
          </a:xfrm>
          <a:prstGeom prst="rect">
            <a:avLst/>
          </a:prstGeom>
        </p:spPr>
      </p:pic>
      <p:pic>
        <p:nvPicPr>
          <p:cNvPr id="6" name="Picture 5" descr="C:\Users\ADMIN\Desktop\yi9t9t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83" y="0"/>
            <a:ext cx="519061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92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88973"/>
            <a:ext cx="12192000" cy="5569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20662"/>
            <a:ext cx="3933021" cy="30373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83179" y="104854"/>
            <a:ext cx="3182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hát gõ đệm theo nhịp.</a:t>
            </a:r>
            <a:endParaRPr lang="vi-VN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95" y="868892"/>
            <a:ext cx="9869905" cy="1465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00" y="2286375"/>
            <a:ext cx="467832" cy="467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47" y="2286375"/>
            <a:ext cx="467832" cy="467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274" y="2310251"/>
            <a:ext cx="467832" cy="4678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4" y="2286375"/>
            <a:ext cx="467832" cy="4678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3203" y="9676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Không Gian X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64826" y="3681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35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243"/>
            <a:ext cx="12191998" cy="4627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8" y="2405070"/>
            <a:ext cx="947049" cy="2146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82" y="3836020"/>
            <a:ext cx="675109" cy="1410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4588" y="4291369"/>
            <a:ext cx="582290" cy="11425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6399" y="1367274"/>
            <a:ext cx="3573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cả bài các hình thức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29" y="0"/>
            <a:ext cx="552356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4870" y="70150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" y="74345"/>
            <a:ext cx="567174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HÁT: HẠT MƯA KỂ CHUYỆN</a:t>
            </a:r>
          </a:p>
        </p:txBody>
      </p:sp>
      <p:pic>
        <p:nvPicPr>
          <p:cNvPr id="9" name="Giai điệu Hạt mưa kể chuyệ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14174" y="2405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05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23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243"/>
            <a:ext cx="12191998" cy="4627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8" y="2405070"/>
            <a:ext cx="947049" cy="2146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82" y="3836020"/>
            <a:ext cx="675109" cy="1410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4588" y="4291369"/>
            <a:ext cx="582290" cy="11425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522" y="0"/>
            <a:ext cx="26548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vỗ tay theo 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29" y="0"/>
            <a:ext cx="552356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70" y="656589"/>
            <a:ext cx="4413080" cy="1349298"/>
          </a:xfrm>
          <a:prstGeom prst="rect">
            <a:avLst/>
          </a:prstGeom>
        </p:spPr>
      </p:pic>
      <p:pic>
        <p:nvPicPr>
          <p:cNvPr id="10" name="Giai điệu Hạt mưa kể chuyệ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14174" y="2405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93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243"/>
            <a:ext cx="12191998" cy="4627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8" y="2405070"/>
            <a:ext cx="947049" cy="2146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82" y="3836020"/>
            <a:ext cx="675109" cy="1410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4588" y="4291369"/>
            <a:ext cx="582290" cy="11425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522" y="0"/>
            <a:ext cx="47949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vỗ tay hoặc gõ đệm theo hình tiết tấu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29" y="0"/>
            <a:ext cx="552356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43" y="538435"/>
            <a:ext cx="6708772" cy="1511348"/>
          </a:xfrm>
          <a:prstGeom prst="rect">
            <a:avLst/>
          </a:prstGeom>
        </p:spPr>
      </p:pic>
      <p:pic>
        <p:nvPicPr>
          <p:cNvPr id="10" name="Giai điệu Hạt mưa kể chuyệ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14174" y="2405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243"/>
            <a:ext cx="12191998" cy="4627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8" y="2405070"/>
            <a:ext cx="947049" cy="2146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82" y="3836020"/>
            <a:ext cx="675109" cy="1410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4588" y="4291369"/>
            <a:ext cx="582290" cy="11425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522" y="0"/>
            <a:ext cx="2635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vận động cơ thể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29" y="0"/>
            <a:ext cx="552356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59307"/>
            <a:ext cx="6668430" cy="1945763"/>
          </a:xfrm>
          <a:prstGeom prst="rect">
            <a:avLst/>
          </a:prstGeom>
        </p:spPr>
      </p:pic>
      <p:pic>
        <p:nvPicPr>
          <p:cNvPr id="10" name="Giai điệu Hạt mưa kể chuyệ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14174" y="2405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13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173</Words>
  <Application>Microsoft Office PowerPoint</Application>
  <PresentationFormat>Widescreen</PresentationFormat>
  <Paragraphs>17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#9Slide05 Dancing Script</vt:lpstr>
      <vt:lpstr>Arial</vt:lpstr>
      <vt:lpstr>Calibri</vt:lpstr>
      <vt:lpstr>Tahoma</vt:lpstr>
      <vt:lpstr>Times New Roman</vt:lpstr>
      <vt:lpstr>Wingdings</vt:lpstr>
      <vt:lpstr>5_Office Theme</vt:lpstr>
      <vt:lpstr>7_Office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62</cp:revision>
  <dcterms:created xsi:type="dcterms:W3CDTF">2022-04-04T11:47:32Z</dcterms:created>
  <dcterms:modified xsi:type="dcterms:W3CDTF">2024-02-16T02:09:59Z</dcterms:modified>
</cp:coreProperties>
</file>