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59" r:id="rId7"/>
    <p:sldId id="257" r:id="rId8"/>
    <p:sldId id="262" r:id="rId9"/>
    <p:sldId id="263" r:id="rId10"/>
    <p:sldId id="264" r:id="rId11"/>
    <p:sldId id="266" r:id="rId12"/>
    <p:sldId id="267" r:id="rId13"/>
    <p:sldId id="269" r:id="rId14"/>
    <p:sldId id="270" r:id="rId15"/>
    <p:sldId id="278" r:id="rId16"/>
    <p:sldId id="279" r:id="rId17"/>
    <p:sldId id="272" r:id="rId18"/>
    <p:sldId id="273" r:id="rId19"/>
    <p:sldId id="282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9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p3"/><Relationship Id="rId7" Type="http://schemas.openxmlformats.org/officeDocument/2006/relationships/image" Target="../media/image6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1.png"/><Relationship Id="rId4" Type="http://schemas.openxmlformats.org/officeDocument/2006/relationships/audio" Target="../media/media9.mp3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6489" y="503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7  giống 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3573016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 giống câu 1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Giới thiệu bài mới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ÂM NHẠC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765" y="3634441"/>
            <a:ext cx="39690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1332511" y="2541446"/>
            <a:ext cx="68485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223559"/>
            <a:ext cx="162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5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9445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1: Lại đây hỡi chú chim nhỏ xinh dễ thương này .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2: Lại đây hỡi chú chim nhỏ xinh dễ thương .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3: Mời bạn cùng hòa nhịp câu hát .</a:t>
            </a: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4:</a:t>
            </a: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 Chim líu lo hót theo vang lừng.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5: Chim ơi chim mời bạn hiền . </a:t>
            </a: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6: </a:t>
            </a: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Cất tiếng hát nào bạn hiền A ! </a:t>
            </a:r>
            <a:endParaRPr lang="en-US" sz="200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7: Lại đây hỡi chú chim nhỏ xinh dễ thương này . </a:t>
            </a:r>
            <a:endParaRPr lang="en-US" sz="2000">
              <a:effectLst/>
              <a:latin typeface="Times New Roman"/>
              <a:ea typeface="Calibri"/>
            </a:endParaRPr>
          </a:p>
          <a:p>
            <a:r>
              <a:rPr lang="en-US" sz="2000" i="1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8: Lại đây hỡi chú chim nhỏ xinh dễ thương</a:t>
            </a:r>
            <a:r>
              <a:rPr lang="en-US" sz="2000" i="1">
                <a:solidFill>
                  <a:srgbClr val="212529"/>
                </a:solidFill>
                <a:effectLst/>
                <a:latin typeface="Arial"/>
                <a:ea typeface="Calibri"/>
              </a:rPr>
              <a:t> .</a:t>
            </a:r>
            <a:br>
              <a:rPr lang="en-US" sz="2000" i="1">
                <a:solidFill>
                  <a:srgbClr val="212529"/>
                </a:solidFill>
                <a:effectLst/>
                <a:latin typeface="Arial"/>
                <a:ea typeface="Calibri"/>
              </a:rPr>
            </a:b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3186524" y="346843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Đọc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lời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0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85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8479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6135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88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230</Words>
  <Application>Microsoft Office PowerPoint</Application>
  <PresentationFormat>On-screen Show (4:3)</PresentationFormat>
  <Paragraphs>33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39</cp:revision>
  <dcterms:created xsi:type="dcterms:W3CDTF">2021-06-20T03:25:41Z</dcterms:created>
  <dcterms:modified xsi:type="dcterms:W3CDTF">2024-12-05T09:16:13Z</dcterms:modified>
</cp:coreProperties>
</file>