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710" r:id="rId4"/>
  </p:sldMasterIdLst>
  <p:notesMasterIdLst>
    <p:notesMasterId r:id="rId12"/>
  </p:notesMasterIdLst>
  <p:sldIdLst>
    <p:sldId id="268" r:id="rId5"/>
    <p:sldId id="258" r:id="rId6"/>
    <p:sldId id="270" r:id="rId7"/>
    <p:sldId id="262" r:id="rId8"/>
    <p:sldId id="271" r:id="rId9"/>
    <p:sldId id="272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59" d="100"/>
          <a:sy n="59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3941" y="565103"/>
            <a:ext cx="1503938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  <p:pic>
        <p:nvPicPr>
          <p:cNvPr id="6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Hát đối đáp, hoà giọng theo màu chữ 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pic>
        <p:nvPicPr>
          <p:cNvPr id="8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298" y="53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709" y="391988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vai”.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một câu hát khi ru em, hoặc dỗ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156</Words>
  <Application>Microsoft Office PowerPoint</Application>
  <PresentationFormat>Widescreen</PresentationFormat>
  <Paragraphs>12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31</cp:revision>
  <dcterms:created xsi:type="dcterms:W3CDTF">2022-04-04T07:27:39Z</dcterms:created>
  <dcterms:modified xsi:type="dcterms:W3CDTF">2024-12-27T02:47:10Z</dcterms:modified>
</cp:coreProperties>
</file>