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Lst>
  <p:notesMasterIdLst>
    <p:notesMasterId r:id="rId7"/>
  </p:notesMasterIdLst>
  <p:sldIdLst>
    <p:sldId id="289" r:id="rId3"/>
    <p:sldId id="290" r:id="rId4"/>
    <p:sldId id="300" r:id="rId5"/>
    <p:sldId id="27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59" d="100"/>
          <a:sy n="59" d="100"/>
        </p:scale>
        <p:origin x="4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12/24/2024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đọc lời 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GV đọc lời 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Picture 5"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01328" y="6288977"/>
            <a:ext cx="510579" cy="490965"/>
          </a:xfrm>
          <a:prstGeom prst="rect">
            <a:avLst/>
          </a:prstGeom>
          <a:noFill/>
          <a:ln>
            <a:noFill/>
          </a:ln>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87254" y="4529648"/>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239</Words>
  <Application>Microsoft Office PowerPoint</Application>
  <PresentationFormat>Widescreen</PresentationFormat>
  <Paragraphs>13</Paragraphs>
  <Slides>4</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#9Slide05 Dancing Script</vt:lpstr>
      <vt:lpstr>Arial</vt:lpstr>
      <vt:lpstr>Calibri</vt:lpstr>
      <vt:lpstr>Times New Roman</vt:lpstr>
      <vt:lpstr>5_Office Theme</vt:lpstr>
      <vt:lpstr>7_Office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68</cp:revision>
  <dcterms:created xsi:type="dcterms:W3CDTF">2022-04-04T11:47:32Z</dcterms:created>
  <dcterms:modified xsi:type="dcterms:W3CDTF">2024-12-24T03:20:07Z</dcterms:modified>
</cp:coreProperties>
</file>