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5" r:id="rId1"/>
    <p:sldMasterId id="2147483879" r:id="rId2"/>
    <p:sldMasterId id="2147483881" r:id="rId3"/>
    <p:sldMasterId id="2147483893" r:id="rId4"/>
  </p:sldMasterIdLst>
  <p:notesMasterIdLst>
    <p:notesMasterId r:id="rId13"/>
  </p:notesMasterIdLst>
  <p:sldIdLst>
    <p:sldId id="652" r:id="rId5"/>
    <p:sldId id="655" r:id="rId6"/>
    <p:sldId id="635" r:id="rId7"/>
    <p:sldId id="636" r:id="rId8"/>
    <p:sldId id="641" r:id="rId9"/>
    <p:sldId id="647" r:id="rId10"/>
    <p:sldId id="612" r:id="rId11"/>
    <p:sldId id="613" r:id="rId12"/>
  </p:sldIdLst>
  <p:sldSz cx="12192000" cy="6858000"/>
  <p:notesSz cx="6858000" cy="9144000"/>
  <p:embeddedFontLst>
    <p:embeddedFont>
      <p:font typeface="#9Slide05 Dancing Script" panose="020B0604020202020204" charset="0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ahoma" panose="020B0604030504040204" pitchFamily="34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3B"/>
    <a:srgbClr val="353334"/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1" autoAdjust="0"/>
    <p:restoredTop sz="95209" autoAdjust="0"/>
  </p:normalViewPr>
  <p:slideViewPr>
    <p:cSldViewPr snapToGrid="0">
      <p:cViewPr varScale="1">
        <p:scale>
          <a:sx n="59" d="100"/>
          <a:sy n="59" d="100"/>
        </p:scale>
        <p:origin x="2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83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9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0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83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8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27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7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92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96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5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05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69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726248"/>
      </p:ext>
    </p:extLst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507896"/>
      </p:ext>
    </p:extLst>
  </p:cSld>
  <p:clrMapOvr>
    <a:masterClrMapping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59202"/>
      </p:ext>
    </p:extLst>
  </p:cSld>
  <p:clrMapOvr>
    <a:masterClrMapping/>
  </p:clrMapOvr>
  <p:transition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100214"/>
      </p:ext>
    </p:extLst>
  </p:cSld>
  <p:clrMapOvr>
    <a:masterClrMapping/>
  </p:clrMapOvr>
  <p:transition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934843"/>
      </p:ext>
    </p:extLst>
  </p:cSld>
  <p:clrMapOvr>
    <a:masterClrMapping/>
  </p:clrMapOvr>
  <p:transition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77514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24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923130"/>
      </p:ext>
    </p:extLst>
  </p:cSld>
  <p:clrMapOvr>
    <a:masterClrMapping/>
  </p:clrMapOvr>
  <p:transition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758170"/>
      </p:ext>
    </p:extLst>
  </p:cSld>
  <p:clrMapOvr>
    <a:masterClrMapping/>
  </p:clrMapOvr>
  <p:transition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643409"/>
      </p:ext>
    </p:extLst>
  </p:cSld>
  <p:clrMapOvr>
    <a:masterClrMapping/>
  </p:clrMapOvr>
  <p:transition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6231"/>
      </p:ext>
    </p:extLst>
  </p:cSld>
  <p:clrMapOvr>
    <a:masterClrMapping/>
  </p:clrMapOvr>
  <p:transition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119735"/>
      </p:ext>
    </p:extLst>
  </p:cSld>
  <p:clrMapOvr>
    <a:masterClrMapping/>
  </p:clrMapOvr>
  <p:transition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2157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2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0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44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4.jp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4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4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5" Type="http://schemas.openxmlformats.org/officeDocument/2006/relationships/image" Target="../media/image26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89" y="1149431"/>
            <a:ext cx="5818644" cy="5109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33" y="1041099"/>
            <a:ext cx="2202474" cy="35311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26165" y="59363"/>
            <a:ext cx="119455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56535" y="686455"/>
            <a:ext cx="5010276" cy="391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CỤ: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NHẠC CỤ GÕ, NHẠC CỤ GIA ĐIỆU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7"/>
            <a:ext cx="3231765" cy="10346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20723" y="115147"/>
            <a:ext cx="3718495" cy="391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HÁT: TẾT LÀ TẾT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99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8260" y="35540"/>
            <a:ext cx="3148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vỗ tay theo nhịp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92" y="-84255"/>
            <a:ext cx="6466272" cy="69422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9888"/>
            <a:ext cx="5579817" cy="2286335"/>
          </a:xfrm>
          <a:prstGeom prst="rect">
            <a:avLst/>
          </a:prstGeom>
        </p:spPr>
      </p:pic>
      <p:pic>
        <p:nvPicPr>
          <p:cNvPr id="9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260" y="3425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8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37420" y="259545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016" y="4010444"/>
            <a:ext cx="3083691" cy="2764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003721"/>
            <a:ext cx="9318930" cy="28281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5975" y="1482362"/>
            <a:ext cx="4227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mẫu, luyện tập và gõ nối tiếp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0819" y="285950"/>
            <a:ext cx="362150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GÕ, NHẠC CỤ GIA ĐIỆU</a:t>
            </a:r>
          </a:p>
        </p:txBody>
      </p:sp>
      <p:pic>
        <p:nvPicPr>
          <p:cNvPr id="5" name="t1 noi tiep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46952" y="3113017"/>
            <a:ext cx="609600" cy="609600"/>
          </a:xfrm>
          <a:prstGeom prst="rect">
            <a:avLst/>
          </a:prstGeom>
        </p:spPr>
      </p:pic>
      <p:pic>
        <p:nvPicPr>
          <p:cNvPr id="6" name="bt1 nt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46952" y="4189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475" y="4093980"/>
            <a:ext cx="3083691" cy="2764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4" y="89197"/>
            <a:ext cx="9548868" cy="353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54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807"/>
            <a:ext cx="1743795" cy="37181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2977" y="4814238"/>
            <a:ext cx="10532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latin typeface="+mj-lt"/>
              </a:rPr>
              <a:t> Cách bảo quản sau khi sử dụng xong vệ sinh đầu ống thổi vào toàn bộ thân sáo bảo quản và giữ gìn cẩn thận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39807"/>
          </a:xfrm>
          <a:prstGeom prst="rect">
            <a:avLst/>
          </a:prstGeom>
        </p:spPr>
      </p:pic>
      <p:pic>
        <p:nvPicPr>
          <p:cNvPr id="3" name="recoder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3497" y="367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6369"/>
            <a:ext cx="2699133" cy="35716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10998" y="6334431"/>
            <a:ext cx="9386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+mj-lt"/>
              </a:rPr>
              <a:t>Cách bảo quản: </a:t>
            </a:r>
            <a:r>
              <a:rPr lang="vi-VN" i="1" dirty="0">
                <a:latin typeface="+mj-lt"/>
              </a:rPr>
              <a:t>sau khi sử dụng xong, vệ sinh đầu ống thổi và bàn phím bảo quản giữ gìn cẩn thận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579653" cy="1916935"/>
          </a:xfrm>
          <a:prstGeom prst="rect">
            <a:avLst/>
          </a:prstGeom>
        </p:spPr>
      </p:pic>
      <p:pic>
        <p:nvPicPr>
          <p:cNvPr id="4" name="ken ph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43450" y="2855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87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3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5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0306" y="255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10989</TotalTime>
  <Words>130</Words>
  <Application>Microsoft Office PowerPoint</Application>
  <PresentationFormat>Widescreen</PresentationFormat>
  <Paragraphs>13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#9Slide05 Dancing Script</vt:lpstr>
      <vt:lpstr>Tahoma</vt:lpstr>
      <vt:lpstr>Wingdings</vt:lpstr>
      <vt:lpstr>Calibri</vt:lpstr>
      <vt:lpstr>Arial</vt:lpstr>
      <vt:lpstr>Times New Roman</vt:lpstr>
      <vt:lpstr>3_Office Theme</vt:lpstr>
      <vt:lpstr>2_Office Theme</vt:lpstr>
      <vt:lpstr>5_Office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Windows User</cp:lastModifiedBy>
  <cp:revision>1311</cp:revision>
  <dcterms:created xsi:type="dcterms:W3CDTF">2020-08-30T12:35:12Z</dcterms:created>
  <dcterms:modified xsi:type="dcterms:W3CDTF">2024-12-24T02:28:43Z</dcterms:modified>
</cp:coreProperties>
</file>