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485" r:id="rId2"/>
    <p:sldId id="299" r:id="rId3"/>
    <p:sldId id="505" r:id="rId4"/>
    <p:sldId id="507" r:id="rId5"/>
    <p:sldId id="511" r:id="rId6"/>
    <p:sldId id="512" r:id="rId7"/>
    <p:sldId id="513" r:id="rId8"/>
    <p:sldId id="514" r:id="rId9"/>
    <p:sldId id="492" r:id="rId1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 varScale="1">
        <p:scale>
          <a:sx n="55" d="100"/>
          <a:sy n="55" d="100"/>
        </p:scale>
        <p:origin x="642" y="78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3A4B5C-5B6C-4714-9B8A-42C4F6B25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2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EEE87-5F96-4967-9B73-157DC21C4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5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58BD7-7F82-4A9D-BF74-512F31B9C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F9C38-BBBB-4A55-991E-0914ADD6F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7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DD040-45C1-418A-9603-673140200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85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47EAE-DDD4-4B4A-80AA-17367E06D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59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3DEC1-34A8-441B-B712-2391EA855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15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48762-EB51-4A0E-8700-A04BA754E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13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BDA8F-9C11-4565-9A27-9B393F31A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5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6AA92-BCA7-41EE-B699-3F02AF76C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6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1A2D2-5D60-4592-9BE0-4FCC86CE9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61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A077-332C-4285-B1A0-72302DE7C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54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F5444-54D6-4FB2-9D88-7BF37577D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3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A4A90-A76A-4949-B0C0-8AE031174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4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A3F84F4D-CEF5-4DFF-BE07-0F59F3C400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486525" y="3429000"/>
            <a:ext cx="34829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CHỦ ĐỀ 4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LÊ THỊ THU HÀ</a:t>
            </a: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343775" y="214313"/>
            <a:ext cx="24288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cs typeface="Times New Roman" panose="02020603050405020304" pitchFamily="18" charset="0"/>
              </a:rPr>
              <a:t>CẤU TẠO</a:t>
            </a:r>
            <a:endParaRPr lang="en-US" altLang="en-US" sz="4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914400" y="127000"/>
            <a:ext cx="3571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</a:rPr>
              <a:t>TRỐNG CÁI</a:t>
            </a:r>
          </a:p>
        </p:txBody>
      </p:sp>
      <p:pic>
        <p:nvPicPr>
          <p:cNvPr id="6149" name="Picture 2" descr="D:\GIÁO ÁN 1 2020-2021\HÌNH SOẠN GIÁO ÁN\Thường thức âm nhạc\trống cái\Trống cái_H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9023" r="24489" b="7516"/>
          <a:stretch>
            <a:fillRect/>
          </a:stretch>
        </p:blipFill>
        <p:spPr bwMode="auto">
          <a:xfrm>
            <a:off x="4129088" y="1428750"/>
            <a:ext cx="3357562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72338" y="2428875"/>
            <a:ext cx="20002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Mặt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28838" y="2786063"/>
            <a:ext cx="2214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Thân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57463" y="1357313"/>
            <a:ext cx="2214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Dùi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D:\GIÁO ÁN 1 2020-2021\HÌNH SOẠN GIÁO ÁN\Thường thức âm nhạc\trống cái\Cô giáo dạy các bạn biết về trống cái_H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Thường thức âm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3700463" y="1565275"/>
            <a:ext cx="3571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TRỐNG CÁI</a:t>
            </a:r>
          </a:p>
        </p:txBody>
      </p:sp>
      <p:pic>
        <p:nvPicPr>
          <p:cNvPr id="12293" name="Picture 2" descr="D:\GIÁO ÁN 1 2020-2021\HÌNH SOẠN GIÁO ÁN\Thường thức âm nhạc\trống cái\Trống cái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t="26834" b="11905"/>
          <a:stretch>
            <a:fillRect/>
          </a:stretch>
        </p:blipFill>
        <p:spPr bwMode="auto">
          <a:xfrm>
            <a:off x="2128838" y="3355975"/>
            <a:ext cx="72151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771525" y="2500313"/>
            <a:ext cx="80724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cs typeface="Times New Roman" panose="02020603050405020304" pitchFamily="18" charset="0"/>
              </a:rPr>
              <a:t>Gõ và đọc theo hình tiết tấu.</a:t>
            </a:r>
            <a:endParaRPr lang="en-US" altLang="en-US" sz="4000" b="1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D:\GIÁO ÁN 1 2020-2021\HÌNH SOẠN GIÁO ÁN\Thường thức âm nhạc\trống cái\Trống cái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8" t="31210" r="5722" b="28442"/>
          <a:stretch>
            <a:fillRect/>
          </a:stretch>
        </p:blipFill>
        <p:spPr bwMode="auto">
          <a:xfrm>
            <a:off x="557213" y="1357313"/>
            <a:ext cx="95726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914400" y="3500438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3519488" y="3429000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5272088" y="3429000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7558088" y="3395663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2143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200275" y="1500188"/>
            <a:ext cx="6858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VŨ KHÚC THIÊN NGA</a:t>
            </a:r>
          </a:p>
        </p:txBody>
      </p:sp>
      <p:pic>
        <p:nvPicPr>
          <p:cNvPr id="14341" name="Picture 10" descr="D:\GIÁO ÁN 1 2020-2021\HÌNH SOẠN GIÁO ÁN\Thường thức âm nhạc\trống cái\Tranh hồ thiên nga_HTS - Copy (2).pn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8"/>
          <a:stretch>
            <a:fillRect/>
          </a:stretch>
        </p:blipFill>
        <p:spPr bwMode="auto">
          <a:xfrm>
            <a:off x="442913" y="2143125"/>
            <a:ext cx="101155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2" descr="Movie Day at the Court » Black Swan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AutoShape 4" descr="Movie Day at the Court » Black Swan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5" name="AutoShape 6" descr="Movie Day at the Court » Black Swan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6" name="Picture 7" descr="D:\GIÁO ÁN 1 2020-2021\HÌNH SOẠN GIÁO ÁN\Nghe nhạc\Trống cái - Copy - Copy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071563"/>
            <a:ext cx="3627437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9" descr="Swan lake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8" name="Picture 10" descr="D:\GIÁO ÁN 1 2020-2021\HÌNH SOẠN GIÁO ÁN\Nghe nhạc\2_1_svansjon_2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t="2480" r="54132" b="3305"/>
          <a:stretch>
            <a:fillRect/>
          </a:stretch>
        </p:blipFill>
        <p:spPr bwMode="auto">
          <a:xfrm>
            <a:off x="6629400" y="1071563"/>
            <a:ext cx="357187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200525" y="4929188"/>
            <a:ext cx="4143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Pi-ốt I-lích Trai-cốp-xki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D:\GIÁO ÁN 1 2020-2021\HÌNH SOẠN GIÁO ÁN\Thường thức âm nhạc\trống cái\Tranh hồ thiên nga_HTS - Copy.pn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18063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557213" y="1071563"/>
            <a:ext cx="4086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Thường thức âm nhạc: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343275" y="1023938"/>
            <a:ext cx="3786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TRỐNG CÁI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628650" y="1785938"/>
            <a:ext cx="29289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128963" y="1762125"/>
            <a:ext cx="46434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VŨ KHÚC THIÊN NGA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0490" grpId="0"/>
      <p:bldP spid="37899" grpId="0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7688</TotalTime>
  <Words>64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629</cp:revision>
  <dcterms:created xsi:type="dcterms:W3CDTF">2010-04-30T18:19:48Z</dcterms:created>
  <dcterms:modified xsi:type="dcterms:W3CDTF">2024-12-24T02:38:38Z</dcterms:modified>
</cp:coreProperties>
</file>