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6509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Chào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âm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nhạc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918" y="555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769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384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9992" y="134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  <p:pic>
        <p:nvPicPr>
          <p:cNvPr id="4" name="C1+2 nghe giai dieu hs l 2 cham ngoa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528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318</Words>
  <Application>Microsoft Office PowerPoint</Application>
  <PresentationFormat>On-screen Show (4:3)</PresentationFormat>
  <Paragraphs>34</Paragraphs>
  <Slides>18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17</cp:revision>
  <dcterms:created xsi:type="dcterms:W3CDTF">2021-06-19T11:16:59Z</dcterms:created>
  <dcterms:modified xsi:type="dcterms:W3CDTF">2021-10-08T08:14:06Z</dcterms:modified>
</cp:coreProperties>
</file>