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10" r:id="rId5"/>
  </p:sldMasterIdLst>
  <p:sldIdLst>
    <p:sldId id="257" r:id="rId6"/>
    <p:sldId id="273" r:id="rId7"/>
    <p:sldId id="483" r:id="rId8"/>
    <p:sldId id="503" r:id="rId9"/>
    <p:sldId id="525" r:id="rId10"/>
    <p:sldId id="277" r:id="rId11"/>
    <p:sldId id="516" r:id="rId12"/>
    <p:sldId id="259" r:id="rId13"/>
    <p:sldId id="260" r:id="rId14"/>
    <p:sldId id="520" r:id="rId15"/>
    <p:sldId id="526" r:id="rId16"/>
    <p:sldId id="279" r:id="rId17"/>
    <p:sldId id="280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55" d="100"/>
          <a:sy n="55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0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2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8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74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24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59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89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1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7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0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63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5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93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14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500"/>
            </a:lvl1pPr>
            <a:lvl2pPr marL="476193" indent="0" algn="ctr">
              <a:buNone/>
              <a:defRPr sz="2083"/>
            </a:lvl2pPr>
            <a:lvl3pPr marL="952386" indent="0" algn="ctr">
              <a:buNone/>
              <a:defRPr sz="1833"/>
            </a:lvl3pPr>
            <a:lvl4pPr marL="1428579" indent="0" algn="ctr">
              <a:buNone/>
              <a:defRPr sz="1667"/>
            </a:lvl4pPr>
            <a:lvl5pPr marL="1904771" indent="0" algn="ctr">
              <a:buNone/>
              <a:defRPr sz="1667"/>
            </a:lvl5pPr>
            <a:lvl6pPr marL="2380964" indent="0" algn="ctr">
              <a:buNone/>
              <a:defRPr sz="1667"/>
            </a:lvl6pPr>
            <a:lvl7pPr marL="2857157" indent="0" algn="ctr">
              <a:buNone/>
              <a:defRPr sz="1667"/>
            </a:lvl7pPr>
            <a:lvl8pPr marL="3333350" indent="0" algn="ctr">
              <a:buNone/>
              <a:defRPr sz="1667"/>
            </a:lvl8pPr>
            <a:lvl9pPr marL="3809543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70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00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2500"/>
            </a:lvl1pPr>
            <a:lvl2pPr marL="476193" indent="0">
              <a:buNone/>
              <a:defRPr sz="2083"/>
            </a:lvl2pPr>
            <a:lvl3pPr marL="952386" indent="0">
              <a:buNone/>
              <a:defRPr sz="1833"/>
            </a:lvl3pPr>
            <a:lvl4pPr marL="1428579" indent="0">
              <a:buNone/>
              <a:defRPr sz="1667"/>
            </a:lvl4pPr>
            <a:lvl5pPr marL="1904771" indent="0">
              <a:buNone/>
              <a:defRPr sz="1667"/>
            </a:lvl5pPr>
            <a:lvl6pPr marL="2380964" indent="0">
              <a:buNone/>
              <a:defRPr sz="1667"/>
            </a:lvl6pPr>
            <a:lvl7pPr marL="2857157" indent="0">
              <a:buNone/>
              <a:defRPr sz="1667"/>
            </a:lvl7pPr>
            <a:lvl8pPr marL="3333350" indent="0">
              <a:buNone/>
              <a:defRPr sz="1667"/>
            </a:lvl8pPr>
            <a:lvl9pPr marL="3809543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66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23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96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0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1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39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3333"/>
            </a:lvl1pPr>
            <a:lvl2pPr>
              <a:defRPr sz="2917"/>
            </a:lvl2pPr>
            <a:lvl3pPr>
              <a:defRPr sz="2500"/>
            </a:lvl3pPr>
            <a:lvl4pPr>
              <a:defRPr sz="2083"/>
            </a:lvl4pPr>
            <a:lvl5pPr>
              <a:defRPr sz="2083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65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3333"/>
            </a:lvl1pPr>
            <a:lvl2pPr marL="476193" indent="0">
              <a:buNone/>
              <a:defRPr sz="2917"/>
            </a:lvl2pPr>
            <a:lvl3pPr marL="952386" indent="0">
              <a:buNone/>
              <a:defRPr sz="2500"/>
            </a:lvl3pPr>
            <a:lvl4pPr marL="1428579" indent="0">
              <a:buNone/>
              <a:defRPr sz="2083"/>
            </a:lvl4pPr>
            <a:lvl5pPr marL="1904771" indent="0">
              <a:buNone/>
              <a:defRPr sz="2083"/>
            </a:lvl5pPr>
            <a:lvl6pPr marL="2380964" indent="0">
              <a:buNone/>
              <a:defRPr sz="2083"/>
            </a:lvl6pPr>
            <a:lvl7pPr marL="2857157" indent="0">
              <a:buNone/>
              <a:defRPr sz="2083"/>
            </a:lvl7pPr>
            <a:lvl8pPr marL="3333350" indent="0">
              <a:buNone/>
              <a:defRPr sz="2083"/>
            </a:lvl8pPr>
            <a:lvl9pPr marL="3809543" indent="0">
              <a:buNone/>
              <a:defRPr sz="208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78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14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3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2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725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500"/>
            </a:lvl1pPr>
            <a:lvl2pPr marL="476193" indent="0" algn="ctr">
              <a:buNone/>
              <a:defRPr sz="2083"/>
            </a:lvl2pPr>
            <a:lvl3pPr marL="952386" indent="0" algn="ctr">
              <a:buNone/>
              <a:defRPr sz="1833"/>
            </a:lvl3pPr>
            <a:lvl4pPr marL="1428579" indent="0" algn="ctr">
              <a:buNone/>
              <a:defRPr sz="1667"/>
            </a:lvl4pPr>
            <a:lvl5pPr marL="1904771" indent="0" algn="ctr">
              <a:buNone/>
              <a:defRPr sz="1667"/>
            </a:lvl5pPr>
            <a:lvl6pPr marL="2380964" indent="0" algn="ctr">
              <a:buNone/>
              <a:defRPr sz="1667"/>
            </a:lvl6pPr>
            <a:lvl7pPr marL="2857157" indent="0" algn="ctr">
              <a:buNone/>
              <a:defRPr sz="1667"/>
            </a:lvl7pPr>
            <a:lvl8pPr marL="3333350" indent="0" algn="ctr">
              <a:buNone/>
              <a:defRPr sz="1667"/>
            </a:lvl8pPr>
            <a:lvl9pPr marL="3809543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3D19-B8E4-40BF-9A37-C7A859EF7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64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63FD-F52E-4A76-AAD5-9A42E2EF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42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2500"/>
            </a:lvl1pPr>
            <a:lvl2pPr marL="476193" indent="0">
              <a:buNone/>
              <a:defRPr sz="2083"/>
            </a:lvl2pPr>
            <a:lvl3pPr marL="952386" indent="0">
              <a:buNone/>
              <a:defRPr sz="1833"/>
            </a:lvl3pPr>
            <a:lvl4pPr marL="1428579" indent="0">
              <a:buNone/>
              <a:defRPr sz="1667"/>
            </a:lvl4pPr>
            <a:lvl5pPr marL="1904771" indent="0">
              <a:buNone/>
              <a:defRPr sz="1667"/>
            </a:lvl5pPr>
            <a:lvl6pPr marL="2380964" indent="0">
              <a:buNone/>
              <a:defRPr sz="1667"/>
            </a:lvl6pPr>
            <a:lvl7pPr marL="2857157" indent="0">
              <a:buNone/>
              <a:defRPr sz="1667"/>
            </a:lvl7pPr>
            <a:lvl8pPr marL="3333350" indent="0">
              <a:buNone/>
              <a:defRPr sz="1667"/>
            </a:lvl8pPr>
            <a:lvl9pPr marL="3809543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39B-9AA4-495E-ACA3-748319B9C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69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EAA-81AB-4331-8F4A-B4D3EEA98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18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16FB-E161-4718-A96E-A6978DEB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88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943C9-C416-4F2F-B886-FA42F9E95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659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30DF2-898E-4BBD-8AFD-D100BDEC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5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3333"/>
            </a:lvl1pPr>
            <a:lvl2pPr>
              <a:defRPr sz="2917"/>
            </a:lvl2pPr>
            <a:lvl3pPr>
              <a:defRPr sz="2500"/>
            </a:lvl3pPr>
            <a:lvl4pPr>
              <a:defRPr sz="2083"/>
            </a:lvl4pPr>
            <a:lvl5pPr>
              <a:defRPr sz="2083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E85C-AC78-426A-AE8E-BCBBCEBDE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0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3333"/>
            </a:lvl1pPr>
            <a:lvl2pPr marL="476193" indent="0">
              <a:buNone/>
              <a:defRPr sz="2917"/>
            </a:lvl2pPr>
            <a:lvl3pPr marL="952386" indent="0">
              <a:buNone/>
              <a:defRPr sz="2500"/>
            </a:lvl3pPr>
            <a:lvl4pPr marL="1428579" indent="0">
              <a:buNone/>
              <a:defRPr sz="2083"/>
            </a:lvl4pPr>
            <a:lvl5pPr marL="1904771" indent="0">
              <a:buNone/>
              <a:defRPr sz="2083"/>
            </a:lvl5pPr>
            <a:lvl6pPr marL="2380964" indent="0">
              <a:buNone/>
              <a:defRPr sz="2083"/>
            </a:lvl6pPr>
            <a:lvl7pPr marL="2857157" indent="0">
              <a:buNone/>
              <a:defRPr sz="2083"/>
            </a:lvl7pPr>
            <a:lvl8pPr marL="3333350" indent="0">
              <a:buNone/>
              <a:defRPr sz="2083"/>
            </a:lvl8pPr>
            <a:lvl9pPr marL="3809543" indent="0">
              <a:buNone/>
              <a:defRPr sz="208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9F83-AF3A-4CEA-A158-F97D59855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33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3F22-C416-4694-A207-97D7EB28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13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0714-4457-44C7-82D6-011AFD68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10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753B-CA0F-4262-BF9D-562D3A840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4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FC2E-508F-471D-B431-4763BD8E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9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7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7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3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5pPr>
      <a:lvl6pPr marL="476193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6pPr>
      <a:lvl7pPr marL="952386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7pPr>
      <a:lvl8pPr marL="1428579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8pPr>
      <a:lvl9pPr marL="1904771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55851" indent="-355851" algn="l" rtl="0" eaLnBrk="0" fontAlgn="base" hangingPunct="0">
        <a:spcBef>
          <a:spcPct val="20000"/>
        </a:spcBef>
        <a:spcAft>
          <a:spcPct val="0"/>
        </a:spcAft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2552" indent="-296321" algn="l" rtl="0" eaLnBrk="0" fontAlgn="base" hangingPunct="0">
        <a:spcBef>
          <a:spcPct val="20000"/>
        </a:spcBef>
        <a:spcAft>
          <a:spcPct val="0"/>
        </a:spcAft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9255" indent="-236793" algn="l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86" indent="-236793" algn="l" rtl="0" eaLnBrk="0" fontAlgn="base" hangingPunct="0">
        <a:spcBef>
          <a:spcPct val="20000"/>
        </a:spcBef>
        <a:spcAft>
          <a:spcPct val="0"/>
        </a:spcAft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41717" indent="-236793" algn="l" rtl="0" eaLnBrk="0" fontAlgn="base" hangingPunct="0">
        <a:spcBef>
          <a:spcPct val="20000"/>
        </a:spcBef>
        <a:spcAft>
          <a:spcPct val="0"/>
        </a:spcAft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19061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95254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571446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4047639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619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2386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8579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4771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80964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7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3335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954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7">
                <a:latin typeface="Arial" charset="0"/>
              </a:defRPr>
            </a:lvl1pPr>
          </a:lstStyle>
          <a:p>
            <a:pPr>
              <a:defRPr/>
            </a:pPr>
            <a:fld id="{1C8DC88B-81B1-4B93-9145-1164749CC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9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8077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5pPr>
      <a:lvl6pPr marL="476193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6pPr>
      <a:lvl7pPr marL="952386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7pPr>
      <a:lvl8pPr marL="1428579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8pPr>
      <a:lvl9pPr marL="1904771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55851" indent="-355851" algn="l" rtl="0" eaLnBrk="0" fontAlgn="base" hangingPunct="0">
        <a:spcBef>
          <a:spcPct val="20000"/>
        </a:spcBef>
        <a:spcAft>
          <a:spcPct val="0"/>
        </a:spcAft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2552" indent="-296321" algn="l" rtl="0" eaLnBrk="0" fontAlgn="base" hangingPunct="0">
        <a:spcBef>
          <a:spcPct val="20000"/>
        </a:spcBef>
        <a:spcAft>
          <a:spcPct val="0"/>
        </a:spcAft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9255" indent="-236793" algn="l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86" indent="-236793" algn="l" rtl="0" eaLnBrk="0" fontAlgn="base" hangingPunct="0">
        <a:spcBef>
          <a:spcPct val="20000"/>
        </a:spcBef>
        <a:spcAft>
          <a:spcPct val="0"/>
        </a:spcAft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41717" indent="-236793" algn="l" rtl="0" eaLnBrk="0" fontAlgn="base" hangingPunct="0">
        <a:spcBef>
          <a:spcPct val="20000"/>
        </a:spcBef>
        <a:spcAft>
          <a:spcPct val="0"/>
        </a:spcAft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19061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95254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571446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4047639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619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2386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8579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4771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80964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7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3335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954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8.png"/><Relationship Id="rId5" Type="http://schemas.openxmlformats.org/officeDocument/2006/relationships/image" Target="../media/image29.jp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21" y="6237318"/>
            <a:ext cx="622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564" y="1772822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3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-17938"/>
            <a:ext cx="9144000" cy="687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8280920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87" y="2953227"/>
            <a:ext cx="48021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49" y="2949641"/>
            <a:ext cx="480219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56" y="2949641"/>
            <a:ext cx="48021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63" y="2958624"/>
            <a:ext cx="480219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21" y="4811375"/>
            <a:ext cx="48021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10" y="4811375"/>
            <a:ext cx="480219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56" y="4815001"/>
            <a:ext cx="48021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63" y="4858964"/>
            <a:ext cx="480219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DOC NHAC 2 - Part.mp3">
            <a:hlinkClick r:id="" action="ppaction://media"/>
            <a:extLst>
              <a:ext uri="{FF2B5EF4-FFF2-40B4-BE49-F238E27FC236}">
                <a16:creationId xmlns:a16="http://schemas.microsoft.com/office/drawing/2014/main" id="{9638E310-5CFC-47BD-9C94-FC8A74378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8768" y="134076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56C414-F1E0-4A2E-A401-1F5605C26C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7"/>
          <a:stretch/>
        </p:blipFill>
        <p:spPr>
          <a:xfrm>
            <a:off x="530002" y="1514401"/>
            <a:ext cx="8208912" cy="4017233"/>
          </a:xfrm>
          <a:prstGeom prst="rect">
            <a:avLst/>
          </a:prstGeom>
        </p:spPr>
      </p:pic>
      <p:pic>
        <p:nvPicPr>
          <p:cNvPr id="8" name="DOC NHAC 2 - Part.mp3">
            <a:hlinkClick r:id="" action="ppaction://media"/>
            <a:extLst>
              <a:ext uri="{FF2B5EF4-FFF2-40B4-BE49-F238E27FC236}">
                <a16:creationId xmlns:a16="http://schemas.microsoft.com/office/drawing/2014/main" id="{EADF1D9D-3CB2-463B-B0A3-17238348D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728" y="1355997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86BF36-840B-4088-8748-32CD5455941F}"/>
              </a:ext>
            </a:extLst>
          </p:cNvPr>
          <p:cNvSpPr txBox="1"/>
          <p:nvPr/>
        </p:nvSpPr>
        <p:spPr>
          <a:xfrm>
            <a:off x="2699792" y="105273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vận động cơ thể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05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959" y="1412776"/>
            <a:ext cx="7369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–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lớp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ea typeface="Times New Roman"/>
              </a:rPr>
              <a:t> Hai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chăm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ngoan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phụ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hoạ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nhân</a:t>
            </a:r>
            <a:endParaRPr lang="en-US" sz="3200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277035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>
                <a:solidFill>
                  <a:srgbClr val="FC330E"/>
                </a:solidFill>
                <a:latin typeface="Times New Roman"/>
                <a:ea typeface="Arial"/>
              </a:rPr>
              <a:t>VẬN DỤNG – SÁNG TẠO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400" b="1">
                <a:solidFill>
                  <a:prstClr val="black"/>
                </a:solidFill>
                <a:latin typeface="Times New Roman"/>
                <a:ea typeface="Arial"/>
              </a:rPr>
              <a:t>2. Vận dụng – Sáng tạo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0792" y="82933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613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1610" indent="-180340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  <a:cs typeface="Arial"/>
              </a:rPr>
              <a:t>– Hát và thể hiện bài hát Học sinh lớp hai chăm ngoan với nhịp độ nhanh – chậm theo ý thích:</a:t>
            </a:r>
            <a:endParaRPr lang="en-US" sz="3200"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5858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1: Em là học sinh lớp 2 , em là một cậu con trai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1606" y="1265858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+Hát nhanh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8038" y="2107580"/>
            <a:ext cx="383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2: Em là học lớp 2, em là một cô bé gai 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3383" y="2107580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+Hát chậm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8011" y="2884296"/>
            <a:ext cx="3887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3: Ai là học sinh lớp 2 chăm ngoan học giỏi mới tài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3383" y="3007407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+Hát nhanh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5047" y="3715293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4: Mỗi ngày đến trường đến lớp, là em có thêm bao niềm vui.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1793" y="3776848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+Hát chậm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3995936" y="1388969"/>
            <a:ext cx="534812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3995936" y="2169135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3969795" y="3029421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4036880" y="3853809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951" y="5567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91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7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58" y="6369604"/>
            <a:ext cx="617942" cy="495410"/>
          </a:xfrm>
          <a:prstGeom prst="rect">
            <a:avLst/>
          </a:prstGeom>
        </p:spPr>
      </p:pic>
      <p:pic>
        <p:nvPicPr>
          <p:cNvPr id="7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127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9731" y="21673"/>
            <a:ext cx="8609162" cy="29523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>
                <a:solidFill>
                  <a:srgbClr val="002060"/>
                </a:solidFill>
              </a:rPr>
              <a:t>ÂM NHẠC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193258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TIẾT 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18" y="6619664"/>
            <a:ext cx="297285" cy="238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98" y="834501"/>
            <a:ext cx="1016505" cy="1016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" y="3356998"/>
            <a:ext cx="8112001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2006600" indent="-802005" algn="ctr">
              <a:lnSpc>
                <a:spcPct val="150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en-US" sz="3200" b="1" dirty="0">
                <a:solidFill>
                  <a:srgbClr val="FC190F"/>
                </a:solidFill>
                <a:latin typeface="Times New Roman"/>
                <a:ea typeface="Arial"/>
              </a:rPr>
              <a:t>         * VẬN DỤNG - SÁNG TẠO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32001" y="2684223"/>
            <a:ext cx="8808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2006600" lvl="0" indent="-802005" algn="ctr">
              <a:lnSpc>
                <a:spcPct val="150000"/>
              </a:lnSpc>
              <a:tabLst>
                <a:tab pos="816610" algn="l"/>
              </a:tabLst>
            </a:pPr>
            <a:r>
              <a:rPr lang="en-US" sz="3200" b="1" dirty="0">
                <a:solidFill>
                  <a:srgbClr val="FC190F"/>
                </a:solidFill>
                <a:latin typeface="Times New Roman"/>
                <a:ea typeface="Arial"/>
              </a:rPr>
              <a:t>*ÔN TẬP: HÁT VÀ ĐỌC NHẠC</a:t>
            </a:r>
            <a:endParaRPr lang="en-US" sz="3200" b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69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892271" y="4073261"/>
            <a:ext cx="2820458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05720" y="3488532"/>
            <a:ext cx="6686021" cy="6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3333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052737"/>
            <a:ext cx="694813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346605" y="2853532"/>
            <a:ext cx="6686021" cy="45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2333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94125"/>
            <a:ext cx="963083" cy="141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57" y="1942042"/>
            <a:ext cx="734218" cy="164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2824"/>
            <a:ext cx="6541038" cy="50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" y="2564904"/>
            <a:ext cx="1512094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678" y="1358636"/>
            <a:ext cx="1199885" cy="269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hat mau 1 lan hs l 2 cham ngoan.mp3">
            <a:hlinkClick r:id="" action="ppaction://media"/>
            <a:extLst>
              <a:ext uri="{FF2B5EF4-FFF2-40B4-BE49-F238E27FC236}">
                <a16:creationId xmlns:a16="http://schemas.microsoft.com/office/drawing/2014/main" id="{E89771F3-54AD-41DB-9650-A2A7D3CB15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1415549"/>
            <a:ext cx="515811" cy="515811"/>
          </a:xfrm>
          <a:prstGeom prst="rect">
            <a:avLst/>
          </a:prstGeom>
        </p:spPr>
      </p:pic>
      <p:pic>
        <p:nvPicPr>
          <p:cNvPr id="6" name="Picture 24">
            <a:extLst>
              <a:ext uri="{FF2B5EF4-FFF2-40B4-BE49-F238E27FC236}">
                <a16:creationId xmlns:a16="http://schemas.microsoft.com/office/drawing/2014/main" id="{28F6039A-94C5-4E6E-851D-502CEBB87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9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73" y="260648"/>
            <a:ext cx="6912627" cy="553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" y="3381928"/>
            <a:ext cx="1234282" cy="169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27" y="1634179"/>
            <a:ext cx="1140354" cy="256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06B96924-C314-4DC8-910D-208C2FEC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hat mau 1 lan hs l 2 cham ngoan.mp3">
            <a:hlinkClick r:id="" action="ppaction://media"/>
            <a:extLst>
              <a:ext uri="{FF2B5EF4-FFF2-40B4-BE49-F238E27FC236}">
                <a16:creationId xmlns:a16="http://schemas.microsoft.com/office/drawing/2014/main" id="{EEB80BCD-CE70-4934-BD2B-D5950BBAD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1520" y="1415549"/>
            <a:ext cx="515811" cy="515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90195" y="729746"/>
            <a:ext cx="1996889" cy="145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HÁT 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7" y="551328"/>
            <a:ext cx="1964531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5782" y="553339"/>
            <a:ext cx="1678218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61" y="2151375"/>
            <a:ext cx="1577564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5073" y="2106445"/>
            <a:ext cx="1505196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3919605" y="2518099"/>
            <a:ext cx="1472453" cy="984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HÁT NHỎ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04" y="3658690"/>
            <a:ext cx="1343235" cy="115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4280" y="3658689"/>
            <a:ext cx="1124159" cy="115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/>
          <p:cNvSpPr/>
          <p:nvPr/>
        </p:nvSpPr>
        <p:spPr>
          <a:xfrm>
            <a:off x="4332736" y="3873037"/>
            <a:ext cx="8804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HÁT THẦM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5019" y="0"/>
            <a:ext cx="650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Times New Roman"/>
                <a:ea typeface="Times New Roman"/>
              </a:rPr>
              <a:t>HD HS hát to nhỏ theo chỉ huy:giơ hai tay cách xa thì học sinh hát to, hai tay gần nhau thì hát nhỏ hơn, khi hai tay gần sát thì hát thầm.</a:t>
            </a:r>
            <a:endParaRPr lang="en-US"/>
          </a:p>
        </p:txBody>
      </p:sp>
      <p:pic>
        <p:nvPicPr>
          <p:cNvPr id="17" name="hat mau 1 lan hs l 2 cham ngoan.mp3">
            <a:hlinkClick r:id="" action="ppaction://media"/>
            <a:extLst>
              <a:ext uri="{FF2B5EF4-FFF2-40B4-BE49-F238E27FC236}">
                <a16:creationId xmlns:a16="http://schemas.microsoft.com/office/drawing/2014/main" id="{7D27B8FF-C8B4-42D5-9176-6C51B1F29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1415549"/>
            <a:ext cx="515811" cy="5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25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5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25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25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44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686021" cy="122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6605" y="2853532"/>
            <a:ext cx="6686021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059831" y="3607422"/>
            <a:ext cx="4176465" cy="7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4500" b="1" dirty="0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5" t="-570" r="52" b="46715"/>
          <a:stretch/>
        </p:blipFill>
        <p:spPr>
          <a:xfrm>
            <a:off x="220227" y="1018168"/>
            <a:ext cx="8534916" cy="56886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294178"/>
            <a:ext cx="8229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6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nốt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rê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-mi-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pha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-sol-la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640" y="1052736"/>
            <a:ext cx="6024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nhạc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</a:t>
            </a:r>
            <a:r>
              <a:rPr lang="en-US" sz="3600" b="1" i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số</a:t>
            </a:r>
            <a:r>
              <a:rPr lang="en-US" sz="3600" b="1" i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2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 dirty="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  <p:pic>
        <p:nvPicPr>
          <p:cNvPr id="3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4652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52575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HS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6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nốt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Đô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rê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-mi-sol-la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độ</a:t>
            </a:r>
            <a:endParaRPr lang="en-US" sz="36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5564783"/>
            <a:ext cx="4469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Ôn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ký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tay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191671"/>
            <a:ext cx="750289" cy="601514"/>
          </a:xfrm>
          <a:prstGeom prst="rect">
            <a:avLst/>
          </a:prstGeom>
        </p:spPr>
      </p:pic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120" y="1722978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7495DA-3A36-4844-BB4B-52A61D359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57" y="3087177"/>
            <a:ext cx="1152525" cy="2288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8FE290-43E4-4E46-97C9-18A3A7545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859" y="2708920"/>
            <a:ext cx="1366572" cy="23676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2491EA-7D65-4BE2-AD63-33FDB936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8273" y="2203066"/>
            <a:ext cx="1287315" cy="2367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FBED19-6378-4CC6-9C4C-C094BF93EC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0958" y="2359174"/>
            <a:ext cx="1287315" cy="22114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A79080-B7DD-4935-9776-E86CF0D33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134" y="2492896"/>
            <a:ext cx="1366572" cy="23050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136AF7-27F0-4228-88A1-CFDB7B640A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8093" y="1418023"/>
            <a:ext cx="1114425" cy="28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300</Words>
  <Application>Microsoft Office PowerPoint</Application>
  <PresentationFormat>On-screen Show (4:3)</PresentationFormat>
  <Paragraphs>33</Paragraphs>
  <Slides>15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3_Office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44</cp:revision>
  <dcterms:created xsi:type="dcterms:W3CDTF">2021-06-19T11:12:44Z</dcterms:created>
  <dcterms:modified xsi:type="dcterms:W3CDTF">2024-11-21T08:33:55Z</dcterms:modified>
</cp:coreProperties>
</file>