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500" r:id="rId2"/>
    <p:sldId id="299" r:id="rId3"/>
    <p:sldId id="480" r:id="rId4"/>
    <p:sldId id="501" r:id="rId5"/>
    <p:sldId id="502" r:id="rId6"/>
    <p:sldId id="519" r:id="rId7"/>
    <p:sldId id="503" r:id="rId8"/>
    <p:sldId id="506" r:id="rId9"/>
    <p:sldId id="505" r:id="rId10"/>
    <p:sldId id="507" r:id="rId11"/>
    <p:sldId id="508" r:id="rId12"/>
    <p:sldId id="509" r:id="rId13"/>
    <p:sldId id="512" r:id="rId14"/>
    <p:sldId id="515" r:id="rId15"/>
    <p:sldId id="516" r:id="rId16"/>
    <p:sldId id="517" r:id="rId17"/>
    <p:sldId id="518" r:id="rId18"/>
    <p:sldId id="485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2" autoAdjust="0"/>
    <p:restoredTop sz="94660"/>
  </p:normalViewPr>
  <p:slideViewPr>
    <p:cSldViewPr>
      <p:cViewPr varScale="1">
        <p:scale>
          <a:sx n="54" d="100"/>
          <a:sy n="54" d="100"/>
        </p:scale>
        <p:origin x="522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49703-B44A-499E-82CD-4D3BC9C80F99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EA226-B949-4010-8DA3-1EAB58401BA7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jpeg"/><Relationship Id="rId5" Type="http://schemas.openxmlformats.org/officeDocument/2006/relationships/image" Target="../media/image2.gif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jpeg"/><Relationship Id="rId5" Type="http://schemas.openxmlformats.org/officeDocument/2006/relationships/image" Target="../media/image2.gi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LÊ THỊ </a:t>
            </a:r>
            <a:r>
              <a:rPr lang="en-US" altLang="en-US" sz="3600" b="1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THU HÀ</a:t>
            </a:r>
            <a:endParaRPr lang="en-US" altLang="en-US" sz="3600" b="1" dirty="0">
              <a:solidFill>
                <a:srgbClr val="C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3 – CHỦ ĐỀ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>
            <a:off x="0" y="0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50" y="6143625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1285875"/>
            <a:ext cx="71294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271588" y="357188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13319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46240" y="3846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8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0150" y="2571750"/>
            <a:ext cx="8537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 THEO NHỊP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6556" y="12228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144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128713" y="214313"/>
            <a:ext cx="3143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GIÁO DỤC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643188"/>
            <a:ext cx="77501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Ý THÍCH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18448" y="1143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214438"/>
            <a:ext cx="1014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43338" y="1000125"/>
            <a:ext cx="2571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nhạc:</a:t>
            </a:r>
          </a:p>
        </p:txBody>
      </p:sp>
      <p:pic>
        <p:nvPicPr>
          <p:cNvPr id="1946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3914775" y="1928813"/>
            <a:ext cx="2643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914900" y="1404938"/>
            <a:ext cx="457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BAN NHẠC ĐÔ – RÊ - MI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29088" y="2571750"/>
            <a:ext cx="6429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NHỮNG BÔNG HOA NHỮNG BÀI 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9" grpId="0"/>
      <p:bldP spid="2049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 NHẠC ĐÔ – RÊ - MI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XEM TRANH ĐOÁN TÊN BÀI ĐỌC NHẠC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57375"/>
            <a:ext cx="7572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14713" y="1106488"/>
            <a:ext cx="4000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414588" y="1774825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5129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28875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2400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66520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utoUpdateAnimBg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3661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7172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166688" y="857250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6068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43563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5589588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3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2893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175000" y="3040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929563" y="30003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643563" y="571500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86063" y="57054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214938" y="299561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644063" y="3000375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286250" y="5705475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0"/>
          <p:cNvSpPr txBox="1">
            <a:spLocks noChangeArrowheads="1"/>
          </p:cNvSpPr>
          <p:nvPr/>
        </p:nvSpPr>
        <p:spPr bwMode="auto">
          <a:xfrm>
            <a:off x="2486025" y="274638"/>
            <a:ext cx="5929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20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9263" y="3349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1915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0248" name="Picture 2" descr="D:\GIÁO ÁN 1 2020-2021\HÌNH SOẠN GIÁO ÁN\Đọc nhạc\BAN NHẠC ĐRM\Picture1 - Copy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072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4752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6944</TotalTime>
  <Words>145</Words>
  <Application>Microsoft Office PowerPoint</Application>
  <PresentationFormat>Custom</PresentationFormat>
  <Paragraphs>37</Paragraphs>
  <Slides>18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600</cp:revision>
  <dcterms:created xsi:type="dcterms:W3CDTF">2010-04-30T18:19:48Z</dcterms:created>
  <dcterms:modified xsi:type="dcterms:W3CDTF">2023-10-25T02:07:58Z</dcterms:modified>
</cp:coreProperties>
</file>