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260" r:id="rId3"/>
    <p:sldId id="305" r:id="rId4"/>
    <p:sldId id="306" r:id="rId5"/>
    <p:sldId id="328" r:id="rId6"/>
    <p:sldId id="329" r:id="rId7"/>
    <p:sldId id="386" r:id="rId8"/>
    <p:sldId id="385" r:id="rId9"/>
    <p:sldId id="384" r:id="rId10"/>
    <p:sldId id="317" r:id="rId11"/>
    <p:sldId id="271" r:id="rId12"/>
    <p:sldId id="319" r:id="rId13"/>
    <p:sldId id="377" r:id="rId14"/>
    <p:sldId id="327" r:id="rId15"/>
    <p:sldId id="378" r:id="rId16"/>
    <p:sldId id="380" r:id="rId17"/>
    <p:sldId id="336" r:id="rId18"/>
    <p:sldId id="287" r:id="rId19"/>
    <p:sldId id="330" r:id="rId20"/>
    <p:sldId id="285" r:id="rId21"/>
    <p:sldId id="381" r:id="rId22"/>
    <p:sldId id="339" r:id="rId23"/>
    <p:sldId id="379" r:id="rId24"/>
    <p:sldId id="390" r:id="rId25"/>
    <p:sldId id="391" r:id="rId26"/>
    <p:sldId id="392" r:id="rId27"/>
    <p:sldId id="393" r:id="rId28"/>
    <p:sldId id="289" r:id="rId29"/>
    <p:sldId id="316" r:id="rId30"/>
    <p:sldId id="284" r:id="rId31"/>
    <p:sldId id="291" r:id="rId32"/>
    <p:sldId id="382" r:id="rId33"/>
    <p:sldId id="383" r:id="rId34"/>
    <p:sldId id="345" r:id="rId35"/>
    <p:sldId id="262" r:id="rId36"/>
    <p:sldId id="388" r:id="rId37"/>
    <p:sldId id="389" r:id="rId38"/>
    <p:sldId id="258" r:id="rId39"/>
    <p:sldId id="256" r:id="rId40"/>
    <p:sldId id="259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68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5372D69-0D53-4C83-BC05-7E3652EA235E}"/>
    <pc:docChg chg="undo custSel addSld delSld modSld">
      <pc:chgData name="Phan Van Rieu (Hugo)" userId="032e726b-b6b7-45df-b0ca-e82fb010a48a" providerId="ADAL" clId="{B5372D69-0D53-4C83-BC05-7E3652EA235E}" dt="2024-04-19T08:36:23.753" v="357" actId="1076"/>
      <pc:docMkLst>
        <pc:docMk/>
      </pc:docMkLst>
      <pc:sldChg chg="addSp delSp modSp mod">
        <pc:chgData name="Phan Van Rieu (Hugo)" userId="032e726b-b6b7-45df-b0ca-e82fb010a48a" providerId="ADAL" clId="{B5372D69-0D53-4C83-BC05-7E3652EA235E}" dt="2024-04-19T08:36:23.753" v="357" actId="1076"/>
        <pc:sldMkLst>
          <pc:docMk/>
          <pc:sldMk cId="1410545481" sldId="260"/>
        </pc:sldMkLst>
        <pc:spChg chg="mod">
          <ac:chgData name="Phan Van Rieu (Hugo)" userId="032e726b-b6b7-45df-b0ca-e82fb010a48a" providerId="ADAL" clId="{B5372D69-0D53-4C83-BC05-7E3652EA235E}" dt="2024-04-19T08:36:07.945" v="330" actId="1076"/>
          <ac:spMkLst>
            <pc:docMk/>
            <pc:sldMk cId="1410545481" sldId="260"/>
            <ac:spMk id="2" creationId="{00000000-0000-0000-0000-000000000000}"/>
          </ac:spMkLst>
        </pc:spChg>
        <pc:spChg chg="mod">
          <ac:chgData name="Phan Van Rieu (Hugo)" userId="032e726b-b6b7-45df-b0ca-e82fb010a48a" providerId="ADAL" clId="{B5372D69-0D53-4C83-BC05-7E3652EA235E}" dt="2024-04-19T08:36:19.417" v="356" actId="20577"/>
          <ac:spMkLst>
            <pc:docMk/>
            <pc:sldMk cId="1410545481" sldId="260"/>
            <ac:spMk id="8" creationId="{00000000-0000-0000-0000-000000000000}"/>
          </ac:spMkLst>
        </pc:spChg>
        <pc:spChg chg="mod">
          <ac:chgData name="Phan Van Rieu (Hugo)" userId="032e726b-b6b7-45df-b0ca-e82fb010a48a" providerId="ADAL" clId="{B5372D69-0D53-4C83-BC05-7E3652EA235E}" dt="2024-04-19T08:35:42.914" v="305" actId="1076"/>
          <ac:spMkLst>
            <pc:docMk/>
            <pc:sldMk cId="1410545481" sldId="260"/>
            <ac:spMk id="9" creationId="{00000000-0000-0000-0000-000000000000}"/>
          </ac:spMkLst>
        </pc:spChg>
        <pc:spChg chg="add mod">
          <ac:chgData name="Phan Van Rieu (Hugo)" userId="032e726b-b6b7-45df-b0ca-e82fb010a48a" providerId="ADAL" clId="{B5372D69-0D53-4C83-BC05-7E3652EA235E}" dt="2024-04-19T08:36:23.753" v="357" actId="1076"/>
          <ac:spMkLst>
            <pc:docMk/>
            <pc:sldMk cId="1410545481" sldId="260"/>
            <ac:spMk id="11" creationId="{D29730FB-7AC2-4ED5-9CB9-2460A4F8E667}"/>
          </ac:spMkLst>
        </pc:spChg>
        <pc:spChg chg="add mod">
          <ac:chgData name="Phan Van Rieu (Hugo)" userId="032e726b-b6b7-45df-b0ca-e82fb010a48a" providerId="ADAL" clId="{B5372D69-0D53-4C83-BC05-7E3652EA235E}" dt="2024-04-19T08:36:11.398" v="332" actId="1076"/>
          <ac:spMkLst>
            <pc:docMk/>
            <pc:sldMk cId="1410545481" sldId="260"/>
            <ac:spMk id="12" creationId="{CB231C36-7C67-4268-BF7A-1905CBF587D6}"/>
          </ac:spMkLst>
        </pc:spChg>
        <pc:picChg chg="del">
          <ac:chgData name="Phan Van Rieu (Hugo)" userId="032e726b-b6b7-45df-b0ca-e82fb010a48a" providerId="ADAL" clId="{B5372D69-0D53-4C83-BC05-7E3652EA235E}" dt="2024-04-18T16:19:14.981" v="0" actId="478"/>
          <ac:picMkLst>
            <pc:docMk/>
            <pc:sldMk cId="1410545481" sldId="260"/>
            <ac:picMk id="4" creationId="{0943E8BC-7139-3C58-CF18-44FD43FBF5EC}"/>
          </ac:picMkLst>
        </pc:picChg>
        <pc:picChg chg="add mod">
          <ac:chgData name="Phan Van Rieu (Hugo)" userId="032e726b-b6b7-45df-b0ca-e82fb010a48a" providerId="ADAL" clId="{B5372D69-0D53-4C83-BC05-7E3652EA235E}" dt="2024-04-18T16:19:42.526" v="5" actId="14861"/>
          <ac:picMkLst>
            <pc:docMk/>
            <pc:sldMk cId="1410545481" sldId="260"/>
            <ac:picMk id="5" creationId="{AC7F9215-6A41-409C-BF74-EBCA254C4495}"/>
          </ac:picMkLst>
        </pc:picChg>
      </pc:sldChg>
      <pc:sldChg chg="modSp mod">
        <pc:chgData name="Phan Van Rieu (Hugo)" userId="032e726b-b6b7-45df-b0ca-e82fb010a48a" providerId="ADAL" clId="{B5372D69-0D53-4C83-BC05-7E3652EA235E}" dt="2024-04-19T08:21:45.614" v="286" actId="404"/>
        <pc:sldMkLst>
          <pc:docMk/>
          <pc:sldMk cId="3449769981" sldId="271"/>
        </pc:sldMkLst>
        <pc:spChg chg="mod">
          <ac:chgData name="Phan Van Rieu (Hugo)" userId="032e726b-b6b7-45df-b0ca-e82fb010a48a" providerId="ADAL" clId="{B5372D69-0D53-4C83-BC05-7E3652EA235E}" dt="2024-04-19T08:21:45.614" v="286" actId="404"/>
          <ac:spMkLst>
            <pc:docMk/>
            <pc:sldMk cId="3449769981" sldId="271"/>
            <ac:spMk id="6" creationId="{00000000-0000-0000-0000-000000000000}"/>
          </ac:spMkLst>
        </pc:spChg>
      </pc:sldChg>
      <pc:sldChg chg="modSp mod">
        <pc:chgData name="Phan Van Rieu (Hugo)" userId="032e726b-b6b7-45df-b0ca-e82fb010a48a" providerId="ADAL" clId="{B5372D69-0D53-4C83-BC05-7E3652EA235E}" dt="2024-04-18T16:32:08.179" v="132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B5372D69-0D53-4C83-BC05-7E3652EA235E}" dt="2024-04-18T16:32:08.179" v="132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B5372D69-0D53-4C83-BC05-7E3652EA235E}" dt="2024-04-18T16:22:04.072" v="42" actId="14100"/>
        <pc:sldMkLst>
          <pc:docMk/>
          <pc:sldMk cId="454145991" sldId="287"/>
        </pc:sldMkLst>
        <pc:picChg chg="mod">
          <ac:chgData name="Phan Van Rieu (Hugo)" userId="032e726b-b6b7-45df-b0ca-e82fb010a48a" providerId="ADAL" clId="{B5372D69-0D53-4C83-BC05-7E3652EA235E}" dt="2024-04-18T16:22:04.072" v="42" actId="14100"/>
          <ac:picMkLst>
            <pc:docMk/>
            <pc:sldMk cId="454145991" sldId="287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B5372D69-0D53-4C83-BC05-7E3652EA235E}" dt="2024-04-18T16:32:00.886" v="130" actId="1076"/>
        <pc:sldMkLst>
          <pc:docMk/>
          <pc:sldMk cId="64198653" sldId="289"/>
        </pc:sldMkLst>
        <pc:picChg chg="mod">
          <ac:chgData name="Phan Van Rieu (Hugo)" userId="032e726b-b6b7-45df-b0ca-e82fb010a48a" providerId="ADAL" clId="{B5372D69-0D53-4C83-BC05-7E3652EA235E}" dt="2024-04-18T16:32:00.886" v="130" actId="1076"/>
          <ac:picMkLst>
            <pc:docMk/>
            <pc:sldMk cId="64198653" sldId="28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B5372D69-0D53-4C83-BC05-7E3652EA235E}" dt="2024-04-19T08:21:18.916" v="250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B5372D69-0D53-4C83-BC05-7E3652EA235E}" dt="2024-04-19T08:21:18.916" v="25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B5372D69-0D53-4C83-BC05-7E3652EA235E}" dt="2024-04-19T08:21:29.625" v="265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B5372D69-0D53-4C83-BC05-7E3652EA235E}" dt="2024-04-19T08:21:29.625" v="265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del">
        <pc:chgData name="Phan Van Rieu (Hugo)" userId="032e726b-b6b7-45df-b0ca-e82fb010a48a" providerId="ADAL" clId="{B5372D69-0D53-4C83-BC05-7E3652EA235E}" dt="2024-04-18T16:22:07.940" v="43" actId="47"/>
        <pc:sldMkLst>
          <pc:docMk/>
          <pc:sldMk cId="2389988136" sldId="337"/>
        </pc:sldMkLst>
      </pc:sldChg>
      <pc:sldChg chg="modSp mod">
        <pc:chgData name="Phan Van Rieu (Hugo)" userId="032e726b-b6b7-45df-b0ca-e82fb010a48a" providerId="ADAL" clId="{B5372D69-0D53-4C83-BC05-7E3652EA235E}" dt="2024-04-19T08:21:57.173" v="304" actId="20577"/>
        <pc:sldMkLst>
          <pc:docMk/>
          <pc:sldMk cId="1561148267" sldId="347"/>
        </pc:sldMkLst>
        <pc:spChg chg="mod">
          <ac:chgData name="Phan Van Rieu (Hugo)" userId="032e726b-b6b7-45df-b0ca-e82fb010a48a" providerId="ADAL" clId="{B5372D69-0D53-4C83-BC05-7E3652EA235E}" dt="2024-04-19T08:21:57.173" v="304" actId="20577"/>
          <ac:spMkLst>
            <pc:docMk/>
            <pc:sldMk cId="1561148267" sldId="347"/>
            <ac:spMk id="5" creationId="{00000000-0000-0000-0000-000000000000}"/>
          </ac:spMkLst>
        </pc:spChg>
      </pc:sldChg>
      <pc:sldChg chg="modSp mod">
        <pc:chgData name="Phan Van Rieu (Hugo)" userId="032e726b-b6b7-45df-b0ca-e82fb010a48a" providerId="ADAL" clId="{B5372D69-0D53-4C83-BC05-7E3652EA235E}" dt="2024-04-18T16:20:39.619" v="39" actId="1076"/>
        <pc:sldMkLst>
          <pc:docMk/>
          <pc:sldMk cId="823553717" sldId="377"/>
        </pc:sldMkLst>
        <pc:spChg chg="mod">
          <ac:chgData name="Phan Van Rieu (Hugo)" userId="032e726b-b6b7-45df-b0ca-e82fb010a48a" providerId="ADAL" clId="{B5372D69-0D53-4C83-BC05-7E3652EA235E}" dt="2024-04-18T16:20:30.194" v="36" actId="20577"/>
          <ac:spMkLst>
            <pc:docMk/>
            <pc:sldMk cId="823553717" sldId="377"/>
            <ac:spMk id="17" creationId="{D4A26162-7A03-2563-3F67-897DD962C9C3}"/>
          </ac:spMkLst>
        </pc:spChg>
        <pc:picChg chg="mod">
          <ac:chgData name="Phan Van Rieu (Hugo)" userId="032e726b-b6b7-45df-b0ca-e82fb010a48a" providerId="ADAL" clId="{B5372D69-0D53-4C83-BC05-7E3652EA235E}" dt="2024-04-18T16:20:39.619" v="39" actId="1076"/>
          <ac:picMkLst>
            <pc:docMk/>
            <pc:sldMk cId="823553717" sldId="377"/>
            <ac:picMk id="6" creationId="{6B6D9E3B-53A4-2F03-3A00-2B0E657B7576}"/>
          </ac:picMkLst>
        </pc:picChg>
      </pc:sldChg>
      <pc:sldChg chg="addSp delSp modSp mod addAnim delAnim">
        <pc:chgData name="Phan Van Rieu (Hugo)" userId="032e726b-b6b7-45df-b0ca-e82fb010a48a" providerId="ADAL" clId="{B5372D69-0D53-4C83-BC05-7E3652EA235E}" dt="2024-04-18T16:31:52.967" v="128" actId="478"/>
        <pc:sldMkLst>
          <pc:docMk/>
          <pc:sldMk cId="2538910938" sldId="379"/>
        </pc:sldMkLst>
        <pc:spChg chg="add del mod">
          <ac:chgData name="Phan Van Rieu (Hugo)" userId="032e726b-b6b7-45df-b0ca-e82fb010a48a" providerId="ADAL" clId="{B5372D69-0D53-4C83-BC05-7E3652EA235E}" dt="2024-04-18T16:27:21.667" v="93" actId="21"/>
          <ac:spMkLst>
            <pc:docMk/>
            <pc:sldMk cId="2538910938" sldId="379"/>
            <ac:spMk id="3" creationId="{5D99C5C4-6F91-8101-C114-701A7A770645}"/>
          </ac:spMkLst>
        </pc:spChg>
        <pc:spChg chg="mod">
          <ac:chgData name="Phan Van Rieu (Hugo)" userId="032e726b-b6b7-45df-b0ca-e82fb010a48a" providerId="ADAL" clId="{B5372D69-0D53-4C83-BC05-7E3652EA235E}" dt="2024-04-18T16:23:14.322" v="70" actId="20577"/>
          <ac:spMkLst>
            <pc:docMk/>
            <pc:sldMk cId="2538910938" sldId="379"/>
            <ac:spMk id="4" creationId="{48BDDBE4-51D4-A7BC-6703-14143AF6FF0C}"/>
          </ac:spMkLst>
        </pc:spChg>
        <pc:spChg chg="add del">
          <ac:chgData name="Phan Van Rieu (Hugo)" userId="032e726b-b6b7-45df-b0ca-e82fb010a48a" providerId="ADAL" clId="{B5372D69-0D53-4C83-BC05-7E3652EA235E}" dt="2024-04-18T16:27:21.667" v="93" actId="21"/>
          <ac:spMkLst>
            <pc:docMk/>
            <pc:sldMk cId="2538910938" sldId="379"/>
            <ac:spMk id="5" creationId="{B2798D75-FE14-97A6-FD89-E95893B2512B}"/>
          </ac:spMkLst>
        </pc:spChg>
        <pc:spChg chg="del">
          <ac:chgData name="Phan Van Rieu (Hugo)" userId="032e726b-b6b7-45df-b0ca-e82fb010a48a" providerId="ADAL" clId="{B5372D69-0D53-4C83-BC05-7E3652EA235E}" dt="2024-04-18T16:31:47.298" v="125" actId="478"/>
          <ac:spMkLst>
            <pc:docMk/>
            <pc:sldMk cId="2538910938" sldId="379"/>
            <ac:spMk id="6" creationId="{9F249993-2BD9-2F26-0E2F-6026C8983A11}"/>
          </ac:spMkLst>
        </pc:spChg>
        <pc:spChg chg="del">
          <ac:chgData name="Phan Van Rieu (Hugo)" userId="032e726b-b6b7-45df-b0ca-e82fb010a48a" providerId="ADAL" clId="{B5372D69-0D53-4C83-BC05-7E3652EA235E}" dt="2024-04-18T16:31:50.399" v="126" actId="478"/>
          <ac:spMkLst>
            <pc:docMk/>
            <pc:sldMk cId="2538910938" sldId="379"/>
            <ac:spMk id="7" creationId="{C59F3433-9EC3-AD7E-4A1D-43764AC8CAB9}"/>
          </ac:spMkLst>
        </pc:spChg>
        <pc:spChg chg="del">
          <ac:chgData name="Phan Van Rieu (Hugo)" userId="032e726b-b6b7-45df-b0ca-e82fb010a48a" providerId="ADAL" clId="{B5372D69-0D53-4C83-BC05-7E3652EA235E}" dt="2024-04-18T16:31:51.854" v="127" actId="478"/>
          <ac:spMkLst>
            <pc:docMk/>
            <pc:sldMk cId="2538910938" sldId="379"/>
            <ac:spMk id="8" creationId="{EC8CFCEF-A893-FA55-4D25-44921212E546}"/>
          </ac:spMkLst>
        </pc:spChg>
        <pc:spChg chg="del">
          <ac:chgData name="Phan Van Rieu (Hugo)" userId="032e726b-b6b7-45df-b0ca-e82fb010a48a" providerId="ADAL" clId="{B5372D69-0D53-4C83-BC05-7E3652EA235E}" dt="2024-04-18T16:31:52.967" v="128" actId="478"/>
          <ac:spMkLst>
            <pc:docMk/>
            <pc:sldMk cId="2538910938" sldId="379"/>
            <ac:spMk id="9" creationId="{AA5E2D50-747E-A0E1-96A0-06169EAAA44A}"/>
          </ac:spMkLst>
        </pc:spChg>
        <pc:picChg chg="mod">
          <ac:chgData name="Phan Van Rieu (Hugo)" userId="032e726b-b6b7-45df-b0ca-e82fb010a48a" providerId="ADAL" clId="{B5372D69-0D53-4C83-BC05-7E3652EA235E}" dt="2024-04-18T16:25:16.463" v="75" actId="1076"/>
          <ac:picMkLst>
            <pc:docMk/>
            <pc:sldMk cId="2538910938" sldId="379"/>
            <ac:picMk id="2" creationId="{675C9D68-AD03-4132-82F0-25B2A305DA51}"/>
          </ac:picMkLst>
        </pc:picChg>
        <pc:picChg chg="mod">
          <ac:chgData name="Phan Van Rieu (Hugo)" userId="032e726b-b6b7-45df-b0ca-e82fb010a48a" providerId="ADAL" clId="{B5372D69-0D53-4C83-BC05-7E3652EA235E}" dt="2024-04-18T16:25:20.297" v="77" actId="1076"/>
          <ac:picMkLst>
            <pc:docMk/>
            <pc:sldMk cId="2538910938" sldId="379"/>
            <ac:picMk id="11" creationId="{3725388C-0E5C-CEBD-3E93-BAB8393DB6BC}"/>
          </ac:picMkLst>
        </pc:picChg>
        <pc:picChg chg="add del mod">
          <ac:chgData name="Phan Van Rieu (Hugo)" userId="032e726b-b6b7-45df-b0ca-e82fb010a48a" providerId="ADAL" clId="{B5372D69-0D53-4C83-BC05-7E3652EA235E}" dt="2024-04-18T16:27:17.913" v="92" actId="21"/>
          <ac:picMkLst>
            <pc:docMk/>
            <pc:sldMk cId="2538910938" sldId="379"/>
            <ac:picMk id="13" creationId="{42AB62E6-4054-7EE9-8356-A134FD56DE82}"/>
          </ac:picMkLst>
        </pc:picChg>
      </pc:sldChg>
      <pc:sldChg chg="modSp mod">
        <pc:chgData name="Phan Van Rieu (Hugo)" userId="032e726b-b6b7-45df-b0ca-e82fb010a48a" providerId="ADAL" clId="{B5372D69-0D53-4C83-BC05-7E3652EA235E}" dt="2024-04-18T16:22:57.202" v="58" actId="1076"/>
        <pc:sldMkLst>
          <pc:docMk/>
          <pc:sldMk cId="3592493426" sldId="381"/>
        </pc:sldMkLst>
        <pc:spChg chg="mod">
          <ac:chgData name="Phan Van Rieu (Hugo)" userId="032e726b-b6b7-45df-b0ca-e82fb010a48a" providerId="ADAL" clId="{B5372D69-0D53-4C83-BC05-7E3652EA235E}" dt="2024-04-18T16:22:33.825" v="55" actId="20577"/>
          <ac:spMkLst>
            <pc:docMk/>
            <pc:sldMk cId="3592493426" sldId="381"/>
            <ac:spMk id="3" creationId="{5D9DF823-93D3-1A9B-8398-A4EF94414EB8}"/>
          </ac:spMkLst>
        </pc:spChg>
        <pc:picChg chg="mod">
          <ac:chgData name="Phan Van Rieu (Hugo)" userId="032e726b-b6b7-45df-b0ca-e82fb010a48a" providerId="ADAL" clId="{B5372D69-0D53-4C83-BC05-7E3652EA235E}" dt="2024-04-18T16:22:53.289" v="57" actId="1076"/>
          <ac:picMkLst>
            <pc:docMk/>
            <pc:sldMk cId="3592493426" sldId="381"/>
            <ac:picMk id="2" creationId="{1E832A21-858C-5CDE-2F9E-15E1CA4687E0}"/>
          </ac:picMkLst>
        </pc:picChg>
        <pc:picChg chg="mod">
          <ac:chgData name="Phan Van Rieu (Hugo)" userId="032e726b-b6b7-45df-b0ca-e82fb010a48a" providerId="ADAL" clId="{B5372D69-0D53-4C83-BC05-7E3652EA235E}" dt="2024-04-18T16:22:57.202" v="58" actId="1076"/>
          <ac:picMkLst>
            <pc:docMk/>
            <pc:sldMk cId="3592493426" sldId="381"/>
            <ac:picMk id="7" creationId="{4E5FD7F9-5444-F73D-196B-C4D6DF9610A9}"/>
          </ac:picMkLst>
        </pc:picChg>
      </pc:sldChg>
      <pc:sldChg chg="addSp modSp mod modAnim">
        <pc:chgData name="Phan Van Rieu (Hugo)" userId="032e726b-b6b7-45df-b0ca-e82fb010a48a" providerId="ADAL" clId="{B5372D69-0D53-4C83-BC05-7E3652EA235E}" dt="2024-04-18T16:34:55.024" v="144" actId="1076"/>
        <pc:sldMkLst>
          <pc:docMk/>
          <pc:sldMk cId="1749322623" sldId="383"/>
        </pc:sldMkLst>
        <pc:picChg chg="mod">
          <ac:chgData name="Phan Van Rieu (Hugo)" userId="032e726b-b6b7-45df-b0ca-e82fb010a48a" providerId="ADAL" clId="{B5372D69-0D53-4C83-BC05-7E3652EA235E}" dt="2024-04-18T16:32:40.944" v="135" actId="1076"/>
          <ac:picMkLst>
            <pc:docMk/>
            <pc:sldMk cId="1749322623" sldId="383"/>
            <ac:picMk id="4" creationId="{5D85C8A1-36AA-2125-C081-4B555AA80DFE}"/>
          </ac:picMkLst>
        </pc:picChg>
        <pc:picChg chg="mod">
          <ac:chgData name="Phan Van Rieu (Hugo)" userId="032e726b-b6b7-45df-b0ca-e82fb010a48a" providerId="ADAL" clId="{B5372D69-0D53-4C83-BC05-7E3652EA235E}" dt="2024-04-18T16:32:38.092" v="134" actId="1076"/>
          <ac:picMkLst>
            <pc:docMk/>
            <pc:sldMk cId="1749322623" sldId="383"/>
            <ac:picMk id="5" creationId="{B7BDC537-0629-7D59-BEF1-2358A9620A42}"/>
          </ac:picMkLst>
        </pc:picChg>
        <pc:picChg chg="add mod">
          <ac:chgData name="Phan Van Rieu (Hugo)" userId="032e726b-b6b7-45df-b0ca-e82fb010a48a" providerId="ADAL" clId="{B5372D69-0D53-4C83-BC05-7E3652EA235E}" dt="2024-04-18T16:33:53.010" v="137" actId="1076"/>
          <ac:picMkLst>
            <pc:docMk/>
            <pc:sldMk cId="1749322623" sldId="383"/>
            <ac:picMk id="10" creationId="{600F10AA-C5FA-49BA-89BE-08E16B4E991E}"/>
          </ac:picMkLst>
        </pc:picChg>
        <pc:picChg chg="add mod">
          <ac:chgData name="Phan Van Rieu (Hugo)" userId="032e726b-b6b7-45df-b0ca-e82fb010a48a" providerId="ADAL" clId="{B5372D69-0D53-4C83-BC05-7E3652EA235E}" dt="2024-04-18T16:34:17.574" v="140" actId="1076"/>
          <ac:picMkLst>
            <pc:docMk/>
            <pc:sldMk cId="1749322623" sldId="383"/>
            <ac:picMk id="11" creationId="{4A7D98FF-78C6-4B02-A12A-EDB13133AF8A}"/>
          </ac:picMkLst>
        </pc:picChg>
        <pc:picChg chg="add mod">
          <ac:chgData name="Phan Van Rieu (Hugo)" userId="032e726b-b6b7-45df-b0ca-e82fb010a48a" providerId="ADAL" clId="{B5372D69-0D53-4C83-BC05-7E3652EA235E}" dt="2024-04-18T16:34:37.162" v="142" actId="1076"/>
          <ac:picMkLst>
            <pc:docMk/>
            <pc:sldMk cId="1749322623" sldId="383"/>
            <ac:picMk id="12" creationId="{A2D7576E-2344-46C4-BC7D-FAAB0E4C77BD}"/>
          </ac:picMkLst>
        </pc:picChg>
        <pc:picChg chg="add mod">
          <ac:chgData name="Phan Van Rieu (Hugo)" userId="032e726b-b6b7-45df-b0ca-e82fb010a48a" providerId="ADAL" clId="{B5372D69-0D53-4C83-BC05-7E3652EA235E}" dt="2024-04-18T16:34:55.024" v="144" actId="1076"/>
          <ac:picMkLst>
            <pc:docMk/>
            <pc:sldMk cId="1749322623" sldId="383"/>
            <ac:picMk id="13" creationId="{7975F927-76E2-46F1-899E-B2C713EBF111}"/>
          </ac:picMkLst>
        </pc:picChg>
      </pc:sldChg>
      <pc:sldChg chg="addSp delSp modSp new mod modAnim">
        <pc:chgData name="Phan Van Rieu (Hugo)" userId="032e726b-b6b7-45df-b0ca-e82fb010a48a" providerId="ADAL" clId="{B5372D69-0D53-4C83-BC05-7E3652EA235E}" dt="2024-04-18T16:26:32.102" v="84" actId="478"/>
        <pc:sldMkLst>
          <pc:docMk/>
          <pc:sldMk cId="2447576299" sldId="390"/>
        </pc:sldMkLst>
        <pc:spChg chg="add del mod">
          <ac:chgData name="Phan Van Rieu (Hugo)" userId="032e726b-b6b7-45df-b0ca-e82fb010a48a" providerId="ADAL" clId="{B5372D69-0D53-4C83-BC05-7E3652EA235E}" dt="2024-04-18T16:26:32.102" v="84" actId="478"/>
          <ac:spMkLst>
            <pc:docMk/>
            <pc:sldMk cId="2447576299" sldId="390"/>
            <ac:spMk id="2" creationId="{6B4BBD05-3238-4104-B4EC-5B598840F4D8}"/>
          </ac:spMkLst>
        </pc:spChg>
        <pc:picChg chg="add mod">
          <ac:chgData name="Phan Van Rieu (Hugo)" userId="032e726b-b6b7-45df-b0ca-e82fb010a48a" providerId="ADAL" clId="{B5372D69-0D53-4C83-BC05-7E3652EA235E}" dt="2024-04-18T16:25:10.957" v="73"/>
          <ac:picMkLst>
            <pc:docMk/>
            <pc:sldMk cId="2447576299" sldId="390"/>
            <ac:picMk id="3" creationId="{560B0EC1-B5CD-4F1B-A742-EEFF7FCC3EA4}"/>
          </ac:picMkLst>
        </pc:picChg>
        <pc:picChg chg="add mod">
          <ac:chgData name="Phan Van Rieu (Hugo)" userId="032e726b-b6b7-45df-b0ca-e82fb010a48a" providerId="ADAL" clId="{B5372D69-0D53-4C83-BC05-7E3652EA235E}" dt="2024-04-18T16:25:30.860" v="80" actId="1076"/>
          <ac:picMkLst>
            <pc:docMk/>
            <pc:sldMk cId="2447576299" sldId="390"/>
            <ac:picMk id="4" creationId="{6741D67D-DD9D-494D-B11D-118908A4E406}"/>
          </ac:picMkLst>
        </pc:picChg>
        <pc:picChg chg="add mod">
          <ac:chgData name="Phan Van Rieu (Hugo)" userId="032e726b-b6b7-45df-b0ca-e82fb010a48a" providerId="ADAL" clId="{B5372D69-0D53-4C83-BC05-7E3652EA235E}" dt="2024-04-18T16:25:51.984" v="83" actId="14100"/>
          <ac:picMkLst>
            <pc:docMk/>
            <pc:sldMk cId="2447576299" sldId="390"/>
            <ac:picMk id="6" creationId="{BE4AA53A-B76E-4981-BCD6-0B3AB5CB9EB9}"/>
          </ac:picMkLst>
        </pc:picChg>
      </pc:sldChg>
      <pc:sldChg chg="addSp delSp modSp add mod modAnim">
        <pc:chgData name="Phan Van Rieu (Hugo)" userId="032e726b-b6b7-45df-b0ca-e82fb010a48a" providerId="ADAL" clId="{B5372D69-0D53-4C83-BC05-7E3652EA235E}" dt="2024-04-18T16:28:22.159" v="101" actId="1076"/>
        <pc:sldMkLst>
          <pc:docMk/>
          <pc:sldMk cId="1689849894" sldId="391"/>
        </pc:sldMkLst>
        <pc:spChg chg="add mod">
          <ac:chgData name="Phan Van Rieu (Hugo)" userId="032e726b-b6b7-45df-b0ca-e82fb010a48a" providerId="ADAL" clId="{B5372D69-0D53-4C83-BC05-7E3652EA235E}" dt="2024-04-18T16:27:34.659" v="97" actId="14100"/>
          <ac:spMkLst>
            <pc:docMk/>
            <pc:sldMk cId="1689849894" sldId="391"/>
            <ac:spMk id="7" creationId="{A2A5B038-8D1B-4F4C-B71B-3A00DAA7FFEE}"/>
          </ac:spMkLst>
        </pc:spChg>
        <pc:spChg chg="add mod">
          <ac:chgData name="Phan Van Rieu (Hugo)" userId="032e726b-b6b7-45df-b0ca-e82fb010a48a" providerId="ADAL" clId="{B5372D69-0D53-4C83-BC05-7E3652EA235E}" dt="2024-04-18T16:28:22.159" v="101" actId="1076"/>
          <ac:spMkLst>
            <pc:docMk/>
            <pc:sldMk cId="1689849894" sldId="391"/>
            <ac:spMk id="8" creationId="{B281CDB0-08BA-4C80-91B1-14D03E1DCAB9}"/>
          </ac:spMkLst>
        </pc:spChg>
        <pc:picChg chg="add mod">
          <ac:chgData name="Phan Van Rieu (Hugo)" userId="032e726b-b6b7-45df-b0ca-e82fb010a48a" providerId="ADAL" clId="{B5372D69-0D53-4C83-BC05-7E3652EA235E}" dt="2024-04-18T16:27:36.925" v="98" actId="1076"/>
          <ac:picMkLst>
            <pc:docMk/>
            <pc:sldMk cId="1689849894" sldId="391"/>
            <ac:picMk id="5" creationId="{3257D919-8BBF-4248-ABC6-519166895B8B}"/>
          </ac:picMkLst>
        </pc:picChg>
        <pc:picChg chg="del">
          <ac:chgData name="Phan Van Rieu (Hugo)" userId="032e726b-b6b7-45df-b0ca-e82fb010a48a" providerId="ADAL" clId="{B5372D69-0D53-4C83-BC05-7E3652EA235E}" dt="2024-04-18T16:26:38.168" v="86" actId="478"/>
          <ac:picMkLst>
            <pc:docMk/>
            <pc:sldMk cId="1689849894" sldId="391"/>
            <ac:picMk id="6" creationId="{BE4AA53A-B76E-4981-BCD6-0B3AB5CB9EB9}"/>
          </ac:picMkLst>
        </pc:picChg>
      </pc:sldChg>
      <pc:sldChg chg="addSp delSp modSp add mod">
        <pc:chgData name="Phan Van Rieu (Hugo)" userId="032e726b-b6b7-45df-b0ca-e82fb010a48a" providerId="ADAL" clId="{B5372D69-0D53-4C83-BC05-7E3652EA235E}" dt="2024-04-18T16:29:47.044" v="113" actId="14100"/>
        <pc:sldMkLst>
          <pc:docMk/>
          <pc:sldMk cId="2620398936" sldId="392"/>
        </pc:sldMkLst>
        <pc:spChg chg="mod">
          <ac:chgData name="Phan Van Rieu (Hugo)" userId="032e726b-b6b7-45df-b0ca-e82fb010a48a" providerId="ADAL" clId="{B5372D69-0D53-4C83-BC05-7E3652EA235E}" dt="2024-04-18T16:29:33.232" v="109" actId="14100"/>
          <ac:spMkLst>
            <pc:docMk/>
            <pc:sldMk cId="2620398936" sldId="392"/>
            <ac:spMk id="7" creationId="{A2A5B038-8D1B-4F4C-B71B-3A00DAA7FFEE}"/>
          </ac:spMkLst>
        </pc:spChg>
        <pc:spChg chg="mod">
          <ac:chgData name="Phan Van Rieu (Hugo)" userId="032e726b-b6b7-45df-b0ca-e82fb010a48a" providerId="ADAL" clId="{B5372D69-0D53-4C83-BC05-7E3652EA235E}" dt="2024-04-18T16:29:47.044" v="113" actId="14100"/>
          <ac:spMkLst>
            <pc:docMk/>
            <pc:sldMk cId="2620398936" sldId="392"/>
            <ac:spMk id="8" creationId="{B281CDB0-08BA-4C80-91B1-14D03E1DCAB9}"/>
          </ac:spMkLst>
        </pc:spChg>
        <pc:picChg chg="del">
          <ac:chgData name="Phan Van Rieu (Hugo)" userId="032e726b-b6b7-45df-b0ca-e82fb010a48a" providerId="ADAL" clId="{B5372D69-0D53-4C83-BC05-7E3652EA235E}" dt="2024-04-18T16:28:28.164" v="103" actId="478"/>
          <ac:picMkLst>
            <pc:docMk/>
            <pc:sldMk cId="2620398936" sldId="392"/>
            <ac:picMk id="5" creationId="{3257D919-8BBF-4248-ABC6-519166895B8B}"/>
          </ac:picMkLst>
        </pc:picChg>
        <pc:picChg chg="add mod ord">
          <ac:chgData name="Phan Van Rieu (Hugo)" userId="032e726b-b6b7-45df-b0ca-e82fb010a48a" providerId="ADAL" clId="{B5372D69-0D53-4C83-BC05-7E3652EA235E}" dt="2024-04-18T16:29:41.768" v="111" actId="1076"/>
          <ac:picMkLst>
            <pc:docMk/>
            <pc:sldMk cId="2620398936" sldId="392"/>
            <ac:picMk id="6" creationId="{42C0F9B0-66E7-466A-B80E-41A785CD82D0}"/>
          </ac:picMkLst>
        </pc:picChg>
      </pc:sldChg>
      <pc:sldChg chg="addSp delSp modSp add mod">
        <pc:chgData name="Phan Van Rieu (Hugo)" userId="032e726b-b6b7-45df-b0ca-e82fb010a48a" providerId="ADAL" clId="{B5372D69-0D53-4C83-BC05-7E3652EA235E}" dt="2024-04-18T16:31:29.800" v="124" actId="1076"/>
        <pc:sldMkLst>
          <pc:docMk/>
          <pc:sldMk cId="1031811901" sldId="393"/>
        </pc:sldMkLst>
        <pc:spChg chg="mod">
          <ac:chgData name="Phan Van Rieu (Hugo)" userId="032e726b-b6b7-45df-b0ca-e82fb010a48a" providerId="ADAL" clId="{B5372D69-0D53-4C83-BC05-7E3652EA235E}" dt="2024-04-18T16:31:13.398" v="120" actId="14100"/>
          <ac:spMkLst>
            <pc:docMk/>
            <pc:sldMk cId="1031811901" sldId="393"/>
            <ac:spMk id="7" creationId="{A2A5B038-8D1B-4F4C-B71B-3A00DAA7FFEE}"/>
          </ac:spMkLst>
        </pc:spChg>
        <pc:spChg chg="mod">
          <ac:chgData name="Phan Van Rieu (Hugo)" userId="032e726b-b6b7-45df-b0ca-e82fb010a48a" providerId="ADAL" clId="{B5372D69-0D53-4C83-BC05-7E3652EA235E}" dt="2024-04-18T16:31:29.800" v="124" actId="1076"/>
          <ac:spMkLst>
            <pc:docMk/>
            <pc:sldMk cId="1031811901" sldId="393"/>
            <ac:spMk id="8" creationId="{B281CDB0-08BA-4C80-91B1-14D03E1DCAB9}"/>
          </ac:spMkLst>
        </pc:spChg>
        <pc:picChg chg="add mod ord">
          <ac:chgData name="Phan Van Rieu (Hugo)" userId="032e726b-b6b7-45df-b0ca-e82fb010a48a" providerId="ADAL" clId="{B5372D69-0D53-4C83-BC05-7E3652EA235E}" dt="2024-04-18T16:31:26.463" v="123" actId="1076"/>
          <ac:picMkLst>
            <pc:docMk/>
            <pc:sldMk cId="1031811901" sldId="393"/>
            <ac:picMk id="5" creationId="{B26940AF-62CE-4EAD-9C60-FB205A6D12CD}"/>
          </ac:picMkLst>
        </pc:picChg>
        <pc:picChg chg="del">
          <ac:chgData name="Phan Van Rieu (Hugo)" userId="032e726b-b6b7-45df-b0ca-e82fb010a48a" providerId="ADAL" clId="{B5372D69-0D53-4C83-BC05-7E3652EA235E}" dt="2024-04-18T16:29:52.185" v="115" actId="478"/>
          <ac:picMkLst>
            <pc:docMk/>
            <pc:sldMk cId="1031811901" sldId="393"/>
            <ac:picMk id="6" creationId="{42C0F9B0-66E7-466A-B80E-41A785CD82D0}"/>
          </ac:picMkLst>
        </pc:picChg>
      </pc:sldChg>
    </pc:docChg>
  </pc:docChgLst>
  <pc:docChgLst>
    <pc:chgData name="Phan Van Rieu (Hugo)" userId="032e726b-b6b7-45df-b0ca-e82fb010a48a" providerId="ADAL" clId="{9624523F-010A-478A-B12C-749FA55F39FE}"/>
    <pc:docChg chg="modSld">
      <pc:chgData name="Phan Van Rieu (Hugo)" userId="032e726b-b6b7-45df-b0ca-e82fb010a48a" providerId="ADAL" clId="{9624523F-010A-478A-B12C-749FA55F39FE}" dt="2024-06-02T02:10:37.960" v="1" actId="20577"/>
      <pc:docMkLst>
        <pc:docMk/>
      </pc:docMkLst>
      <pc:sldChg chg="modSp mod">
        <pc:chgData name="Phan Van Rieu (Hugo)" userId="032e726b-b6b7-45df-b0ca-e82fb010a48a" providerId="ADAL" clId="{9624523F-010A-478A-B12C-749FA55F39FE}" dt="2024-06-02T02:10:37.960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9624523F-010A-478A-B12C-749FA55F39FE}" dt="2024-06-02T02:10:37.960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71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62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7294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6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microsoft.com/office/2007/relationships/media" Target="../media/media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microsoft.com/office/2007/relationships/media" Target="../media/media4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4.mp3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4.mp3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hyperlink" Target="https://macygoodefreebies.blogspot.com/2010/08/frames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hyperlink" Target="https://macygoodefreebies.blogspot.com/2010/08/frames.html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10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275771"/>
            <a:ext cx="3048000" cy="117565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39846" y="377861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Ngoc Lam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 Primary School</a:t>
            </a:r>
            <a:endParaRPr 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9117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A49898-03CA-F7F9-5623-946AC8A6C362}"/>
              </a:ext>
            </a:extLst>
          </p:cNvPr>
          <p:cNvSpPr txBox="1"/>
          <p:nvPr/>
        </p:nvSpPr>
        <p:spPr>
          <a:xfrm>
            <a:off x="2884541" y="3759070"/>
            <a:ext cx="4363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Word stress </a:t>
            </a:r>
            <a:r>
              <a:rPr lang="x-none" sz="3200" b="1" dirty="0">
                <a:solidFill>
                  <a:schemeClr val="bg1"/>
                </a:solidFill>
              </a:rPr>
              <a:t>for verb-ing </a:t>
            </a: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0.mp3">
            <a:hlinkClick r:id="" action="ppaction://media"/>
            <a:extLst>
              <a:ext uri="{FF2B5EF4-FFF2-40B4-BE49-F238E27FC236}">
                <a16:creationId xmlns:a16="http://schemas.microsoft.com/office/drawing/2014/main" xmlns="" id="{D54045D9-897E-5043-1167-176371D7DF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269" y="1203270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C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xmlns="" id="{6B6D9E3B-53A4-2F03-3A00-2B0E657B7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333" y="2192074"/>
            <a:ext cx="10991088" cy="305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235537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xmlns="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976AC2BE-C571-8B19-24A6-C1673E01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33" y="516363"/>
            <a:ext cx="43307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1.mp4">
            <a:hlinkClick r:id="" action="ppaction://media"/>
            <a:extLst>
              <a:ext uri="{FF2B5EF4-FFF2-40B4-BE49-F238E27FC236}">
                <a16:creationId xmlns:a16="http://schemas.microsoft.com/office/drawing/2014/main" xmlns="" id="{91833758-7985-B498-A3EA-BE0744158F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49023" y="931849"/>
              <a:ext cx="5634619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Why do you like math?</a:t>
              </a:r>
              <a:endParaRPr lang="x-none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Because I like solving problems.</a:t>
              </a:r>
              <a:endParaRPr lang="x-none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649" y="614126"/>
            <a:ext cx="8764453" cy="5805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14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207E894-BAEA-E7D2-DB05-B170E68F8D9C}"/>
              </a:ext>
            </a:extLst>
          </p:cNvPr>
          <p:cNvSpPr/>
          <p:nvPr/>
        </p:nvSpPr>
        <p:spPr>
          <a:xfrm>
            <a:off x="5949972" y="500935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683E6B0-64F8-DD1A-4629-9FEC1A506F70}"/>
              </a:ext>
            </a:extLst>
          </p:cNvPr>
          <p:cNvSpPr/>
          <p:nvPr/>
        </p:nvSpPr>
        <p:spPr>
          <a:xfrm>
            <a:off x="5949971" y="500935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5" name="Picture 4" descr="A cartoon of a child and child in a classroom&#10;&#10;Description automatically generated">
            <a:extLst>
              <a:ext uri="{FF2B5EF4-FFF2-40B4-BE49-F238E27FC236}">
                <a16:creationId xmlns:a16="http://schemas.microsoft.com/office/drawing/2014/main" xmlns="" id="{AD5B0024-2C86-29B0-7F18-DBEB66A64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83"/>
          <a:stretch/>
        </p:blipFill>
        <p:spPr>
          <a:xfrm>
            <a:off x="597385" y="396651"/>
            <a:ext cx="4521025" cy="5959543"/>
          </a:xfrm>
          <a:prstGeom prst="rect">
            <a:avLst/>
          </a:prstGeom>
        </p:spPr>
      </p:pic>
      <p:pic>
        <p:nvPicPr>
          <p:cNvPr id="8" name="Picture 7" descr="A 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B445F264-C6E5-6B57-4C5E-0AD49556E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6"/>
          <a:stretch/>
        </p:blipFill>
        <p:spPr>
          <a:xfrm>
            <a:off x="6314299" y="1466272"/>
            <a:ext cx="4245906" cy="497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6743" y="129073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6743" y="216159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46003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xmlns="" id="{D29730FB-7AC2-4ED5-9CB9-2460A4F8E667}"/>
              </a:ext>
            </a:extLst>
          </p:cNvPr>
          <p:cNvSpPr/>
          <p:nvPr/>
        </p:nvSpPr>
        <p:spPr>
          <a:xfrm>
            <a:off x="1276743" y="371670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CB231C36-7C67-4268-BF7A-1905CBF587D6}"/>
              </a:ext>
            </a:extLst>
          </p:cNvPr>
          <p:cNvSpPr/>
          <p:nvPr/>
        </p:nvSpPr>
        <p:spPr>
          <a:xfrm>
            <a:off x="1276743" y="2923600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256" y="472849"/>
            <a:ext cx="5297487" cy="582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521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2.mp3">
            <a:hlinkClick r:id="" action="ppaction://media"/>
            <a:extLst>
              <a:ext uri="{FF2B5EF4-FFF2-40B4-BE49-F238E27FC236}">
                <a16:creationId xmlns:a16="http://schemas.microsoft.com/office/drawing/2014/main" xmlns="" id="{1E832A21-858C-5CDE-2F9E-15E1CA4687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062" y="1343944"/>
            <a:ext cx="812800" cy="812800"/>
          </a:xfrm>
          <a:prstGeom prst="rect">
            <a:avLst/>
          </a:prstGeom>
        </p:spPr>
      </p:pic>
      <p:pic>
        <p:nvPicPr>
          <p:cNvPr id="5" name="Picture 4" descr="A cartoon of a child and child in a classroom&#10;&#10;Description automatically generated">
            <a:extLst>
              <a:ext uri="{FF2B5EF4-FFF2-40B4-BE49-F238E27FC236}">
                <a16:creationId xmlns:a16="http://schemas.microsoft.com/office/drawing/2014/main" xmlns="" id="{AD5B0024-2C86-29B0-7F18-DBEB66A64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83"/>
          <a:stretch/>
        </p:blipFill>
        <p:spPr>
          <a:xfrm>
            <a:off x="597385" y="396651"/>
            <a:ext cx="4521025" cy="5959543"/>
          </a:xfrm>
          <a:prstGeom prst="rect">
            <a:avLst/>
          </a:prstGeom>
        </p:spPr>
      </p:pic>
      <p:pic>
        <p:nvPicPr>
          <p:cNvPr id="8" name="Picture 7" descr="A 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B445F264-C6E5-6B57-4C5E-0AD49556E0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6"/>
          <a:stretch/>
        </p:blipFill>
        <p:spPr>
          <a:xfrm>
            <a:off x="5668652" y="1627996"/>
            <a:ext cx="4124138" cy="4833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9DF823-93D3-1A9B-8398-A4EF94414EB8}"/>
              </a:ext>
            </a:extLst>
          </p:cNvPr>
          <p:cNvSpPr txBox="1"/>
          <p:nvPr/>
        </p:nvSpPr>
        <p:spPr>
          <a:xfrm>
            <a:off x="8067862" y="130062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7" name="Picture 6" descr="A close up of black text&#10;&#10;Description automatically generated">
            <a:extLst>
              <a:ext uri="{FF2B5EF4-FFF2-40B4-BE49-F238E27FC236}">
                <a16:creationId xmlns:a16="http://schemas.microsoft.com/office/drawing/2014/main" xmlns="" id="{4E5FD7F9-5444-F73D-196B-C4D6DF961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862" y="429544"/>
            <a:ext cx="55372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24934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3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3.mp3">
            <a:hlinkClick r:id="" action="ppaction://media"/>
            <a:extLst>
              <a:ext uri="{FF2B5EF4-FFF2-40B4-BE49-F238E27FC236}">
                <a16:creationId xmlns:a16="http://schemas.microsoft.com/office/drawing/2014/main" xmlns="" id="{675C9D68-AD03-4132-82F0-25B2A305D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0650" y="27019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BDDBE4-51D4-A7BC-6703-14143AF6FF0C}"/>
              </a:ext>
            </a:extLst>
          </p:cNvPr>
          <p:cNvSpPr txBox="1"/>
          <p:nvPr/>
        </p:nvSpPr>
        <p:spPr>
          <a:xfrm>
            <a:off x="4845663" y="5304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3725388C-0E5C-CEBD-3E93-BAB8393DB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065" y="563266"/>
            <a:ext cx="4343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2AB62E6-4054-7EE9-8356-A134FD56D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972" y="1194782"/>
            <a:ext cx="5053980" cy="5284618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2FCDA1DF-0D32-E781-51C9-34869906B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051700"/>
            <a:ext cx="5872988" cy="542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9F574-3E25-005B-E434-D81241974331}"/>
              </a:ext>
            </a:extLst>
          </p:cNvPr>
          <p:cNvSpPr txBox="1"/>
          <p:nvPr/>
        </p:nvSpPr>
        <p:spPr>
          <a:xfrm>
            <a:off x="5781490" y="153886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02B040-5561-B532-40E1-7A0671C1B3B7}"/>
              </a:ext>
            </a:extLst>
          </p:cNvPr>
          <p:cNvSpPr txBox="1"/>
          <p:nvPr/>
        </p:nvSpPr>
        <p:spPr>
          <a:xfrm>
            <a:off x="5785019" y="4208914"/>
            <a:ext cx="310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5389109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60B0EC1-B5CD-4F1B-A742-EEFF7FCC3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63" y="485066"/>
            <a:ext cx="4343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1 TRACK 13.mp3">
            <a:hlinkClick r:id="" action="ppaction://media"/>
            <a:extLst>
              <a:ext uri="{FF2B5EF4-FFF2-40B4-BE49-F238E27FC236}">
                <a16:creationId xmlns:a16="http://schemas.microsoft.com/office/drawing/2014/main" xmlns="" id="{6741D67D-DD9D-494D-B11D-118908A4E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6727" end="815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63" y="1267149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4AA53A-B76E-4981-BCD6-0B3AB5CB9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19" y="1319196"/>
            <a:ext cx="9696910" cy="49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5762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60B0EC1-B5CD-4F1B-A742-EEFF7FCC3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63" y="485066"/>
            <a:ext cx="4343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1 TRACK 13.mp3">
            <a:hlinkClick r:id="" action="ppaction://media"/>
            <a:extLst>
              <a:ext uri="{FF2B5EF4-FFF2-40B4-BE49-F238E27FC236}">
                <a16:creationId xmlns:a16="http://schemas.microsoft.com/office/drawing/2014/main" xmlns="" id="{6741D67D-DD9D-494D-B11D-118908A4E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6188" end="51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63" y="1267149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57D919-8BBF-4248-ABC6-519166895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0" y="1673549"/>
            <a:ext cx="8858281" cy="4579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A2A5B038-8D1B-4F4C-B71B-3A00DAA7FFEE}"/>
              </a:ext>
            </a:extLst>
          </p:cNvPr>
          <p:cNvSpPr/>
          <p:nvPr/>
        </p:nvSpPr>
        <p:spPr>
          <a:xfrm>
            <a:off x="5320891" y="3016250"/>
            <a:ext cx="1130709" cy="53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281CDB0-08BA-4C80-91B1-14D03E1DCAB9}"/>
              </a:ext>
            </a:extLst>
          </p:cNvPr>
          <p:cNvSpPr/>
          <p:nvPr/>
        </p:nvSpPr>
        <p:spPr>
          <a:xfrm>
            <a:off x="7603298" y="4850704"/>
            <a:ext cx="3547301" cy="667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898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C0F9B0-66E7-466A-B80E-41A785CD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1" y="1673549"/>
            <a:ext cx="10625355" cy="4281500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60B0EC1-B5CD-4F1B-A742-EEFF7FCC3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63" y="485066"/>
            <a:ext cx="4343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1 TRACK 13.mp3">
            <a:hlinkClick r:id="" action="ppaction://media"/>
            <a:extLst>
              <a:ext uri="{FF2B5EF4-FFF2-40B4-BE49-F238E27FC236}">
                <a16:creationId xmlns:a16="http://schemas.microsoft.com/office/drawing/2014/main" xmlns="" id="{6741D67D-DD9D-494D-B11D-118908A4E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67630" end="321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63" y="1267149"/>
            <a:ext cx="812800" cy="812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A2A5B038-8D1B-4F4C-B71B-3A00DAA7FFEE}"/>
              </a:ext>
            </a:extLst>
          </p:cNvPr>
          <p:cNvSpPr/>
          <p:nvPr/>
        </p:nvSpPr>
        <p:spPr>
          <a:xfrm>
            <a:off x="5162141" y="4489450"/>
            <a:ext cx="1753009" cy="53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281CDB0-08BA-4C80-91B1-14D03E1DCAB9}"/>
              </a:ext>
            </a:extLst>
          </p:cNvPr>
          <p:cNvSpPr/>
          <p:nvPr/>
        </p:nvSpPr>
        <p:spPr>
          <a:xfrm>
            <a:off x="6441248" y="4926904"/>
            <a:ext cx="4296602" cy="667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2039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6940AF-62CE-4EAD-9C60-FB205A6D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1471598"/>
            <a:ext cx="10630920" cy="4802202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60B0EC1-B5CD-4F1B-A742-EEFF7FCC3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63" y="485066"/>
            <a:ext cx="43434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1 TRACK 13.mp3">
            <a:hlinkClick r:id="" action="ppaction://media"/>
            <a:extLst>
              <a:ext uri="{FF2B5EF4-FFF2-40B4-BE49-F238E27FC236}">
                <a16:creationId xmlns:a16="http://schemas.microsoft.com/office/drawing/2014/main" xmlns="" id="{6741D67D-DD9D-494D-B11D-118908A4E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7507" end="27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63" y="1267149"/>
            <a:ext cx="812800" cy="812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A2A5B038-8D1B-4F4C-B71B-3A00DAA7FFEE}"/>
              </a:ext>
            </a:extLst>
          </p:cNvPr>
          <p:cNvSpPr/>
          <p:nvPr/>
        </p:nvSpPr>
        <p:spPr>
          <a:xfrm>
            <a:off x="4728687" y="3105150"/>
            <a:ext cx="935513" cy="539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281CDB0-08BA-4C80-91B1-14D03E1DCAB9}"/>
              </a:ext>
            </a:extLst>
          </p:cNvPr>
          <p:cNvSpPr/>
          <p:nvPr/>
        </p:nvSpPr>
        <p:spPr>
          <a:xfrm>
            <a:off x="4457700" y="3624585"/>
            <a:ext cx="1911350" cy="667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318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934" y="627286"/>
            <a:ext cx="7362904" cy="5603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9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6830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intonation, the target language and the conversations about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why they like different subjects</a:t>
            </a:r>
            <a:r>
              <a:rPr lang="x-none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</a:rPr>
              <a:t>word stress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for verb-</a:t>
            </a:r>
            <a:r>
              <a:rPr lang="en-US" sz="3600" i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ing</a:t>
            </a:r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                    Because I like solving problems.</a:t>
            </a:r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198" y="469900"/>
            <a:ext cx="7860051" cy="557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422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2AB62E6-4054-7EE9-8356-A134FD56D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150" y="1194782"/>
            <a:ext cx="5053980" cy="5284618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2FCDA1DF-0D32-E781-51C9-34869906B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051700"/>
            <a:ext cx="5872988" cy="542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9F574-3E25-005B-E434-D81241974331}"/>
              </a:ext>
            </a:extLst>
          </p:cNvPr>
          <p:cNvSpPr txBox="1"/>
          <p:nvPr/>
        </p:nvSpPr>
        <p:spPr>
          <a:xfrm>
            <a:off x="5781490" y="153886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02B040-5561-B532-40E1-7A0671C1B3B7}"/>
              </a:ext>
            </a:extLst>
          </p:cNvPr>
          <p:cNvSpPr txBox="1"/>
          <p:nvPr/>
        </p:nvSpPr>
        <p:spPr>
          <a:xfrm>
            <a:off x="5785019" y="4208914"/>
            <a:ext cx="310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800" b="1" dirty="0"/>
              <a:t>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FBCFFE5-1AB9-13F3-25BF-EC07607D612E}"/>
              </a:ext>
            </a:extLst>
          </p:cNvPr>
          <p:cNvSpPr/>
          <p:nvPr/>
        </p:nvSpPr>
        <p:spPr>
          <a:xfrm>
            <a:off x="1951462" y="128900"/>
            <a:ext cx="5482683" cy="92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70C0"/>
                </a:solidFill>
              </a:rPr>
              <a:t>MAKE YOUR OWN STORY</a:t>
            </a:r>
          </a:p>
        </p:txBody>
      </p:sp>
    </p:spTree>
    <p:extLst>
      <p:ext uri="{BB962C8B-B14F-4D97-AF65-F5344CB8AC3E}">
        <p14:creationId xmlns:p14="http://schemas.microsoft.com/office/powerpoint/2010/main" xmlns="" val="2442863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3.mp3">
            <a:hlinkClick r:id="" action="ppaction://media"/>
            <a:extLst>
              <a:ext uri="{FF2B5EF4-FFF2-40B4-BE49-F238E27FC236}">
                <a16:creationId xmlns:a16="http://schemas.microsoft.com/office/drawing/2014/main" xmlns="" id="{B7BDC537-0629-7D59-BEF1-2358A9620A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7223" y="568503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A28515-7027-5C37-828E-13324612E8D3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xmlns="" id="{5D85C8A1-36AA-2125-C081-4B555AA80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853" y="612953"/>
            <a:ext cx="48514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picture of a person writing on a piece of paper&#10;&#10;Description automatically generated">
            <a:extLst>
              <a:ext uri="{FF2B5EF4-FFF2-40B4-BE49-F238E27FC236}">
                <a16:creationId xmlns:a16="http://schemas.microsoft.com/office/drawing/2014/main" xmlns="" id="{34D8F055-E5D3-BEBF-401A-399DC1268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05" y="1560303"/>
            <a:ext cx="11734071" cy="2966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520B6D-6933-BCCF-BAF7-9D5E49ED74A3}"/>
              </a:ext>
            </a:extLst>
          </p:cNvPr>
          <p:cNvSpPr txBox="1"/>
          <p:nvPr/>
        </p:nvSpPr>
        <p:spPr>
          <a:xfrm>
            <a:off x="4507553" y="388069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345AB6-6315-47C5-D5A1-2B4A10C4DEF4}"/>
              </a:ext>
            </a:extLst>
          </p:cNvPr>
          <p:cNvSpPr txBox="1"/>
          <p:nvPr/>
        </p:nvSpPr>
        <p:spPr>
          <a:xfrm>
            <a:off x="10523095" y="388069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174754-F241-0848-315C-EFFBCD269D29}"/>
              </a:ext>
            </a:extLst>
          </p:cNvPr>
          <p:cNvSpPr txBox="1"/>
          <p:nvPr/>
        </p:nvSpPr>
        <p:spPr>
          <a:xfrm>
            <a:off x="1328518" y="3880699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F83960-5D00-6ECB-2056-F01EC3F3EDD9}"/>
              </a:ext>
            </a:extLst>
          </p:cNvPr>
          <p:cNvSpPr txBox="1"/>
          <p:nvPr/>
        </p:nvSpPr>
        <p:spPr>
          <a:xfrm>
            <a:off x="7331882" y="6143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TRACK 03.mp3">
            <a:hlinkClick r:id="" action="ppaction://media"/>
            <a:extLst>
              <a:ext uri="{FF2B5EF4-FFF2-40B4-BE49-F238E27FC236}">
                <a16:creationId xmlns:a16="http://schemas.microsoft.com/office/drawing/2014/main" xmlns="" id="{600F10AA-C5FA-49BA-89BE-08E16B4E99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172" end="38626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9755" y="4750480"/>
            <a:ext cx="812800" cy="812800"/>
          </a:xfrm>
          <a:prstGeom prst="rect">
            <a:avLst/>
          </a:prstGeom>
        </p:spPr>
      </p:pic>
      <p:pic>
        <p:nvPicPr>
          <p:cNvPr id="11" name="TRACK 03.mp3">
            <a:hlinkClick r:id="" action="ppaction://media"/>
            <a:extLst>
              <a:ext uri="{FF2B5EF4-FFF2-40B4-BE49-F238E27FC236}">
                <a16:creationId xmlns:a16="http://schemas.microsoft.com/office/drawing/2014/main" xmlns="" id="{4A7D98FF-78C6-4B02-A12A-EDB13133AF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2469" end="26399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255" y="4648880"/>
            <a:ext cx="812800" cy="812800"/>
          </a:xfrm>
          <a:prstGeom prst="rect">
            <a:avLst/>
          </a:prstGeom>
        </p:spPr>
      </p:pic>
      <p:pic>
        <p:nvPicPr>
          <p:cNvPr id="12" name="TRACK 03.mp3">
            <a:hlinkClick r:id="" action="ppaction://media"/>
            <a:extLst>
              <a:ext uri="{FF2B5EF4-FFF2-40B4-BE49-F238E27FC236}">
                <a16:creationId xmlns:a16="http://schemas.microsoft.com/office/drawing/2014/main" xmlns="" id="{A2D7576E-2344-46C4-BC7D-FAAB0E4C77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4621" end="1402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1255" y="4697240"/>
            <a:ext cx="812800" cy="812800"/>
          </a:xfrm>
          <a:prstGeom prst="rect">
            <a:avLst/>
          </a:prstGeom>
        </p:spPr>
      </p:pic>
      <p:pic>
        <p:nvPicPr>
          <p:cNvPr id="13" name="TRACK 03.mp3">
            <a:hlinkClick r:id="" action="ppaction://media"/>
            <a:extLst>
              <a:ext uri="{FF2B5EF4-FFF2-40B4-BE49-F238E27FC236}">
                <a16:creationId xmlns:a16="http://schemas.microsoft.com/office/drawing/2014/main" xmlns="" id="{7975F927-76E2-46F1-899E-B2C713EBF1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46773" end="1518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365" y="4648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3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379095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948" y="152401"/>
            <a:ext cx="2151052" cy="207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457200"/>
            <a:ext cx="722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WHERE IS THE COOKIE ?</a:t>
            </a:r>
          </a:p>
        </p:txBody>
      </p:sp>
    </p:spTree>
    <p:extLst>
      <p:ext uri="{BB962C8B-B14F-4D97-AF65-F5344CB8AC3E}">
        <p14:creationId xmlns:p14="http://schemas.microsoft.com/office/powerpoint/2010/main" xmlns="" val="2986916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1CDFE6-960B-A639-1963-6E25AD26E813}"/>
              </a:ext>
            </a:extLst>
          </p:cNvPr>
          <p:cNvSpPr txBox="1"/>
          <p:nvPr/>
        </p:nvSpPr>
        <p:spPr>
          <a:xfrm>
            <a:off x="2031166" y="1970330"/>
            <a:ext cx="8372007" cy="255454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latin typeface="Comic Sans MS" panose="030F0902030302020204" pitchFamily="66" charset="0"/>
              </a:rPr>
              <a:t>C</a:t>
            </a: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hooses a cookie jar and reads the word.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70C0"/>
                </a:solidFill>
                <a:effectLst/>
                <a:latin typeface="Comic Sans MS" panose="030F0902030302020204" pitchFamily="66" charset="0"/>
              </a:rPr>
              <a:t>Click on the jar to find out if the cookie is hidden in it. </a:t>
            </a:r>
          </a:p>
        </p:txBody>
      </p:sp>
    </p:spTree>
    <p:extLst>
      <p:ext uri="{BB962C8B-B14F-4D97-AF65-F5344CB8AC3E}">
        <p14:creationId xmlns:p14="http://schemas.microsoft.com/office/powerpoint/2010/main" xmlns="" val="4232394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838" y="81049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71178" y="-138545"/>
            <a:ext cx="4361998" cy="3429000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Vietnamese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2800" y="3612573"/>
            <a:ext cx="2819400" cy="2819400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ethics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11300" y="3657600"/>
            <a:ext cx="3734424" cy="3061855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history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788524" y="1880755"/>
            <a:ext cx="2819400" cy="2819400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I.T.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642918" y="-114301"/>
            <a:ext cx="3919682" cy="3290455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geography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77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3065" y="4421954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67600" y="-1"/>
            <a:ext cx="4724400" cy="3936792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experiment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19079" y="3429000"/>
            <a:ext cx="4334656" cy="3179163"/>
            <a:chOff x="5613076" y="-85602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76" y="-85602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338470" y="1241363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9843" y="3297836"/>
            <a:ext cx="5081665" cy="3560164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languages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462318" y="1198417"/>
            <a:ext cx="3872010" cy="3501738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stories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569626" y="-114300"/>
            <a:ext cx="3892692" cy="3936792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science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53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594" y="4582391"/>
            <a:ext cx="1323725" cy="12746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67600" y="-1"/>
            <a:ext cx="4074826" cy="3612573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doing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2800" y="3429000"/>
            <a:ext cx="3816748" cy="3002973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reading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573" y="3245429"/>
            <a:ext cx="4396551" cy="3612572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learning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4462318" y="994063"/>
            <a:ext cx="3600138" cy="3706092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705600" y="1295400"/>
              <a:ext cx="1600200" cy="53340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making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12452" y="0"/>
            <a:ext cx="3600138" cy="3706092"/>
            <a:chOff x="5681518" y="-1"/>
            <a:chExt cx="3081483" cy="308148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518" y="-1"/>
              <a:ext cx="3081483" cy="3081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372661" y="1295400"/>
              <a:ext cx="1933139" cy="91923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solving</a:t>
              </a:r>
              <a:endParaRPr lang="es-MX" sz="3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819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756" y="28194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1828801"/>
            <a:ext cx="1323725" cy="127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827242" y="-299838"/>
            <a:ext cx="4042592" cy="3865420"/>
            <a:chOff x="5943600" y="0"/>
            <a:chExt cx="2819400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6678421" y="1135473"/>
              <a:ext cx="1600200" cy="88625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solving problems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33399" y="3103419"/>
            <a:ext cx="4609476" cy="3754580"/>
            <a:chOff x="5943600" y="0"/>
            <a:chExt cx="2819400" cy="2819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6705600" y="1163947"/>
              <a:ext cx="1600200" cy="91746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learning languages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6011" y="3103420"/>
            <a:ext cx="4124689" cy="3373580"/>
            <a:chOff x="5943600" y="0"/>
            <a:chExt cx="2819400" cy="28194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709298" y="1180242"/>
              <a:ext cx="1600200" cy="77732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using computers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3936840" y="1352205"/>
            <a:ext cx="4729819" cy="4094020"/>
            <a:chOff x="5943600" y="0"/>
            <a:chExt cx="2819400" cy="28194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6644466" y="1158120"/>
              <a:ext cx="1627321" cy="87778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doing experiments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534141" y="-379270"/>
            <a:ext cx="4042593" cy="4208320"/>
            <a:chOff x="5943600" y="0"/>
            <a:chExt cx="2819400" cy="28194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7125" r="91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0"/>
              <a:ext cx="2819400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6697686" y="1209526"/>
              <a:ext cx="1600200" cy="847577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reading stories</a:t>
              </a:r>
              <a:endParaRPr lang="es-MX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389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89118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Pronunciation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stress for verb-ing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31875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Why do you like math?</a:t>
            </a:r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Because I like solving problems.</a:t>
            </a:r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3" name="Picture 2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xmlns="" id="{36A9AFC2-9E33-BCAD-7AFC-C4257C9CD7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4" t="12917" r="6060"/>
          <a:stretch/>
        </p:blipFill>
        <p:spPr>
          <a:xfrm>
            <a:off x="914400" y="1246908"/>
            <a:ext cx="2657173" cy="2521134"/>
          </a:xfrm>
          <a:prstGeom prst="rect">
            <a:avLst/>
          </a:prstGeom>
        </p:spPr>
      </p:pic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xmlns="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6" t="11179" r="6457"/>
          <a:stretch/>
        </p:blipFill>
        <p:spPr>
          <a:xfrm>
            <a:off x="4516582" y="1246908"/>
            <a:ext cx="2881745" cy="2702499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xmlns="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2" t="16123" r="7419"/>
          <a:stretch/>
        </p:blipFill>
        <p:spPr>
          <a:xfrm>
            <a:off x="8620429" y="1246908"/>
            <a:ext cx="2768008" cy="2552066"/>
          </a:xfrm>
          <a:prstGeom prst="rect">
            <a:avLst/>
          </a:prstGeom>
        </p:spPr>
      </p:pic>
      <p:pic>
        <p:nvPicPr>
          <p:cNvPr id="6" name="Picture 5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D18A2569-C721-D747-7118-0E9AA07978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F9A1EA7C-77F4-E3A4-521E-808C6777E1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156356" y="877565"/>
            <a:ext cx="3797268" cy="315352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85449C05-AAE5-5AEF-9B35-3C2A6029C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28847" y="910401"/>
            <a:ext cx="3659377" cy="30390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56717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</a:t>
            </a:r>
            <a:r>
              <a:rPr lang="x-none" sz="6000" b="1" dirty="0">
                <a:solidFill>
                  <a:srgbClr val="FF40FF"/>
                </a:solidFill>
              </a:rPr>
              <a:t>olving problems</a:t>
            </a:r>
          </a:p>
        </p:txBody>
      </p:sp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2" t="18819" r="8959" b="-1"/>
          <a:stretch/>
        </p:blipFill>
        <p:spPr>
          <a:xfrm>
            <a:off x="942109" y="1551709"/>
            <a:ext cx="2369127" cy="2037347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xmlns="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1" t="10401" r="8286"/>
          <a:stretch/>
        </p:blipFill>
        <p:spPr>
          <a:xfrm>
            <a:off x="4572001" y="1121897"/>
            <a:ext cx="2840182" cy="2798546"/>
          </a:xfrm>
          <a:prstGeom prst="rect">
            <a:avLst/>
          </a:prstGeom>
        </p:spPr>
      </p:pic>
      <p:pic>
        <p:nvPicPr>
          <p:cNvPr id="4" name="Picture 3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AA3B3F70-11A8-4837-B20E-072D863E81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67785" y="1109677"/>
            <a:ext cx="3517774" cy="2921409"/>
          </a:xfrm>
          <a:prstGeom prst="rect">
            <a:avLst/>
          </a:prstGeom>
        </p:spPr>
      </p:pic>
      <p:pic>
        <p:nvPicPr>
          <p:cNvPr id="7" name="Picture 6" descr="A close-up of a butterfly craft&#10;&#10;Description automatically generated">
            <a:extLst>
              <a:ext uri="{FF2B5EF4-FFF2-40B4-BE49-F238E27FC236}">
                <a16:creationId xmlns:a16="http://schemas.microsoft.com/office/drawing/2014/main" xmlns="" id="{5A751203-4C1F-86A5-11D6-C80D6C37D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ED713073-9026-8527-54A4-99F35F5FAA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198002" y="957470"/>
            <a:ext cx="3768396" cy="312954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9DA3D347-41E3-48BB-C28B-74454B1AB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202531" y="877566"/>
            <a:ext cx="3664038" cy="3042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C484B3-CD5D-63B0-EDD1-7162281645C2}"/>
              </a:ext>
            </a:extLst>
          </p:cNvPr>
          <p:cNvSpPr txBox="1"/>
          <p:nvPr/>
        </p:nvSpPr>
        <p:spPr>
          <a:xfrm>
            <a:off x="1177649" y="5245361"/>
            <a:ext cx="465544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making things</a:t>
            </a:r>
          </a:p>
        </p:txBody>
      </p:sp>
    </p:spTree>
    <p:extLst>
      <p:ext uri="{BB962C8B-B14F-4D97-AF65-F5344CB8AC3E}">
        <p14:creationId xmlns:p14="http://schemas.microsoft.com/office/powerpoint/2010/main" xmlns="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5" t="13604" r="6317"/>
          <a:stretch/>
        </p:blipFill>
        <p:spPr>
          <a:xfrm>
            <a:off x="791509" y="1274618"/>
            <a:ext cx="2601755" cy="2314438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xmlns="" id="{76C305A1-BA09-E33D-308E-3B54DB95D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58" t="9317" r="5917"/>
          <a:stretch/>
        </p:blipFill>
        <p:spPr>
          <a:xfrm>
            <a:off x="4906703" y="1164264"/>
            <a:ext cx="2378593" cy="2424792"/>
          </a:xfrm>
          <a:prstGeom prst="rect">
            <a:avLst/>
          </a:prstGeom>
        </p:spPr>
      </p:pic>
      <p:pic>
        <p:nvPicPr>
          <p:cNvPr id="7" name="Picture 6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xmlns="" id="{A7158254-95B5-B4A2-D3D6-04B5D8849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6" t="18321" r="5200"/>
          <a:stretch/>
        </p:blipFill>
        <p:spPr>
          <a:xfrm>
            <a:off x="8647309" y="1292454"/>
            <a:ext cx="3012860" cy="2535471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C5D8C1D0-34EC-33FB-934D-0553001B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337112" y="998131"/>
            <a:ext cx="3517774" cy="2757055"/>
          </a:xfrm>
          <a:prstGeom prst="rect">
            <a:avLst/>
          </a:prstGeom>
        </p:spPr>
      </p:pic>
      <p:pic>
        <p:nvPicPr>
          <p:cNvPr id="12" name="Picture 11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8A250B30-4714-7FD6-B108-B6266280F7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33499" y="998132"/>
            <a:ext cx="3517774" cy="2757055"/>
          </a:xfrm>
          <a:prstGeom prst="rect">
            <a:avLst/>
          </a:prstGeom>
        </p:spPr>
      </p:pic>
      <p:pic>
        <p:nvPicPr>
          <p:cNvPr id="13" name="Picture 12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1CD5653E-942D-48EF-192C-EF7FFD71D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407201" y="1164264"/>
            <a:ext cx="3517776" cy="2757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2E9A10-D642-D625-A7A1-F480E4708A6D}"/>
              </a:ext>
            </a:extLst>
          </p:cNvPr>
          <p:cNvSpPr txBox="1"/>
          <p:nvPr/>
        </p:nvSpPr>
        <p:spPr>
          <a:xfrm>
            <a:off x="1220837" y="5245361"/>
            <a:ext cx="545053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using computers</a:t>
            </a:r>
          </a:p>
        </p:txBody>
      </p:sp>
    </p:spTree>
    <p:extLst>
      <p:ext uri="{BB962C8B-B14F-4D97-AF65-F5344CB8AC3E}">
        <p14:creationId xmlns:p14="http://schemas.microsoft.com/office/powerpoint/2010/main" xmlns="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1915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pic>
        <p:nvPicPr>
          <p:cNvPr id="4" name="Picture 3" descr="A hand pouring liquid into a glass&#10;&#10;Description automatically generated">
            <a:extLst>
              <a:ext uri="{FF2B5EF4-FFF2-40B4-BE49-F238E27FC236}">
                <a16:creationId xmlns:a16="http://schemas.microsoft.com/office/drawing/2014/main" xmlns="" id="{D9046EE7-42C1-567A-6303-A8C4F0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6" t="14366" r="8816" b="4944"/>
          <a:stretch/>
        </p:blipFill>
        <p:spPr>
          <a:xfrm>
            <a:off x="4696691" y="1409962"/>
            <a:ext cx="2798618" cy="2455084"/>
          </a:xfrm>
          <a:prstGeom prst="rect">
            <a:avLst/>
          </a:prstGeom>
        </p:spPr>
      </p:pic>
      <p:pic>
        <p:nvPicPr>
          <p:cNvPr id="5" name="Picture 4" descr="A close-up of a butterfly craft&#10;&#10;Description automatically generated">
            <a:extLst>
              <a:ext uri="{FF2B5EF4-FFF2-40B4-BE49-F238E27FC236}">
                <a16:creationId xmlns:a16="http://schemas.microsoft.com/office/drawing/2014/main" xmlns="" id="{5FAA5EBE-EA4E-3C17-4BDC-2AC7A3277C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8" t="11558" r="5847"/>
          <a:stretch/>
        </p:blipFill>
        <p:spPr>
          <a:xfrm>
            <a:off x="8478982" y="1107991"/>
            <a:ext cx="2964873" cy="2690984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C39B0D67-DCCD-0521-92CB-07602B6DF7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9" t="14399" r="4315" b="-1"/>
          <a:stretch/>
        </p:blipFill>
        <p:spPr>
          <a:xfrm>
            <a:off x="955964" y="1343891"/>
            <a:ext cx="2615609" cy="2245165"/>
          </a:xfrm>
          <a:prstGeom prst="rect">
            <a:avLst/>
          </a:prstGeom>
        </p:spPr>
      </p:pic>
      <p:pic>
        <p:nvPicPr>
          <p:cNvPr id="7" name="Picture 6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EDC07594-5311-DE1B-8041-32D4D94AB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04881" y="1107991"/>
            <a:ext cx="3517774" cy="2757055"/>
          </a:xfrm>
          <a:prstGeom prst="rect">
            <a:avLst/>
          </a:prstGeom>
        </p:spPr>
      </p:pic>
      <p:pic>
        <p:nvPicPr>
          <p:cNvPr id="8" name="Picture 7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0146E94C-17B4-6B99-A4A6-48C49FD56E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210001" y="1072982"/>
            <a:ext cx="3885287" cy="3045093"/>
          </a:xfrm>
          <a:prstGeom prst="rect">
            <a:avLst/>
          </a:prstGeom>
        </p:spPr>
      </p:pic>
      <p:pic>
        <p:nvPicPr>
          <p:cNvPr id="9" name="Picture 8" descr="A pink paper with white pins&#10;&#10;Description automatically generated with medium confidence">
            <a:extLst>
              <a:ext uri="{FF2B5EF4-FFF2-40B4-BE49-F238E27FC236}">
                <a16:creationId xmlns:a16="http://schemas.microsoft.com/office/drawing/2014/main" xmlns="" id="{CDA87189-C1C5-2FC4-E21D-89EB385E3E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095288" y="963971"/>
            <a:ext cx="3885287" cy="3045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621362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d</a:t>
            </a:r>
            <a:r>
              <a:rPr lang="x-none" sz="6000" b="1" dirty="0">
                <a:solidFill>
                  <a:srgbClr val="FF40FF"/>
                </a:solidFill>
              </a:rPr>
              <a:t>oing experiments</a:t>
            </a:r>
          </a:p>
        </p:txBody>
      </p:sp>
    </p:spTree>
    <p:extLst>
      <p:ext uri="{BB962C8B-B14F-4D97-AF65-F5344CB8AC3E}">
        <p14:creationId xmlns:p14="http://schemas.microsoft.com/office/powerpoint/2010/main" xmlns="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382</Words>
  <Application>Microsoft Office PowerPoint</Application>
  <PresentationFormat>Custom</PresentationFormat>
  <Paragraphs>131</Paragraphs>
  <Slides>45</Slides>
  <Notes>19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47</cp:revision>
  <dcterms:created xsi:type="dcterms:W3CDTF">2023-01-31T08:21:18Z</dcterms:created>
  <dcterms:modified xsi:type="dcterms:W3CDTF">2024-09-29T06:04:12Z</dcterms:modified>
</cp:coreProperties>
</file>