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462" r:id="rId4"/>
    <p:sldId id="268" r:id="rId5"/>
    <p:sldId id="399" r:id="rId6"/>
    <p:sldId id="257" r:id="rId7"/>
    <p:sldId id="258" r:id="rId8"/>
    <p:sldId id="263" r:id="rId9"/>
    <p:sldId id="264" r:id="rId10"/>
    <p:sldId id="265" r:id="rId11"/>
    <p:sldId id="266" r:id="rId12"/>
    <p:sldId id="267" r:id="rId13"/>
    <p:sldId id="400" r:id="rId14"/>
    <p:sldId id="401" r:id="rId15"/>
    <p:sldId id="270" r:id="rId16"/>
    <p:sldId id="271" r:id="rId17"/>
    <p:sldId id="272" r:id="rId18"/>
    <p:sldId id="383" r:id="rId19"/>
    <p:sldId id="276" r:id="rId20"/>
    <p:sldId id="277" r:id="rId21"/>
    <p:sldId id="336" r:id="rId22"/>
    <p:sldId id="269" r:id="rId23"/>
    <p:sldId id="464" r:id="rId24"/>
    <p:sldId id="465" r:id="rId25"/>
    <p:sldId id="467" r:id="rId26"/>
    <p:sldId id="466" r:id="rId27"/>
    <p:sldId id="273" r:id="rId28"/>
    <p:sldId id="337" r:id="rId29"/>
    <p:sldId id="468" r:id="rId30"/>
    <p:sldId id="469" r:id="rId31"/>
    <p:sldId id="470" r:id="rId32"/>
    <p:sldId id="471" r:id="rId33"/>
    <p:sldId id="338" r:id="rId34"/>
    <p:sldId id="293" r:id="rId35"/>
    <p:sldId id="384" r:id="rId36"/>
    <p:sldId id="385" r:id="rId37"/>
    <p:sldId id="393" r:id="rId38"/>
    <p:sldId id="394" r:id="rId39"/>
    <p:sldId id="294" r:id="rId40"/>
    <p:sldId id="472" r:id="rId41"/>
    <p:sldId id="296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90" autoAdjust="0"/>
  </p:normalViewPr>
  <p:slideViewPr>
    <p:cSldViewPr snapToGrid="0">
      <p:cViewPr varScale="1">
        <p:scale>
          <a:sx n="63" d="100"/>
          <a:sy n="63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16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44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0124975" y="0"/>
            <a:ext cx="204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</a:t>
            </a:r>
            <a:r>
              <a:rPr lang="en-US" baseline="0" dirty="0">
                <a:solidFill>
                  <a:schemeClr val="bg1"/>
                </a:solidFill>
              </a:rPr>
              <a:t> &amp; Practice 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0" r:id="rId15"/>
    <p:sldLayoutId id="2147483674" r:id="rId16"/>
    <p:sldLayoutId id="2147483694" r:id="rId17"/>
    <p:sldLayoutId id="2147483695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6" Type="http://schemas.microsoft.com/office/2007/relationships/media" Target="../media/media5.mp3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2.png"/><Relationship Id="rId7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9.xml"/><Relationship Id="rId18" Type="http://schemas.openxmlformats.org/officeDocument/2006/relationships/slide" Target="slide15.xml"/><Relationship Id="rId3" Type="http://schemas.openxmlformats.org/officeDocument/2006/relationships/image" Target="../media/image19.png"/><Relationship Id="rId7" Type="http://schemas.openxmlformats.org/officeDocument/2006/relationships/slide" Target="slide19.xml"/><Relationship Id="rId12" Type="http://schemas.openxmlformats.org/officeDocument/2006/relationships/image" Target="../media/image6.png"/><Relationship Id="rId17" Type="http://schemas.openxmlformats.org/officeDocument/2006/relationships/slide" Target="slide10.xml"/><Relationship Id="rId2" Type="http://schemas.openxmlformats.org/officeDocument/2006/relationships/image" Target="../media/image1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slide" Target="slide11.xml"/><Relationship Id="rId15" Type="http://schemas.openxmlformats.org/officeDocument/2006/relationships/slide" Target="slide20.xml"/><Relationship Id="rId10" Type="http://schemas.openxmlformats.org/officeDocument/2006/relationships/slide" Target="slide12.xml"/><Relationship Id="rId4" Type="http://schemas.openxmlformats.org/officeDocument/2006/relationships/slide" Target="slide7.xml"/><Relationship Id="rId9" Type="http://schemas.openxmlformats.org/officeDocument/2006/relationships/slide" Target="slide8.xml"/><Relationship Id="rId1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934F0B-7D32-D163-A84A-29BF3DEBAA05}"/>
              </a:ext>
            </a:extLst>
          </p:cNvPr>
          <p:cNvSpPr txBox="1"/>
          <p:nvPr/>
        </p:nvSpPr>
        <p:spPr>
          <a:xfrm>
            <a:off x="5742682" y="3111137"/>
            <a:ext cx="6148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REVIEW AND PRACTICE 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104</a:t>
            </a:r>
          </a:p>
          <a:p>
            <a:pPr algn="ctr"/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5834" y="236382"/>
            <a:ext cx="3394166" cy="125713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Ngoc Lam Primary School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10235" y="321623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does she do?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54328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 sets the table.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85B124A-27FE-B3A9-00DC-CAD4C4EDA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314" y="1360423"/>
            <a:ext cx="4113083" cy="40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9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399" y="3810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Is this the office worker?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Yes.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654229F-00FC-4CFA-8E0B-C287E78DA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411" y="1438263"/>
            <a:ext cx="3740342" cy="39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565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262608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Where is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This is the hospital.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953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3BF22B6-D580-8B28-199B-30038D1CC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147" y="1405608"/>
            <a:ext cx="4008119" cy="39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18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303851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Is this the store?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No.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FB7DFFE-0F9B-81F7-D7D4-4C3627071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896" y="1341121"/>
            <a:ext cx="4015823" cy="40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0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399" y="305238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Is this the office?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No.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F1351EE-0EAC-B68D-BE77-33BD2C36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766" y="1439529"/>
            <a:ext cx="3924298" cy="382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321587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Where is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This is the store.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1FA5082-44A1-29AA-D1B8-93F5566E5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278" y="1445922"/>
            <a:ext cx="3801024" cy="384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2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28509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Is this the bank?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Yes.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0419B48-D218-2BBF-8042-B611253FE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38" y="1428090"/>
            <a:ext cx="3810696" cy="388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073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1905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Where is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This is the restaurant.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953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091A436-0F4C-FE2E-8182-27A5F3B5C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772" y="1298664"/>
            <a:ext cx="4009698" cy="40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390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1905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Where is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This is the factory.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0B3E498-9768-3D80-FC1D-EAC84A636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650" y="1316082"/>
            <a:ext cx="3965462" cy="39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3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263212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does he do?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 waters the plants.  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2738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D9C1BB5-CEA1-3BE3-ED95-59CCCE912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527" y="1318008"/>
            <a:ext cx="4009396" cy="401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8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97057" y="19861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04800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xmlns="" id="{0F603290-EB1D-5C5F-C1D4-E00CF26A2668}"/>
              </a:ext>
            </a:extLst>
          </p:cNvPr>
          <p:cNvSpPr/>
          <p:nvPr/>
        </p:nvSpPr>
        <p:spPr>
          <a:xfrm>
            <a:off x="6505617" y="4432974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28575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does he do?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86106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 feeds the cat. 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D671A15-4684-E5DA-F6DD-695FC2BA6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606" y="1382721"/>
            <a:ext cx="4156718" cy="39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88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971" y="390525"/>
            <a:ext cx="9131754" cy="6087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156690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85D86E0B-3A35-BED4-2DE3-A1D345F1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264" y="4578225"/>
            <a:ext cx="9235538" cy="182445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58BAD95-26D5-3FEB-3BC1-339219C5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145" y="1154177"/>
            <a:ext cx="4200343" cy="33735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95" y="573188"/>
            <a:ext cx="4312374" cy="54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D3 TRACK 25 - Part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101324" y="578747"/>
            <a:ext cx="609600" cy="609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E0FAEFDD-3160-9AA8-32F4-52C68BB61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850" y="651360"/>
            <a:ext cx="776548" cy="6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B0C61FFA-800A-06DA-587D-5BEFA8D3B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868" y="4559088"/>
            <a:ext cx="7930760" cy="158842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58BAD95-26D5-3FEB-3BC1-339219C5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145" y="1154177"/>
            <a:ext cx="4200343" cy="33735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95" y="573188"/>
            <a:ext cx="4312374" cy="54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D3 TRACK 25 - Part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132648" y="474796"/>
            <a:ext cx="609600" cy="609600"/>
          </a:xfrm>
          <a:prstGeom prst="rect">
            <a:avLst/>
          </a:prstGeom>
        </p:spPr>
      </p:pic>
      <p:sp>
        <p:nvSpPr>
          <p:cNvPr id="10" name="Hộp Văn bản 1">
            <a:extLst>
              <a:ext uri="{FF2B5EF4-FFF2-40B4-BE49-F238E27FC236}">
                <a16:creationId xmlns:a16="http://schemas.microsoft.com/office/drawing/2014/main" xmlns="" id="{9FD69BA7-63DA-4C5B-0219-C5873CB369D5}"/>
              </a:ext>
            </a:extLst>
          </p:cNvPr>
          <p:cNvSpPr txBox="1"/>
          <p:nvPr/>
        </p:nvSpPr>
        <p:spPr>
          <a:xfrm>
            <a:off x="4624128" y="5308250"/>
            <a:ext cx="14827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Sun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E0FAEFDD-3160-9AA8-32F4-52C68BB61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850" y="651360"/>
            <a:ext cx="776548" cy="6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7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4CABF50-EBB2-6F30-3296-B3E45063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51" y="4651293"/>
            <a:ext cx="6892220" cy="164206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58BAD95-26D5-3FEB-3BC1-339219C5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145" y="1154177"/>
            <a:ext cx="4200343" cy="33735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95" y="573188"/>
            <a:ext cx="4312374" cy="54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D3 TRACK 25 - Part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60707" y="544577"/>
            <a:ext cx="609600" cy="609600"/>
          </a:xfrm>
          <a:prstGeom prst="rect">
            <a:avLst/>
          </a:prstGeom>
        </p:spPr>
      </p:pic>
      <p:sp>
        <p:nvSpPr>
          <p:cNvPr id="12" name="Hộp Văn bản 1">
            <a:extLst>
              <a:ext uri="{FF2B5EF4-FFF2-40B4-BE49-F238E27FC236}">
                <a16:creationId xmlns:a16="http://schemas.microsoft.com/office/drawing/2014/main" xmlns="" id="{9FD69BA7-63DA-4C5B-0219-C5873CB369D5}"/>
              </a:ext>
            </a:extLst>
          </p:cNvPr>
          <p:cNvSpPr txBox="1"/>
          <p:nvPr/>
        </p:nvSpPr>
        <p:spPr>
          <a:xfrm>
            <a:off x="5457345" y="5366638"/>
            <a:ext cx="25278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doctor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E0FAEFDD-3160-9AA8-32F4-52C68BB61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850" y="651360"/>
            <a:ext cx="776548" cy="6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46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07862E6-F3F2-CB20-AF8E-A9B8F0B42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307" y="4614812"/>
            <a:ext cx="7078329" cy="15918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58BAD95-26D5-3FEB-3BC1-339219C5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145" y="1154177"/>
            <a:ext cx="4200343" cy="33735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95" y="573188"/>
            <a:ext cx="4312374" cy="54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D3 TRACK 25 - Part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976098" y="511096"/>
            <a:ext cx="609600" cy="609600"/>
          </a:xfrm>
          <a:prstGeom prst="rect">
            <a:avLst/>
          </a:prstGeom>
        </p:spPr>
      </p:pic>
      <p:sp>
        <p:nvSpPr>
          <p:cNvPr id="14" name="Hộp Văn bản 1">
            <a:extLst>
              <a:ext uri="{FF2B5EF4-FFF2-40B4-BE49-F238E27FC236}">
                <a16:creationId xmlns:a16="http://schemas.microsoft.com/office/drawing/2014/main" xmlns="" id="{9FD69BA7-63DA-4C5B-0219-C5873CB369D5}"/>
              </a:ext>
            </a:extLst>
          </p:cNvPr>
          <p:cNvSpPr txBox="1"/>
          <p:nvPr/>
        </p:nvSpPr>
        <p:spPr>
          <a:xfrm>
            <a:off x="3858056" y="5389108"/>
            <a:ext cx="356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Green Hospital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E0FAEFDD-3160-9AA8-32F4-52C68BB61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850" y="651360"/>
            <a:ext cx="776548" cy="6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57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3D398DEC-5923-FA75-3FFC-8864F2F1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612" y="4628312"/>
            <a:ext cx="5803385" cy="16565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58BAD95-26D5-3FEB-3BC1-339219C5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145" y="1154177"/>
            <a:ext cx="4200343" cy="33735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95" y="573188"/>
            <a:ext cx="4312374" cy="54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Hộp Văn bản 1">
            <a:extLst>
              <a:ext uri="{FF2B5EF4-FFF2-40B4-BE49-F238E27FC236}">
                <a16:creationId xmlns:a16="http://schemas.microsoft.com/office/drawing/2014/main" xmlns="" id="{9FD69BA7-63DA-4C5B-0219-C5873CB369D5}"/>
              </a:ext>
            </a:extLst>
          </p:cNvPr>
          <p:cNvSpPr txBox="1"/>
          <p:nvPr/>
        </p:nvSpPr>
        <p:spPr>
          <a:xfrm>
            <a:off x="5101740" y="5423038"/>
            <a:ext cx="1988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sister</a:t>
            </a:r>
          </a:p>
        </p:txBody>
      </p:sp>
      <p:pic>
        <p:nvPicPr>
          <p:cNvPr id="11" name="CD3 TRACK 25 - Part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895372" y="544577"/>
            <a:ext cx="609600" cy="609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E0FAEFDD-3160-9AA8-32F4-52C68BB61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850" y="651360"/>
            <a:ext cx="776548" cy="6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419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913EF3E-3239-56A1-56CB-2FEF46AE2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0" y="757477"/>
            <a:ext cx="8514352" cy="78287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144" y="1934548"/>
            <a:ext cx="1157287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2840AC55-24E4-DEE9-4A92-353B7C40B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620" y="4465107"/>
            <a:ext cx="3631038" cy="89865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913EF3E-3239-56A1-56CB-2FEF46AE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0" y="757477"/>
            <a:ext cx="8514352" cy="78287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6521FB89-0E0B-DCC4-7761-4114CF2A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27" y="1722550"/>
            <a:ext cx="9166278" cy="110353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FD13822-165F-E0E5-5B1D-85D7FDB6A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079" y="2798085"/>
            <a:ext cx="6216292" cy="106626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A6B81396-10C3-A08E-C0E0-E636F6684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54" y="4449242"/>
            <a:ext cx="7016219" cy="10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137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F5EF08-BBB3-1161-5247-D923BE4E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248" y="5053985"/>
            <a:ext cx="2851437" cy="39787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913EF3E-3239-56A1-56CB-2FEF46AE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0" y="757477"/>
            <a:ext cx="8514352" cy="78287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FD69BA7-63DA-4C5B-0219-C5873CB369D5}"/>
              </a:ext>
            </a:extLst>
          </p:cNvPr>
          <p:cNvSpPr txBox="1"/>
          <p:nvPr/>
        </p:nvSpPr>
        <p:spPr>
          <a:xfrm>
            <a:off x="8214938" y="4551545"/>
            <a:ext cx="19657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a farm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6521FB89-0E0B-DCC4-7761-4114CF2A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177" y="1731825"/>
            <a:ext cx="9166278" cy="110353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FD13822-165F-E0E5-5B1D-85D7FDB6A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193" y="2798085"/>
            <a:ext cx="6216292" cy="10662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831D75AC-CAD5-364B-25EB-27B48108A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21" y="4684309"/>
            <a:ext cx="6639921" cy="7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2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C4627F7E-7B55-34B3-917F-034AE7FAF0A3}"/>
              </a:ext>
            </a:extLst>
          </p:cNvPr>
          <p:cNvSpPr txBox="1"/>
          <p:nvPr/>
        </p:nvSpPr>
        <p:spPr>
          <a:xfrm>
            <a:off x="1034146" y="1295815"/>
            <a:ext cx="1031341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review the target language learn in the unit and ask and answer about what and where their family members do and work.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5400" baseline="-25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E.g.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What </a:t>
            </a:r>
            <a:r>
              <a:rPr lang="en-US" sz="3600" i="1" dirty="0">
                <a:solidFill>
                  <a:srgbClr val="0070C0"/>
                </a:solidFill>
              </a:rPr>
              <a:t>does your mom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</a:t>
            </a:r>
            <a:r>
              <a:rPr lang="en-US" sz="3600" i="1" dirty="0" smtClean="0">
                <a:solidFill>
                  <a:srgbClr val="0070C0"/>
                </a:solidFill>
              </a:rPr>
              <a:t>            She’s </a:t>
            </a:r>
            <a:r>
              <a:rPr lang="en-US" sz="3600" i="1" dirty="0">
                <a:solidFill>
                  <a:srgbClr val="0070C0"/>
                </a:solidFill>
              </a:rPr>
              <a:t>a cashier.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Where </a:t>
            </a:r>
            <a:r>
              <a:rPr lang="en-US" sz="3600" i="1" dirty="0">
                <a:solidFill>
                  <a:srgbClr val="0070C0"/>
                </a:solidFill>
              </a:rPr>
              <a:t>does your mom work?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</a:t>
            </a:r>
            <a:r>
              <a:rPr lang="en-US" sz="3600" i="1" dirty="0" smtClean="0">
                <a:solidFill>
                  <a:srgbClr val="0070C0"/>
                </a:solidFill>
              </a:rPr>
              <a:t>             She </a:t>
            </a:r>
            <a:r>
              <a:rPr lang="en-US" sz="3600" i="1" dirty="0">
                <a:solidFill>
                  <a:srgbClr val="0070C0"/>
                </a:solidFill>
              </a:rPr>
              <a:t>works at </a:t>
            </a:r>
            <a:r>
              <a:rPr lang="en-US" sz="3600" i="1" dirty="0" smtClean="0">
                <a:solidFill>
                  <a:srgbClr val="0070C0"/>
                </a:solidFill>
              </a:rPr>
              <a:t>a restaurant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F5EF08-BBB3-1161-5247-D923BE4E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248" y="5053985"/>
            <a:ext cx="2851437" cy="39787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913EF3E-3239-56A1-56CB-2FEF46AE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0" y="757477"/>
            <a:ext cx="8514352" cy="78287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D665ACF-88C6-989B-98DE-1C2FE825C7F1}"/>
              </a:ext>
            </a:extLst>
          </p:cNvPr>
          <p:cNvSpPr txBox="1"/>
          <p:nvPr/>
        </p:nvSpPr>
        <p:spPr>
          <a:xfrm>
            <a:off x="7729476" y="4613170"/>
            <a:ext cx="32440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a restaurant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6521FB89-0E0B-DCC4-7761-4114CF2A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177" y="1731825"/>
            <a:ext cx="9166278" cy="110353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FD13822-165F-E0E5-5B1D-85D7FDB6A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193" y="2798085"/>
            <a:ext cx="6216292" cy="106626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352ACED-A086-3EBE-C02C-03206D138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452" y="4746172"/>
            <a:ext cx="7086112" cy="7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8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F5EF08-BBB3-1161-5247-D923BE4E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620" y="5665011"/>
            <a:ext cx="2851437" cy="39787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913EF3E-3239-56A1-56CB-2FEF46AE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0" y="757477"/>
            <a:ext cx="8514352" cy="78287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7BCD2442-82B5-B264-37BA-331072A561F9}"/>
              </a:ext>
            </a:extLst>
          </p:cNvPr>
          <p:cNvSpPr txBox="1"/>
          <p:nvPr/>
        </p:nvSpPr>
        <p:spPr>
          <a:xfrm>
            <a:off x="4406395" y="5234866"/>
            <a:ext cx="3420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set the table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6521FB89-0E0B-DCC4-7761-4114CF2A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177" y="1731825"/>
            <a:ext cx="9166278" cy="110353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FD13822-165F-E0E5-5B1D-85D7FDB6A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193" y="2798085"/>
            <a:ext cx="6216292" cy="106626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4E1A6727-C39B-1AAF-517E-442BA9CAD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42" y="4553279"/>
            <a:ext cx="11658147" cy="6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27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F5EF08-BBB3-1161-5247-D923BE4E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97" y="5668689"/>
            <a:ext cx="2851437" cy="39787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913EF3E-3239-56A1-56CB-2FEF46AE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0" y="757477"/>
            <a:ext cx="8514352" cy="78287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02035E4-B0B5-0999-F634-EFBB88BEF3BC}"/>
              </a:ext>
            </a:extLst>
          </p:cNvPr>
          <p:cNvSpPr txBox="1"/>
          <p:nvPr/>
        </p:nvSpPr>
        <p:spPr>
          <a:xfrm>
            <a:off x="4925798" y="5170134"/>
            <a:ext cx="25798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a waiter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6521FB89-0E0B-DCC4-7761-4114CF2A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177" y="1731825"/>
            <a:ext cx="9166278" cy="110353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FD13822-165F-E0E5-5B1D-85D7FDB6A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193" y="2798085"/>
            <a:ext cx="6216292" cy="10662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2481350-FE46-C013-8743-BFCA7F9DE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74" y="4528489"/>
            <a:ext cx="11430252" cy="7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65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" y="794092"/>
            <a:ext cx="5117699" cy="68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194" y="2299040"/>
            <a:ext cx="116586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34112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563" y="389643"/>
            <a:ext cx="8575567" cy="6082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2870" y="2582917"/>
            <a:ext cx="26196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4500" dirty="0">
                <a:solidFill>
                  <a:schemeClr val="bg1"/>
                </a:solidFill>
              </a:rPr>
              <a:t>p.70  </a:t>
            </a:r>
          </a:p>
          <a:p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xmlns="" val="844826415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72066"/>
            <a:ext cx="5930283" cy="227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9521"/>
            <a:ext cx="62007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3865" y="2445432"/>
            <a:ext cx="5462726" cy="224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4E7FA08-967B-FB98-D170-A505A6CED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8828" y="3526648"/>
            <a:ext cx="422496" cy="3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3189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512" y="654310"/>
            <a:ext cx="62007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079" y="1496094"/>
            <a:ext cx="4911988" cy="20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xmlns="" id="{5D8B6682-ED22-5E54-8F11-B3FE53579B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4718276" y="2379206"/>
            <a:ext cx="616832" cy="538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3617" y="1694769"/>
            <a:ext cx="4578887" cy="18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xmlns="" id="{5D8B6682-ED22-5E54-8F11-B3FE53579B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10721055" y="2459996"/>
            <a:ext cx="612548" cy="5350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080" y="4061301"/>
            <a:ext cx="4911988" cy="198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Hình ảnh 7">
            <a:extLst>
              <a:ext uri="{FF2B5EF4-FFF2-40B4-BE49-F238E27FC236}">
                <a16:creationId xmlns:a16="http://schemas.microsoft.com/office/drawing/2014/main" xmlns="" id="{44E7FA08-967B-FB98-D170-A505A6CED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1058" y="5026918"/>
            <a:ext cx="344246" cy="319657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3617" y="3996449"/>
            <a:ext cx="4649724" cy="193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xmlns="" id="{5D8B6682-ED22-5E54-8F11-B3FE53579B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10768179" y="4803801"/>
            <a:ext cx="612548" cy="5350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95057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192" y="4081739"/>
            <a:ext cx="4649848" cy="194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540" y="4093344"/>
            <a:ext cx="4945188" cy="19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192" y="1634525"/>
            <a:ext cx="4649848" cy="196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514" y="1585837"/>
            <a:ext cx="5016213" cy="202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512" y="654310"/>
            <a:ext cx="62007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xmlns="" id="{5D8B6682-ED22-5E54-8F11-B3FE53579B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4789300" y="2388084"/>
            <a:ext cx="616832" cy="538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Hình ảnh 7">
            <a:extLst>
              <a:ext uri="{FF2B5EF4-FFF2-40B4-BE49-F238E27FC236}">
                <a16:creationId xmlns:a16="http://schemas.microsoft.com/office/drawing/2014/main" xmlns="" id="{44E7FA08-967B-FB98-D170-A505A6CED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014" y="2545036"/>
            <a:ext cx="344246" cy="319657"/>
          </a:xfrm>
          <a:prstGeom prst="rect">
            <a:avLst/>
          </a:prstGeom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xmlns="" id="{5D8B6682-ED22-5E54-8F11-B3FE53579B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10741545" y="4830435"/>
            <a:ext cx="612548" cy="5350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Hình ảnh 7">
            <a:extLst>
              <a:ext uri="{FF2B5EF4-FFF2-40B4-BE49-F238E27FC236}">
                <a16:creationId xmlns:a16="http://schemas.microsoft.com/office/drawing/2014/main" xmlns="" id="{44E7FA08-967B-FB98-D170-A505A6CED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31" y="4992523"/>
            <a:ext cx="344246" cy="3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4885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C4627F7E-7B55-34B3-917F-034AE7FAF0A3}"/>
              </a:ext>
            </a:extLst>
          </p:cNvPr>
          <p:cNvSpPr txBox="1"/>
          <p:nvPr/>
        </p:nvSpPr>
        <p:spPr>
          <a:xfrm>
            <a:off x="1015485" y="3031309"/>
            <a:ext cx="103134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Review the target language in the unit.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6730" y="1352939"/>
            <a:ext cx="4226764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Today’s lesson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0378394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70)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105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4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57801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2015684" y="81751"/>
            <a:ext cx="630527" cy="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6289" y="992743"/>
            <a:ext cx="886804" cy="5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9322" y="-18581"/>
            <a:ext cx="935395" cy="8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3528879"/>
            <a:ext cx="936060" cy="3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2568" y="1265878"/>
            <a:ext cx="886804" cy="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762342" y="3847544"/>
            <a:ext cx="276297" cy="2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145692" y="3766616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060550" y="427219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503537" y="4043153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8" y="4301383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7" y="46149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750127" y="40183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1805418" y="1800412"/>
            <a:ext cx="592792" cy="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3540014" y="587516"/>
            <a:ext cx="351069" cy="3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17" action="ppaction://hlinksldjump" highlightClick="1"/>
          </p:cNvPr>
          <p:cNvSpPr/>
          <p:nvPr/>
        </p:nvSpPr>
        <p:spPr>
          <a:xfrm>
            <a:off x="2097857" y="5584140"/>
            <a:ext cx="1004293" cy="949187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9190" y="-109210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1058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5932" y="1323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9564" y="5152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0490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92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1905000"/>
            <a:ext cx="5715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GO!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36443" y="2420704"/>
            <a:ext cx="8112111" cy="1617897"/>
            <a:chOff x="512442" y="2632532"/>
            <a:chExt cx="8112111" cy="1617897"/>
          </a:xfrm>
        </p:grpSpPr>
        <p:sp>
          <p:nvSpPr>
            <p:cNvPr id="31" name="Flowchart: Process 30"/>
            <p:cNvSpPr/>
            <p:nvPr/>
          </p:nvSpPr>
          <p:spPr>
            <a:xfrm>
              <a:off x="512442" y="2632532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08220" y="2680769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ROCKET SHIP </a:t>
              </a:r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2057401" y="2438401"/>
            <a:ext cx="8112111" cy="1617897"/>
            <a:chOff x="533400" y="2877903"/>
            <a:chExt cx="8112111" cy="1617897"/>
          </a:xfrm>
        </p:grpSpPr>
        <p:sp>
          <p:nvSpPr>
            <p:cNvPr id="38" name="Flowchart: Process 37"/>
            <p:cNvSpPr/>
            <p:nvPr/>
          </p:nvSpPr>
          <p:spPr>
            <a:xfrm>
              <a:off x="533400" y="2877903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929178" y="2926140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7030A0"/>
                  </a:solidFill>
                  <a:cs typeface="Poppins SemiBold" panose="00000700000000000000" pitchFamily="2" charset="0"/>
                </a:rPr>
                <a:t>ALIEN SHIP 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2657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9 C 0.03906 0.00069 0.18629 0.00069 0.23525 0.00069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3281 0.00116 0.05712 -1.48148E-6 0.10208 -1.48148E-6 C 0.14705 -1.48148E-6 0.23472 -0.00023 0.26979 -0.00023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5 0.00069 L 0.43386 0.08672 L 0.62535 0.06545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4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02 0.04051 C 0.57279 0.03935 0.70469 0.00926 0.74727 0.03588 C 0.78985 0.06273 0.78529 0.14491 0.7931 0.20185 C 0.80091 0.25857 0.79375 0.34051 0.79401 0.37685 " pathEditMode="relative" rAng="0" ptsTypes="AAAA">
                                      <p:cBhvr>
                                        <p:cTn id="7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1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325 0.37245 C 0.74088 0.39907 0.70924 0.50556 0.67994 0.5338 C 0.65078 0.5625 0.60026 0.55278 0.57825 0.54236 C 0.55599 0.53171 0.54778 0.50139 0.54674 0.47176 C 0.5457 0.44213 0.57174 0.40347 0.572 0.36412 C 0.57213 0.32454 0.56536 0.26551 0.54778 0.23333 C 0.52981 0.20116 0.49296 0.18819 0.4664 0.17106 C 0.43932 0.15417 0.40351 0.14028 0.38711 0.13241 " pathEditMode="relative" rAng="0" ptsTypes="AAAAAAAA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80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0.178 C 0.48125 0.17638 0.40243 0.16435 0.34879 0.16759 C 0.29514 0.17083 0.2382 0.17662 0.18629 0.19722 C 0.13438 0.21782 0.06945 0.24375 0.03768 0.29166 C 0.0059 0.33958 0.00434 0.44398 -0.00434 0.48402 " pathEditMode="relative" rAng="0" ptsTypes="aaaaa">
                                      <p:cBhvr>
                                        <p:cTn id="8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6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48264 C 0.00052 0.52222 0.00104 0.66528 0.01927 0.72083 C 0.0375 0.77639 0.05712 0.79537 0.10573 0.81574 C 0.15434 0.83611 0.2684 0.8368 0.31128 0.84236 " pathEditMode="relative" rAng="0" ptsTypes="aaaa">
                                      <p:cBhvr>
                                        <p:cTn id="9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92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29 0.84421 C 0.33056 0.84166 0.40938 0.85069 0.42518 0.82824 C 0.44097 0.80578 0.43472 0.73958 0.40573 0.70972 C 0.37674 0.67963 0.29254 0.67939 0.25156 0.64838 C 0.21059 0.61736 0.16927 0.56597 0.16025 0.52291 C 0.15122 0.47986 0.17483 0.41944 0.19775 0.38958 C 0.22066 0.35972 0.27691 0.35324 0.29775 0.34375 " pathEditMode="relative" rAng="0" ptsTypes="aaaaaaa">
                                      <p:cBhvr>
                                        <p:cTn id="9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800000">
                                      <p:cBhvr>
                                        <p:cTn id="98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0800000">
                                      <p:cBhvr>
                                        <p:cTn id="10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0.34375 C 0.31753 0.34352 0.38264 0.33889 0.41545 0.34074 C 0.44826 0.34259 0.47431 0.34745 0.49462 0.35555 C 0.51493 0.36365 0.53281 0.37639 0.5375 0.38935 C 0.54219 0.40231 0.53142 0.41921 0.5224 0.43379 C 0.51337 0.44838 0.48854 0.45949 0.48299 0.47639 C 0.47743 0.49328 0.47639 0.52315 0.48906 0.53495 C 0.50174 0.54676 0.53993 0.53958 0.55868 0.54699 C 0.57743 0.5544 0.59271 0.57245 0.60174 0.57916 " pathEditMode="relative" rAng="0" ptsTypes="aaaaaaaaa">
                                      <p:cBhvr>
                                        <p:cTn id="104" dur="3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200000">
                                      <p:cBhvr>
                                        <p:cTn id="10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700000">
                                      <p:cBhvr>
                                        <p:cTn id="108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3900000">
                                      <p:cBhvr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382 0.58681 C 0.52382 0.60532 0.52513 0.66134 0.52565 0.7 C 0.52617 0.73866 0.50976 0.79468 0.52682 0.81898 C 0.54401 0.84306 0.59153 0.84468 0.62825 0.8456 C 0.66484 0.84676 0.72213 0.82894 0.74674 0.82454 " pathEditMode="relative" rAng="0" ptsTypes="AAAAA">
                                      <p:cBhvr>
                                        <p:cTn id="1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700000">
                                      <p:cBhvr>
                                        <p:cTn id="1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4200000">
                                      <p:cBhvr>
                                        <p:cTn id="118" dur="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16 -0.07516 " pathEditMode="relative" ptsTypes="AA">
                                      <p:cBhvr>
                                        <p:cTn id="1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3 -0.0456 C 0.45026 -0.04444 0.52578 -0.04606 0.57605 -0.03796 C 0.62618 -0.02986 0.69453 -0.03472 0.7267 0.00347 C 0.75886 0.04167 0.76016 0.15208 0.76901 0.1912 " pathEditMode="relative" rAng="0" ptsTypes="AAAA">
                                      <p:cBhvr>
                                        <p:cTn id="13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35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5 0.22917 C 0.77487 0.24306 0.77331 0.28334 0.77331 0.31366 C 0.77331 0.34398 0.778 0.36759 0.77552 0.41134 C 0.77318 0.45486 0.78099 0.54676 0.75886 0.57639 C 0.73685 0.60625 0.67214 0.60047 0.64375 0.58935 C 0.61563 0.57847 0.5961 0.54144 0.58907 0.51065 C 0.58229 0.48009 0.59935 0.43959 0.60235 0.40486 C 0.60521 0.3706 0.61354 0.33079 0.60716 0.30394 C 0.60078 0.27709 0.58008 0.25509 0.56433 0.24375 C 0.54844 0.23241 0.53907 0.2375 0.51302 0.23565 C 0.48698 0.2338 0.44427 0.23403 0.40769 0.23287 C 0.3711 0.23148 0.31667 0.22894 0.29297 0.22801 " pathEditMode="relative" rAng="0" ptsTypes="AAAAAAAAAAAA">
                                      <p:cBhvr>
                                        <p:cTn id="139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4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43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0.15911 C 0.36146 0.15449 0.28438 0.13437 0.24809 0.1309 C 0.21181 0.1272 0.19271 0.13044 0.16615 0.1383 C 0.13958 0.14593 0.10625 0.16258 0.08837 0.17715 C 0.07049 0.19172 0.06615 0.20791 0.0592 0.22526 C 0.05226 0.2426 0.04931 0.2611 0.0467 0.28076 C 0.0441 0.30042 0.04445 0.31568 0.04392 0.34367 C 0.0434 0.37165 0.04306 0.42045 0.04392 0.44935 C 0.04479 0.47826 0.04827 0.50301 0.04948 0.51712 " pathEditMode="relative" rAng="0" ptsTypes="aaaaaaaaa">
                                      <p:cBhvr>
                                        <p:cTn id="14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163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51526 C 0.04878 0.53029 0.04461 0.58187 0.04583 0.60731 C 0.04722 0.63298 0.0526 0.65171 0.05781 0.6679 C 0.06302 0.68432 0.06579 0.69334 0.07725 0.70513 C 0.08871 0.71693 0.11163 0.7308 0.12639 0.73867 C 0.14114 0.7463 0.1526 0.74815 0.16545 0.75162 C 0.17847 0.75509 0.19635 0.75786 0.20451 0.75948 " pathEditMode="relative" rAng="0" ptsTypes="aaaaaaa">
                                      <p:cBhvr>
                                        <p:cTn id="15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22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100000">
                                      <p:cBhvr>
                                        <p:cTn id="1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51 0.75949 C 0.22031 0.7618 0.26944 0.77267 0.29948 0.77336 C 0.32969 0.77382 0.36059 0.77591 0.38542 0.76319 C 0.41042 0.75047 0.44271 0.73058 0.4493 0.69751 C 0.4559 0.66443 0.43785 0.5895 0.42448 0.56453 C 0.41094 0.53955 0.38819 0.5488 0.36771 0.54672 C 0.34722 0.54464 0.32153 0.55181 0.30139 0.55181 C 0.28108 0.55181 0.26406 0.55412 0.2467 0.54672 C 0.22917 0.53955 0.20781 0.51943 0.19653 0.50787 C 0.18507 0.4963 0.18333 0.4889 0.17795 0.47757 C 0.17257 0.46624 0.1658 0.45375 0.16441 0.43895 C 0.16319 0.42438 0.16389 0.4038 0.17049 0.38899 C 0.17691 0.37419 0.19253 0.35962 0.20312 0.35037 C 0.21371 0.34112 0.22118 0.33765 0.23437 0.33303 C 0.24757 0.3284 0.26892 0.32424 0.28264 0.32308 C 0.29635 0.32193 0.30104 0.32378 0.31649 0.3247 C 0.33194 0.32586 0.36285 0.32887 0.375 0.32979 " pathEditMode="relative" rAng="0" ptsTypes="aaaaaaaaaaaaaaaaa">
                                      <p:cBhvr>
                                        <p:cTn id="159" dur="5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-21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800000">
                                      <p:cBhvr>
                                        <p:cTn id="161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0500000">
                                      <p:cBhvr>
                                        <p:cTn id="163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64 0.33681 C 0.3901 0.33727 0.43698 0.32593 0.44774 0.33912 C 0.4585 0.35232 0.44479 0.39468 0.44375 0.41644 C 0.44271 0.4382 0.43628 0.45602 0.44114 0.46945 C 0.446 0.48287 0.46024 0.49329 0.47309 0.49723 C 0.48594 0.50116 0.50555 0.49028 0.51875 0.49283 C 0.53194 0.49537 0.54635 0.49838 0.55208 0.51227 C 0.55781 0.52616 0.55312 0.5625 0.5533 0.5757 " pathEditMode="relative" rAng="0" ptsTypes="aaaaaaaa">
                                      <p:cBhvr>
                                        <p:cTn id="167" dur="3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7200000">
                                      <p:cBhvr>
                                        <p:cTn id="16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500000">
                                      <p:cBhvr>
                                        <p:cTn id="1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0">
                                      <p:cBhvr>
                                        <p:cTn id="173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3 0.57562 C 0.55244 0.58927 0.54827 0.63298 0.54844 0.65911 C 0.54896 0.68501 0.54844 0.71115 0.55643 0.73219 C 0.56459 0.75347 0.57535 0.77937 0.59723 0.78585 C 0.61893 0.79255 0.654 0.77845 0.68733 0.77128 C 0.72049 0.76411 0.77431 0.74908 0.79723 0.74329 " pathEditMode="relative" rAng="0" ptsTypes="aaaaaa">
                                      <p:cBhvr>
                                        <p:cTn id="17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10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700000">
                                      <p:cBhvr>
                                        <p:cTn id="17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5700000">
                                      <p:cBhvr>
                                        <p:cTn id="181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9814" y="-52469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7637" y="-3829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Checkered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940" y="6096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273122" y="668106"/>
            <a:ext cx="128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21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939" y="210891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2313940" y="2193180"/>
            <a:ext cx="124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pic>
        <p:nvPicPr>
          <p:cNvPr id="24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939" y="363291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6" action="ppaction://hlinksldjump"/>
          </p:cNvPr>
          <p:cNvSpPr txBox="1"/>
          <p:nvPr/>
        </p:nvSpPr>
        <p:spPr>
          <a:xfrm>
            <a:off x="2288182" y="371718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pic>
        <p:nvPicPr>
          <p:cNvPr id="27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939" y="51054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7" action="ppaction://hlinksldjump"/>
          </p:cNvPr>
          <p:cNvSpPr txBox="1"/>
          <p:nvPr/>
        </p:nvSpPr>
        <p:spPr>
          <a:xfrm>
            <a:off x="2301061" y="518966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13</a:t>
            </a:r>
          </a:p>
        </p:txBody>
      </p:sp>
      <p:pic>
        <p:nvPicPr>
          <p:cNvPr id="29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3673" y="640829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9" action="ppaction://hlinksldjump"/>
          </p:cNvPr>
          <p:cNvSpPr txBox="1"/>
          <p:nvPr/>
        </p:nvSpPr>
        <p:spPr>
          <a:xfrm>
            <a:off x="4380964" y="691819"/>
            <a:ext cx="130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pic>
        <p:nvPicPr>
          <p:cNvPr id="43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9245" y="2146479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342326" y="2223227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46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552" y="3614880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rId11" action="ppaction://hlinksldjump"/>
          </p:cNvPr>
          <p:cNvSpPr txBox="1"/>
          <p:nvPr/>
        </p:nvSpPr>
        <p:spPr>
          <a:xfrm>
            <a:off x="4342326" y="3691628"/>
            <a:ext cx="1525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49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2124" y="5120530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hlinkClick r:id="rId7" action="ppaction://hlinksldjump"/>
          </p:cNvPr>
          <p:cNvSpPr txBox="1"/>
          <p:nvPr/>
        </p:nvSpPr>
        <p:spPr>
          <a:xfrm>
            <a:off x="4353999" y="5212437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14</a:t>
            </a:r>
          </a:p>
        </p:txBody>
      </p:sp>
      <p:pic>
        <p:nvPicPr>
          <p:cNvPr id="11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6544" y="496509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3" action="ppaction://hlinksldjump"/>
          </p:cNvPr>
          <p:cNvSpPr txBox="1"/>
          <p:nvPr/>
        </p:nvSpPr>
        <p:spPr>
          <a:xfrm>
            <a:off x="6496544" y="691407"/>
            <a:ext cx="147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54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7785" y="2022614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4" action="ppaction://hlinksldjump"/>
          </p:cNvPr>
          <p:cNvSpPr txBox="1"/>
          <p:nvPr/>
        </p:nvSpPr>
        <p:spPr>
          <a:xfrm>
            <a:off x="6513614" y="2243270"/>
            <a:ext cx="143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pic>
        <p:nvPicPr>
          <p:cNvPr id="57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8129" y="3505200"/>
            <a:ext cx="1497897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rId6" action="ppaction://hlinksldjump"/>
          </p:cNvPr>
          <p:cNvSpPr txBox="1"/>
          <p:nvPr/>
        </p:nvSpPr>
        <p:spPr>
          <a:xfrm>
            <a:off x="6674458" y="3687219"/>
            <a:ext cx="134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pic>
        <p:nvPicPr>
          <p:cNvPr id="60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9371" y="5031305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hlinkClick r:id="rId15" action="ppaction://hlinksldjump"/>
          </p:cNvPr>
          <p:cNvSpPr txBox="1"/>
          <p:nvPr/>
        </p:nvSpPr>
        <p:spPr>
          <a:xfrm>
            <a:off x="6553113" y="5238035"/>
            <a:ext cx="135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15</a:t>
            </a:r>
          </a:p>
        </p:txBody>
      </p:sp>
      <p:pic>
        <p:nvPicPr>
          <p:cNvPr id="2050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4743" y="661116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17" action="ppaction://hlinksldjump"/>
          </p:cNvPr>
          <p:cNvSpPr txBox="1"/>
          <p:nvPr/>
        </p:nvSpPr>
        <p:spPr>
          <a:xfrm>
            <a:off x="8486106" y="698680"/>
            <a:ext cx="123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pic>
        <p:nvPicPr>
          <p:cNvPr id="66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0501" y="2178229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18" action="ppaction://hlinksldjump"/>
          </p:cNvPr>
          <p:cNvSpPr txBox="1"/>
          <p:nvPr/>
        </p:nvSpPr>
        <p:spPr>
          <a:xfrm>
            <a:off x="8537621" y="2228672"/>
            <a:ext cx="120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72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7622" y="3670479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hlinkClick r:id="rId11" action="ppaction://hlinksldjump"/>
          </p:cNvPr>
          <p:cNvSpPr txBox="1"/>
          <p:nvPr/>
        </p:nvSpPr>
        <p:spPr>
          <a:xfrm>
            <a:off x="8477340" y="3720922"/>
            <a:ext cx="1441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15912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5" grpId="0"/>
      <p:bldP spid="28" grpId="0"/>
      <p:bldP spid="30" grpId="0"/>
      <p:bldP spid="44" grpId="0"/>
      <p:bldP spid="47" grpId="0"/>
      <p:bldP spid="50" grpId="0"/>
      <p:bldP spid="51" grpId="0"/>
      <p:bldP spid="55" grpId="0"/>
      <p:bldP spid="58" grpId="0"/>
      <p:bldP spid="61" grpId="0"/>
      <p:bldP spid="63" grpId="0"/>
      <p:bldP spid="67" grpId="0"/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322836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Who is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This is the waiter. 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A2BD0DC-97E7-E69E-59F4-618388D88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283" y="1465836"/>
            <a:ext cx="3830226" cy="37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5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52600" y="333499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Who is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This is the factory worker.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4953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7FA2668-776C-E3F7-588F-5104F489C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552" y="1587405"/>
            <a:ext cx="3695890" cy="3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1905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Who is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This is the cashier.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16BCD72-3FB3-4C97-F4B8-81C9C5C58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393" y="1480455"/>
            <a:ext cx="3746497" cy="37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0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342</Words>
  <Application>Microsoft Office PowerPoint</Application>
  <PresentationFormat>Custom</PresentationFormat>
  <Paragraphs>92</Paragraphs>
  <Slides>42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81</cp:revision>
  <dcterms:created xsi:type="dcterms:W3CDTF">2023-01-31T08:21:18Z</dcterms:created>
  <dcterms:modified xsi:type="dcterms:W3CDTF">2024-04-05T16:17:24Z</dcterms:modified>
</cp:coreProperties>
</file>