
<file path=[Content_Types].xml><?xml version="1.0" encoding="utf-8"?>
<Types xmlns="http://schemas.openxmlformats.org/package/2006/content-types">
  <Override PartName="/ppt/slides/slide29.xml" ContentType="application/vnd.openxmlformats-officedocument.presentationml.slide+xml"/>
  <Override PartName="/ppt/slideLayouts/slideLayout3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37.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commentAuthors.xml" ContentType="application/vnd.openxmlformats-officedocument.presentationml.commentAuthor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7" r:id="rId2"/>
  </p:sldMasterIdLst>
  <p:notesMasterIdLst>
    <p:notesMasterId r:id="rId33"/>
  </p:notesMasterIdLst>
  <p:sldIdLst>
    <p:sldId id="256" r:id="rId3"/>
    <p:sldId id="261" r:id="rId4"/>
    <p:sldId id="267" r:id="rId5"/>
    <p:sldId id="268" r:id="rId6"/>
    <p:sldId id="412" r:id="rId7"/>
    <p:sldId id="1095" r:id="rId8"/>
    <p:sldId id="1097" r:id="rId9"/>
    <p:sldId id="269" r:id="rId10"/>
    <p:sldId id="274" r:id="rId11"/>
    <p:sldId id="284" r:id="rId12"/>
    <p:sldId id="1096" r:id="rId13"/>
    <p:sldId id="270" r:id="rId14"/>
    <p:sldId id="1105" r:id="rId15"/>
    <p:sldId id="314" r:id="rId16"/>
    <p:sldId id="1099" r:id="rId17"/>
    <p:sldId id="421" r:id="rId18"/>
    <p:sldId id="1098" r:id="rId19"/>
    <p:sldId id="1102" r:id="rId20"/>
    <p:sldId id="1101" r:id="rId21"/>
    <p:sldId id="1103" r:id="rId22"/>
    <p:sldId id="1104" r:id="rId23"/>
    <p:sldId id="1100" r:id="rId24"/>
    <p:sldId id="273" r:id="rId25"/>
    <p:sldId id="293" r:id="rId26"/>
    <p:sldId id="425" r:id="rId27"/>
    <p:sldId id="1106" r:id="rId28"/>
    <p:sldId id="294" r:id="rId29"/>
    <p:sldId id="295" r:id="rId30"/>
    <p:sldId id="296" r:id="rId31"/>
    <p:sldId id="29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29" clrIdx="0">
    <p:extLst>
      <p:ext uri="{19B8F6BF-5375-455C-9EA6-DF929625EA0E}">
        <p15:presenceInfo xmlns:p15="http://schemas.microsoft.com/office/powerpoint/2012/main" xmlns=""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00CC"/>
    <a:srgbClr val="FFFFCC"/>
    <a:srgbClr val="FFCCFF"/>
    <a:srgbClr val="CCECFF"/>
    <a:srgbClr val="00FF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995" autoAdjust="0"/>
    <p:restoredTop sz="89677" autoAdjust="0"/>
  </p:normalViewPr>
  <p:slideViewPr>
    <p:cSldViewPr snapToGrid="0">
      <p:cViewPr varScale="1">
        <p:scale>
          <a:sx n="59" d="100"/>
          <a:sy n="59" d="100"/>
        </p:scale>
        <p:origin x="-918" y="-84"/>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AF8C1E-BD81-47A7-989E-6C2AF44B24AB}" type="datetimeFigureOut">
              <a:rPr lang="en-US" smtClean="0"/>
              <a:pPr/>
              <a:t>4/19/2024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6BD41-3D0E-45B9-AEBC-8ED4542F7098}" type="slidenum">
              <a:rPr lang="en-US" smtClean="0"/>
              <a:pPr/>
              <a:t>‹#›</a:t>
            </a:fld>
            <a:endParaRPr lang="en-US"/>
          </a:p>
        </p:txBody>
      </p:sp>
    </p:spTree>
    <p:extLst>
      <p:ext uri="{BB962C8B-B14F-4D97-AF65-F5344CB8AC3E}">
        <p14:creationId xmlns:p14="http://schemas.microsoft.com/office/powerpoint/2010/main" xmlns="" val="449604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Put three or four FLASHCARDS on the board and tell your child to look at them. Ask them to close their eyes and take one card away. When your child opens their eyes, ask them to guess what is missing.</a:t>
            </a:r>
            <a:endParaRPr lang="x-none" dirty="0"/>
          </a:p>
        </p:txBody>
      </p:sp>
      <p:sp>
        <p:nvSpPr>
          <p:cNvPr id="4" name="Slide Number Placeholder 3"/>
          <p:cNvSpPr>
            <a:spLocks noGrp="1"/>
          </p:cNvSpPr>
          <p:nvPr>
            <p:ph type="sldNum" sz="quarter" idx="5"/>
          </p:nvPr>
        </p:nvSpPr>
        <p:spPr/>
        <p:txBody>
          <a:bodyPr/>
          <a:lstStyle/>
          <a:p>
            <a:fld id="{234EA44A-927D-4D59-858E-589BCB488996}" type="slidenum">
              <a:rPr lang="en-US" smtClean="0"/>
              <a:pPr/>
              <a:t>5</a:t>
            </a:fld>
            <a:endParaRPr lang="en-US"/>
          </a:p>
        </p:txBody>
      </p:sp>
    </p:spTree>
    <p:extLst>
      <p:ext uri="{BB962C8B-B14F-4D97-AF65-F5344CB8AC3E}">
        <p14:creationId xmlns:p14="http://schemas.microsoft.com/office/powerpoint/2010/main" xmlns="" val="368963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46BD41-3D0E-45B9-AEBC-8ED4542F7098}" type="slidenum">
              <a:rPr lang="en-US" smtClean="0"/>
              <a:pPr/>
              <a:t>28</a:t>
            </a:fld>
            <a:endParaRPr lang="en-US" dirty="0"/>
          </a:p>
        </p:txBody>
      </p:sp>
    </p:spTree>
    <p:extLst>
      <p:ext uri="{BB962C8B-B14F-4D97-AF65-F5344CB8AC3E}">
        <p14:creationId xmlns:p14="http://schemas.microsoft.com/office/powerpoint/2010/main" xmlns="" val="333620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pPr/>
              <a:t>30</a:t>
            </a:fld>
            <a:endParaRPr lang="en-US"/>
          </a:p>
        </p:txBody>
      </p:sp>
    </p:spTree>
    <p:extLst>
      <p:ext uri="{BB962C8B-B14F-4D97-AF65-F5344CB8AC3E}">
        <p14:creationId xmlns:p14="http://schemas.microsoft.com/office/powerpoint/2010/main" xmlns="" val="2070311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843328-2421-4B93-B770-3A2669E25A62}" type="datetimeFigureOut">
              <a:rPr lang="en-US" smtClean="0"/>
              <a:pPr/>
              <a:t>4/19/2024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3843737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843328-2421-4B93-B770-3A2669E25A62}" type="datetimeFigureOut">
              <a:rPr lang="en-US" smtClean="0"/>
              <a:pPr/>
              <a:t>4/19/2024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704715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43328-2421-4B93-B770-3A2669E25A62}" type="datetimeFigureOut">
              <a:rPr lang="en-US" smtClean="0"/>
              <a:pPr/>
              <a:t>4/19/2024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659178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43328-2421-4B93-B770-3A2669E25A62}" type="datetimeFigureOut">
              <a:rPr lang="en-US" smtClean="0"/>
              <a:pPr/>
              <a:t>4/19/2024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558913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71099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68906744"/>
      </p:ext>
    </p:extLst>
  </p:cSld>
  <p:clrMapOvr>
    <a:masterClrMapping/>
  </p:clrMapOvr>
  <p:transition spd="med">
    <p:split orient="vert"/>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2399389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41694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453147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75489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55934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D843328-2421-4B93-B770-3A2669E25A62}" type="datetimeFigureOut">
              <a:rPr lang="en-US" smtClean="0"/>
              <a:pPr/>
              <a:t>4/19/2024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23737971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619375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843328-2421-4B93-B770-3A2669E25A62}" type="datetimeFigureOut">
              <a:rPr lang="en-US" smtClean="0"/>
              <a:pPr/>
              <a:t>4/19/2024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4258180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D843328-2421-4B93-B770-3A2669E25A62}" type="datetimeFigureOut">
              <a:rPr lang="en-US" smtClean="0"/>
              <a:pPr/>
              <a:t>4/19/2024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11639583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43328-2421-4B93-B770-3A2669E25A62}" type="datetimeFigureOut">
              <a:rPr lang="en-US" smtClean="0"/>
              <a:pPr/>
              <a:t>4/19/2024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23939969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D843328-2421-4B93-B770-3A2669E25A62}" type="datetimeFigureOut">
              <a:rPr lang="en-US" smtClean="0"/>
              <a:pPr/>
              <a:t>4/19/2024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7204891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843328-2421-4B93-B770-3A2669E25A62}" type="datetimeFigureOut">
              <a:rPr lang="en-US" smtClean="0"/>
              <a:pPr/>
              <a:t>4/19/2024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37478498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843328-2421-4B93-B770-3A2669E25A62}" type="datetimeFigureOut">
              <a:rPr lang="en-US" smtClean="0"/>
              <a:pPr/>
              <a:t>4/19/2024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4160281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843328-2421-4B93-B770-3A2669E25A62}" type="datetimeFigureOut">
              <a:rPr lang="en-US" smtClean="0"/>
              <a:pPr/>
              <a:t>4/19/2024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32834180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843328-2421-4B93-B770-3A2669E25A62}" type="datetimeFigureOut">
              <a:rPr lang="en-US" smtClean="0"/>
              <a:pPr/>
              <a:t>4/19/2024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14106608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843328-2421-4B93-B770-3A2669E25A62}" type="datetimeFigureOut">
              <a:rPr lang="en-US" smtClean="0"/>
              <a:pPr/>
              <a:t>4/19/2024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1118057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43328-2421-4B93-B770-3A2669E25A62}" type="datetimeFigureOut">
              <a:rPr lang="en-US" smtClean="0"/>
              <a:pPr/>
              <a:t>4/19/2024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39170018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843328-2421-4B93-B770-3A2669E25A62}" type="datetimeFigureOut">
              <a:rPr lang="en-US" smtClean="0"/>
              <a:pPr/>
              <a:t>4/19/2024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11974945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43328-2421-4B93-B770-3A2669E25A62}" type="datetimeFigureOut">
              <a:rPr lang="en-US" smtClean="0"/>
              <a:pPr/>
              <a:t>4/19/2024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5900947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43328-2421-4B93-B770-3A2669E25A62}" type="datetimeFigureOut">
              <a:rPr lang="en-US" smtClean="0"/>
              <a:pPr/>
              <a:t>4/19/2024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12661064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7311462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65685735"/>
      </p:ext>
    </p:extLst>
  </p:cSld>
  <p:clrMapOvr>
    <a:masterClrMapping/>
  </p:clrMapOvr>
  <p:transition spd="med">
    <p:split orient="vert"/>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6429372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489099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52092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966044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97768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D843328-2421-4B93-B770-3A2669E25A62}" type="datetimeFigureOut">
              <a:rPr lang="en-US" smtClean="0"/>
              <a:pPr/>
              <a:t>4/19/2024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19513556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5747024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998225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552100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9296231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389594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5513227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647777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296394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66881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843328-2421-4B93-B770-3A2669E25A62}" type="datetimeFigureOut">
              <a:rPr lang="en-US" smtClean="0"/>
              <a:pPr/>
              <a:t>4/19/2024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2582865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843328-2421-4B93-B770-3A2669E25A62}" type="datetimeFigureOut">
              <a:rPr lang="en-US" smtClean="0"/>
              <a:pPr/>
              <a:t>4/19/2024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448430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843328-2421-4B93-B770-3A2669E25A62}" type="datetimeFigureOut">
              <a:rPr lang="en-US" smtClean="0"/>
              <a:pPr/>
              <a:t>4/19/2024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3322997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843328-2421-4B93-B770-3A2669E25A62}" type="datetimeFigureOut">
              <a:rPr lang="en-US" smtClean="0"/>
              <a:pPr/>
              <a:t>4/19/2024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4222700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843328-2421-4B93-B770-3A2669E25A62}" type="datetimeFigureOut">
              <a:rPr lang="en-US" smtClean="0"/>
              <a:pPr/>
              <a:t>4/19/2024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3000525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theme" Target="../theme/theme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31" Type="http://schemas.openxmlformats.org/officeDocument/2006/relationships/image" Target="../media/image2.png"/><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843328-2421-4B93-B770-3A2669E25A62}" type="datetimeFigureOut">
              <a:rPr lang="en-US" smtClean="0"/>
              <a:pPr/>
              <a:t>4/19/2024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99212-C788-4927-9C93-E46A87B0EBE2}" type="slidenum">
              <a:rPr lang="en-US" smtClean="0"/>
              <a:pPr/>
              <a:t>‹#›</a:t>
            </a:fld>
            <a:endParaRPr lang="en-US"/>
          </a:p>
        </p:txBody>
      </p:sp>
      <p:pic>
        <p:nvPicPr>
          <p:cNvPr id="8" name="Picture 7"/>
          <p:cNvPicPr>
            <a:picLocks noChangeAspect="1"/>
          </p:cNvPicPr>
          <p:nvPr userDrawn="1"/>
        </p:nvPicPr>
        <p:blipFill rotWithShape="1">
          <a:blip r:embed="rId22"/>
          <a:srcRect l="167" t="1" r="2" b="1171"/>
          <a:stretch/>
        </p:blipFill>
        <p:spPr>
          <a:xfrm>
            <a:off x="26376" y="-22357"/>
            <a:ext cx="12165623" cy="391634"/>
          </a:xfrm>
          <a:prstGeom prst="rect">
            <a:avLst/>
          </a:prstGeom>
        </p:spPr>
      </p:pic>
      <p:pic>
        <p:nvPicPr>
          <p:cNvPr id="9" name="Picture 8"/>
          <p:cNvPicPr>
            <a:picLocks noChangeAspect="1"/>
          </p:cNvPicPr>
          <p:nvPr userDrawn="1"/>
        </p:nvPicPr>
        <p:blipFill rotWithShape="1">
          <a:blip r:embed="rId22"/>
          <a:srcRect l="22657" t="2" b="-3"/>
          <a:stretch/>
        </p:blipFill>
        <p:spPr>
          <a:xfrm rot="10800000">
            <a:off x="-2" y="6479654"/>
            <a:ext cx="10858502" cy="396274"/>
          </a:xfrm>
          <a:prstGeom prst="rect">
            <a:avLst/>
          </a:prstGeom>
        </p:spPr>
      </p:pic>
      <p:sp>
        <p:nvSpPr>
          <p:cNvPr id="10" name="TextBox 9"/>
          <p:cNvSpPr txBox="1"/>
          <p:nvPr userDrawn="1"/>
        </p:nvSpPr>
        <p:spPr>
          <a:xfrm>
            <a:off x="131885" y="0"/>
            <a:ext cx="3341077" cy="369332"/>
          </a:xfrm>
          <a:prstGeom prst="rect">
            <a:avLst/>
          </a:prstGeom>
          <a:noFill/>
        </p:spPr>
        <p:txBody>
          <a:bodyPr wrap="square" rtlCol="0">
            <a:spAutoFit/>
          </a:bodyPr>
          <a:lstStyle/>
          <a:p>
            <a:r>
              <a:rPr lang="en-US" dirty="0">
                <a:solidFill>
                  <a:srgbClr val="FF0000"/>
                </a:solidFill>
              </a:rPr>
              <a:t>Unit </a:t>
            </a:r>
            <a:r>
              <a:rPr lang="en-US" dirty="0" smtClean="0">
                <a:solidFill>
                  <a:srgbClr val="FF0000"/>
                </a:solidFill>
              </a:rPr>
              <a:t>8: My friends and I</a:t>
            </a:r>
            <a:endParaRPr lang="en-US" dirty="0">
              <a:solidFill>
                <a:srgbClr val="FF0000"/>
              </a:solidFill>
            </a:endParaRPr>
          </a:p>
        </p:txBody>
      </p:sp>
      <p:sp>
        <p:nvSpPr>
          <p:cNvPr id="11" name="TextBox 10"/>
          <p:cNvSpPr txBox="1"/>
          <p:nvPr userDrawn="1"/>
        </p:nvSpPr>
        <p:spPr>
          <a:xfrm>
            <a:off x="10858500" y="-4207"/>
            <a:ext cx="1201615" cy="369332"/>
          </a:xfrm>
          <a:prstGeom prst="rect">
            <a:avLst/>
          </a:prstGeom>
          <a:noFill/>
        </p:spPr>
        <p:txBody>
          <a:bodyPr wrap="square" rtlCol="0">
            <a:spAutoFit/>
          </a:bodyPr>
          <a:lstStyle/>
          <a:p>
            <a:r>
              <a:rPr lang="en-US" dirty="0">
                <a:solidFill>
                  <a:schemeClr val="bg1"/>
                </a:solidFill>
              </a:rPr>
              <a:t>Lesson </a:t>
            </a:r>
            <a:r>
              <a:rPr lang="en-US" dirty="0" smtClean="0">
                <a:solidFill>
                  <a:schemeClr val="bg1"/>
                </a:solidFill>
              </a:rPr>
              <a:t>3.3</a:t>
            </a:r>
            <a:endParaRPr lang="en-US" dirty="0">
              <a:solidFill>
                <a:schemeClr val="bg1"/>
              </a:solidFill>
            </a:endParaRPr>
          </a:p>
        </p:txBody>
      </p:sp>
      <p:sp>
        <p:nvSpPr>
          <p:cNvPr id="12" name="TextBox 11"/>
          <p:cNvSpPr txBox="1"/>
          <p:nvPr userDrawn="1"/>
        </p:nvSpPr>
        <p:spPr>
          <a:xfrm>
            <a:off x="24912" y="6465933"/>
            <a:ext cx="9681796" cy="369332"/>
          </a:xfrm>
          <a:prstGeom prst="rect">
            <a:avLst/>
          </a:prstGeom>
          <a:noFill/>
        </p:spPr>
        <p:txBody>
          <a:bodyPr wrap="square" rtlCol="0">
            <a:spAutoFit/>
          </a:bodyPr>
          <a:lstStyle/>
          <a:p>
            <a:r>
              <a:rPr lang="en-US" dirty="0" err="1">
                <a:solidFill>
                  <a:schemeClr val="bg1"/>
                </a:solidFill>
              </a:rPr>
              <a:t>Tiếng</a:t>
            </a:r>
            <a:r>
              <a:rPr lang="en-US" baseline="0" dirty="0">
                <a:solidFill>
                  <a:schemeClr val="bg1"/>
                </a:solidFill>
              </a:rPr>
              <a:t> </a:t>
            </a:r>
            <a:r>
              <a:rPr lang="en-US" baseline="0" dirty="0" err="1">
                <a:solidFill>
                  <a:schemeClr val="bg1"/>
                </a:solidFill>
              </a:rPr>
              <a:t>Anh</a:t>
            </a:r>
            <a:r>
              <a:rPr lang="en-US" baseline="0" dirty="0">
                <a:solidFill>
                  <a:schemeClr val="bg1"/>
                </a:solidFill>
              </a:rPr>
              <a:t> 4 </a:t>
            </a:r>
            <a:r>
              <a:rPr lang="en-US" baseline="0" dirty="0" err="1">
                <a:solidFill>
                  <a:schemeClr val="bg1"/>
                </a:solidFill>
              </a:rPr>
              <a:t>i</a:t>
            </a:r>
            <a:r>
              <a:rPr lang="en-US" baseline="0" dirty="0">
                <a:solidFill>
                  <a:schemeClr val="bg1"/>
                </a:solidFill>
              </a:rPr>
              <a:t>-Learn Smart Start                                 </a:t>
            </a:r>
            <a:r>
              <a:rPr lang="en-US" baseline="0" dirty="0">
                <a:solidFill>
                  <a:srgbClr val="002060"/>
                </a:solidFill>
              </a:rPr>
              <a:t> DTP Education Solutions</a:t>
            </a:r>
            <a:endParaRPr lang="en-US" dirty="0">
              <a:solidFill>
                <a:srgbClr val="002060"/>
              </a:solidFill>
            </a:endParaRPr>
          </a:p>
        </p:txBody>
      </p:sp>
      <p:pic>
        <p:nvPicPr>
          <p:cNvPr id="13" name="Picture 12"/>
          <p:cNvPicPr>
            <a:picLocks noChangeAspect="1"/>
          </p:cNvPicPr>
          <p:nvPr userDrawn="1"/>
        </p:nvPicPr>
        <p:blipFill>
          <a:blip r:embed="rId23" cstate="print">
            <a:extLst>
              <a:ext uri="{28A0092B-C50C-407E-A947-70E740481C1C}">
                <a14:useLocalDpi xmlns:a14="http://schemas.microsoft.com/office/drawing/2010/main" xmlns="" val="0"/>
              </a:ext>
            </a:extLst>
          </a:blip>
          <a:stretch>
            <a:fillRect/>
          </a:stretch>
        </p:blipFill>
        <p:spPr>
          <a:xfrm>
            <a:off x="11399046" y="6242538"/>
            <a:ext cx="681036" cy="757844"/>
          </a:xfrm>
          <a:prstGeom prst="rect">
            <a:avLst/>
          </a:prstGeom>
        </p:spPr>
      </p:pic>
    </p:spTree>
    <p:extLst>
      <p:ext uri="{BB962C8B-B14F-4D97-AF65-F5344CB8AC3E}">
        <p14:creationId xmlns:p14="http://schemas.microsoft.com/office/powerpoint/2010/main" xmlns="" val="1318186830"/>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3" r:id="rId13"/>
    <p:sldLayoutId id="2147483669" r:id="rId14"/>
    <p:sldLayoutId id="2147483671" r:id="rId15"/>
    <p:sldLayoutId id="2147483674" r:id="rId16"/>
    <p:sldLayoutId id="2147483681" r:id="rId17"/>
    <p:sldLayoutId id="2147483694" r:id="rId18"/>
    <p:sldLayoutId id="2147483695" r:id="rId19"/>
    <p:sldLayoutId id="2147483696" r:id="rId2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843328-2421-4B93-B770-3A2669E25A62}" type="datetimeFigureOut">
              <a:rPr lang="en-US" smtClean="0"/>
              <a:pPr/>
              <a:t>4/19/2024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99212-C788-4927-9C93-E46A87B0EBE2}" type="slidenum">
              <a:rPr lang="en-US" smtClean="0"/>
              <a:pPr/>
              <a:t>‹#›</a:t>
            </a:fld>
            <a:endParaRPr lang="en-US"/>
          </a:p>
        </p:txBody>
      </p:sp>
      <p:pic>
        <p:nvPicPr>
          <p:cNvPr id="8" name="Picture 7"/>
          <p:cNvPicPr>
            <a:picLocks noChangeAspect="1"/>
          </p:cNvPicPr>
          <p:nvPr userDrawn="1"/>
        </p:nvPicPr>
        <p:blipFill rotWithShape="1">
          <a:blip r:embed="rId30"/>
          <a:srcRect l="167" t="1" r="2" b="1171"/>
          <a:stretch/>
        </p:blipFill>
        <p:spPr>
          <a:xfrm>
            <a:off x="26376" y="-22357"/>
            <a:ext cx="12165623" cy="391634"/>
          </a:xfrm>
          <a:prstGeom prst="rect">
            <a:avLst/>
          </a:prstGeom>
        </p:spPr>
      </p:pic>
      <p:pic>
        <p:nvPicPr>
          <p:cNvPr id="9" name="Picture 8"/>
          <p:cNvPicPr>
            <a:picLocks noChangeAspect="1"/>
          </p:cNvPicPr>
          <p:nvPr userDrawn="1"/>
        </p:nvPicPr>
        <p:blipFill rotWithShape="1">
          <a:blip r:embed="rId30"/>
          <a:srcRect l="22657" t="2" b="-3"/>
          <a:stretch/>
        </p:blipFill>
        <p:spPr>
          <a:xfrm rot="10800000">
            <a:off x="-2" y="6479654"/>
            <a:ext cx="10858502" cy="396274"/>
          </a:xfrm>
          <a:prstGeom prst="rect">
            <a:avLst/>
          </a:prstGeom>
        </p:spPr>
      </p:pic>
      <p:sp>
        <p:nvSpPr>
          <p:cNvPr id="10" name="TextBox 9"/>
          <p:cNvSpPr txBox="1"/>
          <p:nvPr userDrawn="1"/>
        </p:nvSpPr>
        <p:spPr>
          <a:xfrm>
            <a:off x="131885" y="0"/>
            <a:ext cx="1169377" cy="369332"/>
          </a:xfrm>
          <a:prstGeom prst="rect">
            <a:avLst/>
          </a:prstGeom>
          <a:noFill/>
        </p:spPr>
        <p:txBody>
          <a:bodyPr wrap="square" rtlCol="0">
            <a:spAutoFit/>
          </a:bodyPr>
          <a:lstStyle/>
          <a:p>
            <a:r>
              <a:rPr lang="en-US" dirty="0">
                <a:solidFill>
                  <a:srgbClr val="FF0000"/>
                </a:solidFill>
              </a:rPr>
              <a:t>Unit 8</a:t>
            </a:r>
          </a:p>
        </p:txBody>
      </p:sp>
      <p:sp>
        <p:nvSpPr>
          <p:cNvPr id="11" name="TextBox 10"/>
          <p:cNvSpPr txBox="1"/>
          <p:nvPr userDrawn="1"/>
        </p:nvSpPr>
        <p:spPr>
          <a:xfrm>
            <a:off x="10025734" y="-4207"/>
            <a:ext cx="2021681" cy="369332"/>
          </a:xfrm>
          <a:prstGeom prst="rect">
            <a:avLst/>
          </a:prstGeom>
          <a:noFill/>
        </p:spPr>
        <p:txBody>
          <a:bodyPr wrap="square" rtlCol="0">
            <a:spAutoFit/>
          </a:bodyPr>
          <a:lstStyle/>
          <a:p>
            <a:r>
              <a:rPr lang="en-US" dirty="0">
                <a:solidFill>
                  <a:schemeClr val="bg1"/>
                </a:solidFill>
              </a:rPr>
              <a:t>Lesson 3</a:t>
            </a:r>
          </a:p>
        </p:txBody>
      </p:sp>
      <p:sp>
        <p:nvSpPr>
          <p:cNvPr id="12" name="TextBox 11"/>
          <p:cNvSpPr txBox="1"/>
          <p:nvPr userDrawn="1"/>
        </p:nvSpPr>
        <p:spPr>
          <a:xfrm>
            <a:off x="24912" y="6465933"/>
            <a:ext cx="9681796" cy="369332"/>
          </a:xfrm>
          <a:prstGeom prst="rect">
            <a:avLst/>
          </a:prstGeom>
          <a:noFill/>
        </p:spPr>
        <p:txBody>
          <a:bodyPr wrap="square" rtlCol="0">
            <a:spAutoFit/>
          </a:bodyPr>
          <a:lstStyle/>
          <a:p>
            <a:r>
              <a:rPr lang="en-US" dirty="0" err="1">
                <a:solidFill>
                  <a:schemeClr val="bg1"/>
                </a:solidFill>
              </a:rPr>
              <a:t>Tiếng</a:t>
            </a:r>
            <a:r>
              <a:rPr lang="en-US" baseline="0" dirty="0">
                <a:solidFill>
                  <a:schemeClr val="bg1"/>
                </a:solidFill>
              </a:rPr>
              <a:t> </a:t>
            </a:r>
            <a:r>
              <a:rPr lang="en-US" baseline="0" dirty="0" err="1">
                <a:solidFill>
                  <a:schemeClr val="bg1"/>
                </a:solidFill>
              </a:rPr>
              <a:t>Anh</a:t>
            </a:r>
            <a:r>
              <a:rPr lang="en-US" baseline="0" dirty="0">
                <a:solidFill>
                  <a:schemeClr val="bg1"/>
                </a:solidFill>
              </a:rPr>
              <a:t> 4 </a:t>
            </a:r>
            <a:r>
              <a:rPr lang="en-US" baseline="0" dirty="0" err="1">
                <a:solidFill>
                  <a:schemeClr val="bg1"/>
                </a:solidFill>
              </a:rPr>
              <a:t>i</a:t>
            </a:r>
            <a:r>
              <a:rPr lang="en-US" baseline="0" dirty="0">
                <a:solidFill>
                  <a:schemeClr val="bg1"/>
                </a:solidFill>
              </a:rPr>
              <a:t>-Learn Smart Start                                 </a:t>
            </a:r>
            <a:r>
              <a:rPr lang="en-US" baseline="0" dirty="0">
                <a:solidFill>
                  <a:srgbClr val="002060"/>
                </a:solidFill>
              </a:rPr>
              <a:t> DTP Education Solutions</a:t>
            </a:r>
            <a:endParaRPr lang="en-US" dirty="0">
              <a:solidFill>
                <a:srgbClr val="002060"/>
              </a:solidFill>
            </a:endParaRPr>
          </a:p>
        </p:txBody>
      </p:sp>
      <p:pic>
        <p:nvPicPr>
          <p:cNvPr id="13" name="Picture 12"/>
          <p:cNvPicPr>
            <a:picLocks noChangeAspect="1"/>
          </p:cNvPicPr>
          <p:nvPr userDrawn="1"/>
        </p:nvPicPr>
        <p:blipFill>
          <a:blip r:embed="rId31" cstate="print">
            <a:extLst>
              <a:ext uri="{28A0092B-C50C-407E-A947-70E740481C1C}">
                <a14:useLocalDpi xmlns:a14="http://schemas.microsoft.com/office/drawing/2010/main" xmlns="" val="0"/>
              </a:ext>
            </a:extLst>
          </a:blip>
          <a:stretch>
            <a:fillRect/>
          </a:stretch>
        </p:blipFill>
        <p:spPr>
          <a:xfrm>
            <a:off x="11399046" y="6242538"/>
            <a:ext cx="681036" cy="757844"/>
          </a:xfrm>
          <a:prstGeom prst="rect">
            <a:avLst/>
          </a:prstGeom>
        </p:spPr>
      </p:pic>
    </p:spTree>
    <p:extLst>
      <p:ext uri="{BB962C8B-B14F-4D97-AF65-F5344CB8AC3E}">
        <p14:creationId xmlns:p14="http://schemas.microsoft.com/office/powerpoint/2010/main" xmlns="" val="38247166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5.wdp"/><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6.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17.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7.xml"/><Relationship Id="rId5" Type="http://schemas.openxmlformats.org/officeDocument/2006/relationships/image" Target="../media/image28.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7.xml"/><Relationship Id="rId5" Type="http://schemas.openxmlformats.org/officeDocument/2006/relationships/image" Target="../media/image29.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7.xml"/><Relationship Id="rId5" Type="http://schemas.openxmlformats.org/officeDocument/2006/relationships/image" Target="../media/image3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7.xml"/><Relationship Id="rId5" Type="http://schemas.openxmlformats.org/officeDocument/2006/relationships/image" Target="../media/image31.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7.xml"/><Relationship Id="rId5" Type="http://schemas.openxmlformats.org/officeDocument/2006/relationships/image" Target="../media/image32.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7.xml"/><Relationship Id="rId5" Type="http://schemas.openxmlformats.org/officeDocument/2006/relationships/image" Target="../media/image33.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7.xml"/><Relationship Id="rId5" Type="http://schemas.openxmlformats.org/officeDocument/2006/relationships/image" Target="../media/image35.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3.wdp"/><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4.wdp"/><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6274" y="-61546"/>
            <a:ext cx="12298274" cy="6919546"/>
          </a:xfrm>
          <a:prstGeom prst="rect">
            <a:avLst/>
          </a:prstGeom>
        </p:spPr>
      </p:pic>
      <p:sp>
        <p:nvSpPr>
          <p:cNvPr id="3" name="TextBox 2">
            <a:extLst>
              <a:ext uri="{FF2B5EF4-FFF2-40B4-BE49-F238E27FC236}">
                <a16:creationId xmlns:a16="http://schemas.microsoft.com/office/drawing/2014/main" xmlns="" id="{3895061D-2449-4027-9F2C-C70FEEA79F9A}"/>
              </a:ext>
            </a:extLst>
          </p:cNvPr>
          <p:cNvSpPr txBox="1"/>
          <p:nvPr/>
        </p:nvSpPr>
        <p:spPr>
          <a:xfrm>
            <a:off x="6334125" y="3257550"/>
            <a:ext cx="5000625" cy="1246495"/>
          </a:xfrm>
          <a:prstGeom prst="rect">
            <a:avLst/>
          </a:prstGeom>
          <a:noFill/>
        </p:spPr>
        <p:txBody>
          <a:bodyPr wrap="square" rtlCol="0">
            <a:spAutoFit/>
          </a:bodyPr>
          <a:lstStyle/>
          <a:p>
            <a:pPr algn="ctr"/>
            <a:r>
              <a:rPr lang="en-US" sz="2500" b="1" dirty="0">
                <a:solidFill>
                  <a:srgbClr val="7030A0"/>
                </a:solidFill>
                <a:latin typeface="Comic Sans MS" panose="030F0702030302020204" pitchFamily="66" charset="0"/>
              </a:rPr>
              <a:t>Unit 8: MY FRIENDS AND I</a:t>
            </a:r>
          </a:p>
          <a:p>
            <a:pPr algn="ctr"/>
            <a:endParaRPr lang="en-US" sz="2500" b="1" dirty="0">
              <a:solidFill>
                <a:srgbClr val="7030A0"/>
              </a:solidFill>
              <a:latin typeface="Comic Sans MS" panose="030F0702030302020204" pitchFamily="66" charset="0"/>
            </a:endParaRPr>
          </a:p>
          <a:p>
            <a:pPr algn="ctr"/>
            <a:r>
              <a:rPr lang="en-US" sz="2500" b="1" dirty="0">
                <a:solidFill>
                  <a:srgbClr val="7030A0"/>
                </a:solidFill>
                <a:latin typeface="Comic Sans MS" panose="030F0702030302020204" pitchFamily="66" charset="0"/>
              </a:rPr>
              <a:t>Lesson 3 - Page 114</a:t>
            </a:r>
          </a:p>
        </p:txBody>
      </p:sp>
      <p:sp>
        <p:nvSpPr>
          <p:cNvPr id="5" name="Rectangle 4"/>
          <p:cNvSpPr/>
          <p:nvPr/>
        </p:nvSpPr>
        <p:spPr>
          <a:xfrm>
            <a:off x="252248" y="283779"/>
            <a:ext cx="4288220" cy="102475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NGOC LAM PRIMARY SCHOOL`</a:t>
            </a:r>
            <a:endParaRPr lang="en-US" sz="2400" b="1" dirty="0"/>
          </a:p>
        </p:txBody>
      </p:sp>
    </p:spTree>
    <p:extLst>
      <p:ext uri="{BB962C8B-B14F-4D97-AF65-F5344CB8AC3E}">
        <p14:creationId xmlns:p14="http://schemas.microsoft.com/office/powerpoint/2010/main" xmlns="" val="20714417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987233"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alibri" panose="020F0502020204030204"/>
              </a:rPr>
              <a:t>m</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ovie</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theater</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6474243" y="5522540"/>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mall</a:t>
            </a:r>
          </a:p>
        </p:txBody>
      </p:sp>
      <p:sp>
        <p:nvSpPr>
          <p:cNvPr id="12" name="Rounded Rectangle 11"/>
          <p:cNvSpPr/>
          <p:nvPr/>
        </p:nvSpPr>
        <p:spPr>
          <a:xfrm>
            <a:off x="987233" y="5495532"/>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a:solidFill>
                  <a:prstClr val="white"/>
                </a:solidFill>
                <a:latin typeface="Calibri" panose="020F0502020204030204"/>
              </a:rPr>
              <a:t>stadium</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ounded Rectangle 15"/>
          <p:cNvSpPr/>
          <p:nvPr/>
        </p:nvSpPr>
        <p:spPr>
          <a:xfrm>
            <a:off x="6474243"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market</a:t>
            </a:r>
          </a:p>
        </p:txBody>
      </p:sp>
      <p:sp>
        <p:nvSpPr>
          <p:cNvPr id="19" name="Pentagon 18">
            <a:hlinkClick r:id="" action="ppaction://hlinkshowjump?jump=nextslide"/>
          </p:cNvPr>
          <p:cNvSpPr/>
          <p:nvPr/>
        </p:nvSpPr>
        <p:spPr>
          <a:xfrm>
            <a:off x="9645445"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7030A0"/>
                </a:solidFill>
                <a:effectLst/>
                <a:uLnTx/>
                <a:uFillTx/>
                <a:latin typeface="Calibri" panose="020F0502020204030204"/>
                <a:ea typeface="+mn-ea"/>
                <a:cs typeface="+mn-cs"/>
              </a:rPr>
              <a:t>NEXT</a:t>
            </a:r>
          </a:p>
        </p:txBody>
      </p:sp>
      <p:sp>
        <p:nvSpPr>
          <p:cNvPr id="20" name="Pentagon 19">
            <a:hlinkClick r:id="" action="ppaction://hlinkshowjump?jump=previousslide"/>
          </p:cNvPr>
          <p:cNvSpPr/>
          <p:nvPr/>
        </p:nvSpPr>
        <p:spPr>
          <a:xfrm flipH="1">
            <a:off x="110061"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7030A0"/>
                </a:solidFill>
                <a:effectLst/>
                <a:uLnTx/>
                <a:uFillTx/>
                <a:latin typeface="Calibri" panose="020F0502020204030204"/>
                <a:ea typeface="+mn-ea"/>
                <a:cs typeface="+mn-cs"/>
              </a:rPr>
              <a:t>PRE</a:t>
            </a:r>
            <a:endParaRPr kumimoji="0" lang="en-US" sz="16600" b="1"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xmlns="" id="{A997AFA2-F169-0A9E-0949-743EB8FDBDBA}"/>
              </a:ext>
            </a:extLst>
          </p:cNvPr>
          <p:cNvSpPr/>
          <p:nvPr/>
        </p:nvSpPr>
        <p:spPr>
          <a:xfrm>
            <a:off x="769487" y="1773879"/>
            <a:ext cx="2012560" cy="9144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rPr>
              <a:t>ANSWER</a:t>
            </a:r>
          </a:p>
        </p:txBody>
      </p:sp>
      <p:pic>
        <p:nvPicPr>
          <p:cNvPr id="3" name="Picture 2">
            <a:extLst>
              <a:ext uri="{FF2B5EF4-FFF2-40B4-BE49-F238E27FC236}">
                <a16:creationId xmlns:a16="http://schemas.microsoft.com/office/drawing/2014/main" xmlns="" id="{9A4C3F0F-0F7F-61E1-B813-FF58B88C1BB6}"/>
              </a:ext>
            </a:extLst>
          </p:cNvPr>
          <p:cNvPicPr>
            <a:picLocks noChangeAspect="1"/>
          </p:cNvPicPr>
          <p:nvPr/>
        </p:nvPicPr>
        <p:blipFill>
          <a:blip r:embed="rId4">
            <a:extLst>
              <a:ext uri="{BEBA8EAE-BF5A-486C-A8C5-ECC9F3942E4B}">
                <a14:imgProps xmlns:a14="http://schemas.microsoft.com/office/drawing/2010/main" xmlns="">
                  <a14:imgLayer r:embed="rId5">
                    <a14:imgEffect>
                      <a14:artisticGlass/>
                    </a14:imgEffect>
                  </a14:imgLayer>
                </a14:imgProps>
              </a:ext>
            </a:extLst>
          </a:blip>
          <a:stretch>
            <a:fillRect/>
          </a:stretch>
        </p:blipFill>
        <p:spPr>
          <a:xfrm>
            <a:off x="4761440" y="421236"/>
            <a:ext cx="3225966" cy="3619686"/>
          </a:xfrm>
          <a:prstGeom prst="rect">
            <a:avLst/>
          </a:prstGeom>
        </p:spPr>
      </p:pic>
      <p:pic>
        <p:nvPicPr>
          <p:cNvPr id="7" name="Picture 6">
            <a:extLst>
              <a:ext uri="{FF2B5EF4-FFF2-40B4-BE49-F238E27FC236}">
                <a16:creationId xmlns:a16="http://schemas.microsoft.com/office/drawing/2014/main" xmlns="" id="{13F84329-39C5-D08D-9022-84348CC87F0E}"/>
              </a:ext>
            </a:extLst>
          </p:cNvPr>
          <p:cNvPicPr>
            <a:picLocks noChangeAspect="1"/>
          </p:cNvPicPr>
          <p:nvPr/>
        </p:nvPicPr>
        <p:blipFill>
          <a:blip r:embed="rId6"/>
          <a:stretch>
            <a:fillRect/>
          </a:stretch>
        </p:blipFill>
        <p:spPr>
          <a:xfrm>
            <a:off x="4761440" y="421236"/>
            <a:ext cx="3225966" cy="3619686"/>
          </a:xfrm>
          <a:prstGeom prst="rect">
            <a:avLst/>
          </a:prstGeom>
        </p:spPr>
      </p:pic>
    </p:spTree>
    <p:extLst>
      <p:ext uri="{BB962C8B-B14F-4D97-AF65-F5344CB8AC3E}">
        <p14:creationId xmlns:p14="http://schemas.microsoft.com/office/powerpoint/2010/main" xmlns="" val="1605354892"/>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mph" presetSubtype="2" fill="hold" nodeType="clickEffect">
                                  <p:stCondLst>
                                    <p:cond delay="0"/>
                                  </p:stCondLst>
                                  <p:childTnLst>
                                    <p:animClr clrSpc="rgb" dir="cw">
                                      <p:cBhvr>
                                        <p:cTn id="12" dur="500" fill="hold"/>
                                        <p:tgtEl>
                                          <p:spTgt spid="6"/>
                                        </p:tgtEl>
                                        <p:attrNameLst>
                                          <p:attrName>fillcolor</p:attrName>
                                        </p:attrNameLst>
                                      </p:cBhvr>
                                      <p:to>
                                        <a:srgbClr val="FF0000"/>
                                      </p:to>
                                    </p:animClr>
                                    <p:set>
                                      <p:cBhvr>
                                        <p:cTn id="13" dur="500" fill="hold"/>
                                        <p:tgtEl>
                                          <p:spTgt spid="6"/>
                                        </p:tgtEl>
                                        <p:attrNameLst>
                                          <p:attrName>fill.type</p:attrName>
                                        </p:attrNameLst>
                                      </p:cBhvr>
                                      <p:to>
                                        <p:strVal val="solid"/>
                                      </p:to>
                                    </p:set>
                                    <p:set>
                                      <p:cBhvr>
                                        <p:cTn id="14" dur="500" fill="hold"/>
                                        <p:tgtEl>
                                          <p:spTgt spid="6"/>
                                        </p:tgtEl>
                                        <p:attrNameLst>
                                          <p:attrName>fill.on</p:attrName>
                                        </p:attrNameLst>
                                      </p:cBhvr>
                                      <p:to>
                                        <p:strVal val="true"/>
                                      </p:to>
                                    </p:set>
                                  </p:childTnLst>
                                  <p:subTnLst>
                                    <p:audio>
                                      <p:cMediaNode>
                                        <p:cTn display="0" masterRel="sameClick">
                                          <p:stCondLst>
                                            <p:cond evt="begin" delay="0">
                                              <p:tn val="11"/>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6"/>
                  </p:tgtEl>
                </p:cond>
              </p:nextCondLst>
            </p:seq>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500" fill="hold"/>
                                        <p:tgtEl>
                                          <p:spTgt spid="9"/>
                                        </p:tgtEl>
                                        <p:attrNameLst>
                                          <p:attrName>fillcolor</p:attrName>
                                        </p:attrNameLst>
                                      </p:cBhvr>
                                      <p:to>
                                        <a:srgbClr val="00B050"/>
                                      </p:to>
                                    </p:animClr>
                                    <p:set>
                                      <p:cBhvr>
                                        <p:cTn id="20" dur="500" fill="hold"/>
                                        <p:tgtEl>
                                          <p:spTgt spid="9"/>
                                        </p:tgtEl>
                                        <p:attrNameLst>
                                          <p:attrName>fill.type</p:attrName>
                                        </p:attrNameLst>
                                      </p:cBhvr>
                                      <p:to>
                                        <p:strVal val="solid"/>
                                      </p:to>
                                    </p:set>
                                    <p:set>
                                      <p:cBhvr>
                                        <p:cTn id="21" dur="500" fill="hold"/>
                                        <p:tgtEl>
                                          <p:spTgt spid="9"/>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12"/>
                                        </p:tgtEl>
                                        <p:attrNameLst>
                                          <p:attrName>fillcolor</p:attrName>
                                        </p:attrNameLst>
                                      </p:cBhvr>
                                      <p:to>
                                        <a:srgbClr val="FF0000"/>
                                      </p:to>
                                    </p:animClr>
                                    <p:set>
                                      <p:cBhvr>
                                        <p:cTn id="27" dur="500" fill="hold"/>
                                        <p:tgtEl>
                                          <p:spTgt spid="12"/>
                                        </p:tgtEl>
                                        <p:attrNameLst>
                                          <p:attrName>fill.type</p:attrName>
                                        </p:attrNameLst>
                                      </p:cBhvr>
                                      <p:to>
                                        <p:strVal val="solid"/>
                                      </p:to>
                                    </p:set>
                                    <p:set>
                                      <p:cBhvr>
                                        <p:cTn id="28" dur="500" fill="hold"/>
                                        <p:tgtEl>
                                          <p:spTgt spid="12"/>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16"/>
                                        </p:tgtEl>
                                        <p:attrNameLst>
                                          <p:attrName>fillcolor</p:attrName>
                                        </p:attrNameLst>
                                      </p:cBhvr>
                                      <p:to>
                                        <a:srgbClr val="FF0000"/>
                                      </p:to>
                                    </p:animClr>
                                    <p:set>
                                      <p:cBhvr>
                                        <p:cTn id="34" dur="500" fill="hold"/>
                                        <p:tgtEl>
                                          <p:spTgt spid="16"/>
                                        </p:tgtEl>
                                        <p:attrNameLst>
                                          <p:attrName>fill.type</p:attrName>
                                        </p:attrNameLst>
                                      </p:cBhvr>
                                      <p:to>
                                        <p:strVal val="solid"/>
                                      </p:to>
                                    </p:set>
                                    <p:set>
                                      <p:cBhvr>
                                        <p:cTn id="35" dur="500" fill="hold"/>
                                        <p:tgtEl>
                                          <p:spTgt spid="16"/>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6"/>
                  </p:tgtEl>
                </p:cond>
              </p:nextCondLst>
            </p:seq>
            <p:seq concurrent="1" nextAc="seek">
              <p:cTn id="36" restart="whenNotActive" fill="hold" evtFilter="cancelBubble" nodeType="interactiveSeq">
                <p:stCondLst>
                  <p:cond evt="onClick" delay="0">
                    <p:tgtEl>
                      <p:spTgt spid="2"/>
                    </p:tgtEl>
                  </p:cond>
                </p:stCondLst>
                <p:endSync evt="end" delay="0">
                  <p:rtn val="all"/>
                </p:endSync>
                <p:childTnLst>
                  <p:par>
                    <p:cTn id="37" fill="hold">
                      <p:stCondLst>
                        <p:cond delay="0"/>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987233" y="4249091"/>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alibri" panose="020F0502020204030204"/>
              </a:rPr>
              <a:t>movie theater</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6594558" y="4249091"/>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alibri" panose="020F0502020204030204"/>
              </a:rPr>
              <a:t>playground</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987233" y="5417365"/>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mall</a:t>
            </a:r>
          </a:p>
        </p:txBody>
      </p:sp>
      <p:sp>
        <p:nvSpPr>
          <p:cNvPr id="16" name="Rounded Rectangle 15"/>
          <p:cNvSpPr/>
          <p:nvPr/>
        </p:nvSpPr>
        <p:spPr>
          <a:xfrm>
            <a:off x="6594558" y="5417365"/>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museum</a:t>
            </a:r>
          </a:p>
        </p:txBody>
      </p:sp>
      <p:sp>
        <p:nvSpPr>
          <p:cNvPr id="7" name="Pentagon 6">
            <a:hlinkClick r:id="" action="ppaction://hlinkshowjump?jump=nextslide"/>
          </p:cNvPr>
          <p:cNvSpPr/>
          <p:nvPr/>
        </p:nvSpPr>
        <p:spPr>
          <a:xfrm>
            <a:off x="9645445"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30A0"/>
                </a:solidFill>
                <a:effectLst/>
                <a:uLnTx/>
                <a:uFillTx/>
                <a:latin typeface="Calibri" panose="020F0502020204030204"/>
                <a:ea typeface="+mn-ea"/>
                <a:cs typeface="+mn-cs"/>
              </a:rPr>
              <a:t>NEXT</a:t>
            </a:r>
          </a:p>
        </p:txBody>
      </p:sp>
      <p:sp>
        <p:nvSpPr>
          <p:cNvPr id="17" name="Pentagon 16">
            <a:hlinkClick r:id="" action="ppaction://hlinkshowjump?jump=previousslide"/>
          </p:cNvPr>
          <p:cNvSpPr/>
          <p:nvPr/>
        </p:nvSpPr>
        <p:spPr>
          <a:xfrm flipH="1">
            <a:off x="110061"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7030A0"/>
                </a:solidFill>
                <a:effectLst/>
                <a:uLnTx/>
                <a:uFillTx/>
                <a:latin typeface="Calibri" panose="020F0502020204030204"/>
                <a:ea typeface="+mn-ea"/>
                <a:cs typeface="+mn-cs"/>
              </a:rPr>
              <a:t>PRE</a:t>
            </a:r>
            <a:endParaRPr kumimoji="0" lang="en-US" sz="16600" b="1" i="0" u="none" strike="noStrike" kern="1200" cap="none" spc="0" normalizeH="0" baseline="0" noProof="0">
              <a:ln>
                <a:noFill/>
              </a:ln>
              <a:solidFill>
                <a:srgbClr val="7030A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4C4E4449-B397-C4A3-1835-ECE1334283AD}"/>
              </a:ext>
            </a:extLst>
          </p:cNvPr>
          <p:cNvPicPr>
            <a:picLocks noChangeAspect="1"/>
          </p:cNvPicPr>
          <p:nvPr/>
        </p:nvPicPr>
        <p:blipFill>
          <a:blip r:embed="rId4">
            <a:extLst>
              <a:ext uri="{BEBA8EAE-BF5A-486C-A8C5-ECC9F3942E4B}">
                <a14:imgProps xmlns:a14="http://schemas.microsoft.com/office/drawing/2010/main" xmlns="">
                  <a14:imgLayer r:embed="rId5">
                    <a14:imgEffect>
                      <a14:artisticGlass/>
                    </a14:imgEffect>
                  </a14:imgLayer>
                </a14:imgProps>
              </a:ext>
            </a:extLst>
          </a:blip>
          <a:stretch>
            <a:fillRect/>
          </a:stretch>
        </p:blipFill>
        <p:spPr>
          <a:xfrm>
            <a:off x="5047857" y="642267"/>
            <a:ext cx="3018112" cy="3332340"/>
          </a:xfrm>
          <a:prstGeom prst="rect">
            <a:avLst/>
          </a:prstGeom>
        </p:spPr>
      </p:pic>
      <p:pic>
        <p:nvPicPr>
          <p:cNvPr id="3" name="Picture 2">
            <a:extLst>
              <a:ext uri="{FF2B5EF4-FFF2-40B4-BE49-F238E27FC236}">
                <a16:creationId xmlns:a16="http://schemas.microsoft.com/office/drawing/2014/main" xmlns="" id="{41FA88BF-511C-FF2E-D027-3F336A29E51E}"/>
              </a:ext>
            </a:extLst>
          </p:cNvPr>
          <p:cNvPicPr>
            <a:picLocks noChangeAspect="1"/>
          </p:cNvPicPr>
          <p:nvPr/>
        </p:nvPicPr>
        <p:blipFill>
          <a:blip r:embed="rId6"/>
          <a:stretch>
            <a:fillRect/>
          </a:stretch>
        </p:blipFill>
        <p:spPr>
          <a:xfrm>
            <a:off x="5047857" y="571579"/>
            <a:ext cx="3018112" cy="3332340"/>
          </a:xfrm>
          <a:prstGeom prst="rect">
            <a:avLst/>
          </a:prstGeom>
        </p:spPr>
      </p:pic>
      <p:sp>
        <p:nvSpPr>
          <p:cNvPr id="4" name="Rectangle 3">
            <a:extLst>
              <a:ext uri="{FF2B5EF4-FFF2-40B4-BE49-F238E27FC236}">
                <a16:creationId xmlns:a16="http://schemas.microsoft.com/office/drawing/2014/main" xmlns="" id="{26ACF97E-70C7-553A-F050-9100AEBC68BB}"/>
              </a:ext>
            </a:extLst>
          </p:cNvPr>
          <p:cNvSpPr/>
          <p:nvPr/>
        </p:nvSpPr>
        <p:spPr>
          <a:xfrm>
            <a:off x="769487" y="1773879"/>
            <a:ext cx="2012560" cy="9144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rPr>
              <a:t>ANSWER</a:t>
            </a:r>
          </a:p>
        </p:txBody>
      </p:sp>
    </p:spTree>
    <p:extLst>
      <p:ext uri="{BB962C8B-B14F-4D97-AF65-F5344CB8AC3E}">
        <p14:creationId xmlns:p14="http://schemas.microsoft.com/office/powerpoint/2010/main" xmlns="" val="2249048426"/>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mph" presetSubtype="2" fill="hold" nodeType="clickEffect">
                                  <p:stCondLst>
                                    <p:cond delay="0"/>
                                  </p:stCondLst>
                                  <p:childTnLst>
                                    <p:animClr clrSpc="rgb" dir="cw">
                                      <p:cBhvr>
                                        <p:cTn id="12" dur="500" fill="hold"/>
                                        <p:tgtEl>
                                          <p:spTgt spid="6"/>
                                        </p:tgtEl>
                                        <p:attrNameLst>
                                          <p:attrName>fillcolor</p:attrName>
                                        </p:attrNameLst>
                                      </p:cBhvr>
                                      <p:to>
                                        <a:srgbClr val="FF0000"/>
                                      </p:to>
                                    </p:animClr>
                                    <p:set>
                                      <p:cBhvr>
                                        <p:cTn id="13" dur="500" fill="hold"/>
                                        <p:tgtEl>
                                          <p:spTgt spid="6"/>
                                        </p:tgtEl>
                                        <p:attrNameLst>
                                          <p:attrName>fill.type</p:attrName>
                                        </p:attrNameLst>
                                      </p:cBhvr>
                                      <p:to>
                                        <p:strVal val="solid"/>
                                      </p:to>
                                    </p:set>
                                    <p:set>
                                      <p:cBhvr>
                                        <p:cTn id="14" dur="500" fill="hold"/>
                                        <p:tgtEl>
                                          <p:spTgt spid="6"/>
                                        </p:tgtEl>
                                        <p:attrNameLst>
                                          <p:attrName>fill.on</p:attrName>
                                        </p:attrNameLst>
                                      </p:cBhvr>
                                      <p:to>
                                        <p:strVal val="true"/>
                                      </p:to>
                                    </p:set>
                                  </p:childTnLst>
                                  <p:subTnLst>
                                    <p:audio>
                                      <p:cMediaNode>
                                        <p:cTn display="0" masterRel="sameClick">
                                          <p:stCondLst>
                                            <p:cond evt="begin" delay="0">
                                              <p:tn val="11"/>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6"/>
                  </p:tgtEl>
                </p:cond>
              </p:nextCondLst>
            </p:seq>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500" fill="hold"/>
                                        <p:tgtEl>
                                          <p:spTgt spid="9"/>
                                        </p:tgtEl>
                                        <p:attrNameLst>
                                          <p:attrName>fillcolor</p:attrName>
                                        </p:attrNameLst>
                                      </p:cBhvr>
                                      <p:to>
                                        <a:srgbClr val="00B050"/>
                                      </p:to>
                                    </p:animClr>
                                    <p:set>
                                      <p:cBhvr>
                                        <p:cTn id="20" dur="500" fill="hold"/>
                                        <p:tgtEl>
                                          <p:spTgt spid="9"/>
                                        </p:tgtEl>
                                        <p:attrNameLst>
                                          <p:attrName>fill.type</p:attrName>
                                        </p:attrNameLst>
                                      </p:cBhvr>
                                      <p:to>
                                        <p:strVal val="solid"/>
                                      </p:to>
                                    </p:set>
                                    <p:set>
                                      <p:cBhvr>
                                        <p:cTn id="21" dur="500" fill="hold"/>
                                        <p:tgtEl>
                                          <p:spTgt spid="9"/>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12"/>
                                        </p:tgtEl>
                                        <p:attrNameLst>
                                          <p:attrName>fillcolor</p:attrName>
                                        </p:attrNameLst>
                                      </p:cBhvr>
                                      <p:to>
                                        <a:srgbClr val="FF0000"/>
                                      </p:to>
                                    </p:animClr>
                                    <p:set>
                                      <p:cBhvr>
                                        <p:cTn id="27" dur="500" fill="hold"/>
                                        <p:tgtEl>
                                          <p:spTgt spid="12"/>
                                        </p:tgtEl>
                                        <p:attrNameLst>
                                          <p:attrName>fill.type</p:attrName>
                                        </p:attrNameLst>
                                      </p:cBhvr>
                                      <p:to>
                                        <p:strVal val="solid"/>
                                      </p:to>
                                    </p:set>
                                    <p:set>
                                      <p:cBhvr>
                                        <p:cTn id="28" dur="500" fill="hold"/>
                                        <p:tgtEl>
                                          <p:spTgt spid="12"/>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16"/>
                                        </p:tgtEl>
                                        <p:attrNameLst>
                                          <p:attrName>fillcolor</p:attrName>
                                        </p:attrNameLst>
                                      </p:cBhvr>
                                      <p:to>
                                        <a:srgbClr val="FF0000"/>
                                      </p:to>
                                    </p:animClr>
                                    <p:set>
                                      <p:cBhvr>
                                        <p:cTn id="34" dur="500" fill="hold"/>
                                        <p:tgtEl>
                                          <p:spTgt spid="16"/>
                                        </p:tgtEl>
                                        <p:attrNameLst>
                                          <p:attrName>fill.type</p:attrName>
                                        </p:attrNameLst>
                                      </p:cBhvr>
                                      <p:to>
                                        <p:strVal val="solid"/>
                                      </p:to>
                                    </p:set>
                                    <p:set>
                                      <p:cBhvr>
                                        <p:cTn id="35" dur="500" fill="hold"/>
                                        <p:tgtEl>
                                          <p:spTgt spid="16"/>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6"/>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barn(inVertical)">
                                      <p:cBhvr>
                                        <p:cTn id="41" dur="500"/>
                                        <p:tgtEl>
                                          <p:spTgt spid="3"/>
                                        </p:tgtEl>
                                      </p:cBhvr>
                                    </p:animEffect>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11AB80D-C1CE-49EC-BD8F-D627C101687E}"/>
              </a:ext>
            </a:extLst>
          </p:cNvPr>
          <p:cNvPicPr>
            <a:picLocks noChangeAspect="1"/>
          </p:cNvPicPr>
          <p:nvPr/>
        </p:nvPicPr>
        <p:blipFill rotWithShape="1">
          <a:blip r:embed="rId2"/>
          <a:srcRect b="2901"/>
          <a:stretch/>
        </p:blipFill>
        <p:spPr>
          <a:xfrm>
            <a:off x="1560806" y="1265574"/>
            <a:ext cx="8706315" cy="4989580"/>
          </a:xfrm>
          <a:prstGeom prst="rect">
            <a:avLst/>
          </a:prstGeom>
        </p:spPr>
      </p:pic>
      <p:sp>
        <p:nvSpPr>
          <p:cNvPr id="3" name="Speech Bubble: Rectangle with Corners Rounded 8">
            <a:extLst>
              <a:ext uri="{FF2B5EF4-FFF2-40B4-BE49-F238E27FC236}">
                <a16:creationId xmlns:a16="http://schemas.microsoft.com/office/drawing/2014/main" xmlns="" id="{2A17D1E2-6645-4BC6-9E35-7655B0F2C4AD}"/>
              </a:ext>
            </a:extLst>
          </p:cNvPr>
          <p:cNvSpPr/>
          <p:nvPr/>
        </p:nvSpPr>
        <p:spPr>
          <a:xfrm>
            <a:off x="5304056" y="725399"/>
            <a:ext cx="3755968" cy="739507"/>
          </a:xfrm>
          <a:prstGeom prst="wedgeRoundRectCallout">
            <a:avLst>
              <a:gd name="adj1" fmla="val -53511"/>
              <a:gd name="adj2" fmla="val 10410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rPr>
              <a:t>It’s time to learn …</a:t>
            </a:r>
          </a:p>
        </p:txBody>
      </p:sp>
    </p:spTree>
    <p:extLst>
      <p:ext uri="{BB962C8B-B14F-4D97-AF65-F5344CB8AC3E}">
        <p14:creationId xmlns:p14="http://schemas.microsoft.com/office/powerpoint/2010/main" xmlns="" val="40392960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104DC5D-E8A5-43D2-BFDF-B0B9D8C36097}"/>
              </a:ext>
            </a:extLst>
          </p:cNvPr>
          <p:cNvPicPr>
            <a:picLocks noChangeAspect="1"/>
          </p:cNvPicPr>
          <p:nvPr/>
        </p:nvPicPr>
        <p:blipFill>
          <a:blip r:embed="rId2"/>
          <a:stretch>
            <a:fillRect/>
          </a:stretch>
        </p:blipFill>
        <p:spPr>
          <a:xfrm>
            <a:off x="21779" y="417871"/>
            <a:ext cx="5112910" cy="736213"/>
          </a:xfrm>
          <a:prstGeom prst="rect">
            <a:avLst/>
          </a:prstGeom>
        </p:spPr>
      </p:pic>
      <p:pic>
        <p:nvPicPr>
          <p:cNvPr id="7" name="Picture 6">
            <a:extLst>
              <a:ext uri="{FF2B5EF4-FFF2-40B4-BE49-F238E27FC236}">
                <a16:creationId xmlns:a16="http://schemas.microsoft.com/office/drawing/2014/main" xmlns="" id="{68FAF55C-A809-8891-50B8-BC66CD98C6B0}"/>
              </a:ext>
            </a:extLst>
          </p:cNvPr>
          <p:cNvPicPr>
            <a:picLocks noChangeAspect="1"/>
          </p:cNvPicPr>
          <p:nvPr/>
        </p:nvPicPr>
        <p:blipFill>
          <a:blip r:embed="rId3"/>
          <a:stretch>
            <a:fillRect/>
          </a:stretch>
        </p:blipFill>
        <p:spPr>
          <a:xfrm>
            <a:off x="355619" y="1023782"/>
            <a:ext cx="2818003" cy="2970702"/>
          </a:xfrm>
          <a:prstGeom prst="rect">
            <a:avLst/>
          </a:prstGeom>
        </p:spPr>
      </p:pic>
      <p:pic>
        <p:nvPicPr>
          <p:cNvPr id="10" name="Picture 9">
            <a:extLst>
              <a:ext uri="{FF2B5EF4-FFF2-40B4-BE49-F238E27FC236}">
                <a16:creationId xmlns:a16="http://schemas.microsoft.com/office/drawing/2014/main" xmlns="" id="{A663BD38-775E-042B-0037-F0C1296C0BC7}"/>
              </a:ext>
            </a:extLst>
          </p:cNvPr>
          <p:cNvPicPr>
            <a:picLocks noChangeAspect="1"/>
          </p:cNvPicPr>
          <p:nvPr/>
        </p:nvPicPr>
        <p:blipFill>
          <a:blip r:embed="rId4"/>
          <a:stretch>
            <a:fillRect/>
          </a:stretch>
        </p:blipFill>
        <p:spPr>
          <a:xfrm>
            <a:off x="3250391" y="2779395"/>
            <a:ext cx="2765668" cy="3492644"/>
          </a:xfrm>
          <a:prstGeom prst="rect">
            <a:avLst/>
          </a:prstGeom>
        </p:spPr>
      </p:pic>
      <p:pic>
        <p:nvPicPr>
          <p:cNvPr id="6" name="Picture 5">
            <a:extLst>
              <a:ext uri="{FF2B5EF4-FFF2-40B4-BE49-F238E27FC236}">
                <a16:creationId xmlns:a16="http://schemas.microsoft.com/office/drawing/2014/main" xmlns="" id="{5875A5D0-8D11-4F00-705C-F1A4E1C43F73}"/>
              </a:ext>
            </a:extLst>
          </p:cNvPr>
          <p:cNvPicPr>
            <a:picLocks noChangeAspect="1"/>
          </p:cNvPicPr>
          <p:nvPr/>
        </p:nvPicPr>
        <p:blipFill>
          <a:blip r:embed="rId5"/>
          <a:stretch>
            <a:fillRect/>
          </a:stretch>
        </p:blipFill>
        <p:spPr>
          <a:xfrm>
            <a:off x="6006614" y="448785"/>
            <a:ext cx="5567765" cy="2059473"/>
          </a:xfrm>
          <a:prstGeom prst="rect">
            <a:avLst/>
          </a:prstGeom>
        </p:spPr>
      </p:pic>
      <p:pic>
        <p:nvPicPr>
          <p:cNvPr id="13" name="Picture 12">
            <a:extLst>
              <a:ext uri="{FF2B5EF4-FFF2-40B4-BE49-F238E27FC236}">
                <a16:creationId xmlns:a16="http://schemas.microsoft.com/office/drawing/2014/main" xmlns="" id="{B8544EB4-F07F-C637-3103-33E78985DF9A}"/>
              </a:ext>
            </a:extLst>
          </p:cNvPr>
          <p:cNvPicPr>
            <a:picLocks noChangeAspect="1"/>
          </p:cNvPicPr>
          <p:nvPr/>
        </p:nvPicPr>
        <p:blipFill>
          <a:blip r:embed="rId6"/>
          <a:stretch>
            <a:fillRect/>
          </a:stretch>
        </p:blipFill>
        <p:spPr>
          <a:xfrm>
            <a:off x="6099171" y="2540838"/>
            <a:ext cx="5475208" cy="1840011"/>
          </a:xfrm>
          <a:prstGeom prst="rect">
            <a:avLst/>
          </a:prstGeom>
        </p:spPr>
      </p:pic>
      <p:pic>
        <p:nvPicPr>
          <p:cNvPr id="15" name="Picture 14">
            <a:extLst>
              <a:ext uri="{FF2B5EF4-FFF2-40B4-BE49-F238E27FC236}">
                <a16:creationId xmlns:a16="http://schemas.microsoft.com/office/drawing/2014/main" xmlns="" id="{3FCB4090-BC65-16C1-3F58-B39BAD39E649}"/>
              </a:ext>
            </a:extLst>
          </p:cNvPr>
          <p:cNvPicPr>
            <a:picLocks noChangeAspect="1"/>
          </p:cNvPicPr>
          <p:nvPr/>
        </p:nvPicPr>
        <p:blipFill>
          <a:blip r:embed="rId7"/>
          <a:stretch>
            <a:fillRect/>
          </a:stretch>
        </p:blipFill>
        <p:spPr>
          <a:xfrm>
            <a:off x="6095999" y="4413429"/>
            <a:ext cx="5475207" cy="1858610"/>
          </a:xfrm>
          <a:prstGeom prst="rect">
            <a:avLst/>
          </a:prstGeom>
        </p:spPr>
      </p:pic>
    </p:spTree>
    <p:extLst>
      <p:ext uri="{BB962C8B-B14F-4D97-AF65-F5344CB8AC3E}">
        <p14:creationId xmlns:p14="http://schemas.microsoft.com/office/powerpoint/2010/main" xmlns="" val="37824004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104DC5D-E8A5-43D2-BFDF-B0B9D8C36097}"/>
              </a:ext>
            </a:extLst>
          </p:cNvPr>
          <p:cNvPicPr>
            <a:picLocks noChangeAspect="1"/>
          </p:cNvPicPr>
          <p:nvPr/>
        </p:nvPicPr>
        <p:blipFill>
          <a:blip r:embed="rId2"/>
          <a:stretch>
            <a:fillRect/>
          </a:stretch>
        </p:blipFill>
        <p:spPr>
          <a:xfrm>
            <a:off x="0" y="448925"/>
            <a:ext cx="5161547" cy="743216"/>
          </a:xfrm>
          <a:prstGeom prst="rect">
            <a:avLst/>
          </a:prstGeom>
        </p:spPr>
      </p:pic>
      <p:sp>
        <p:nvSpPr>
          <p:cNvPr id="11" name="Thought Bubble: Cloud 10">
            <a:extLst>
              <a:ext uri="{FF2B5EF4-FFF2-40B4-BE49-F238E27FC236}">
                <a16:creationId xmlns:a16="http://schemas.microsoft.com/office/drawing/2014/main" xmlns="" id="{541C96E2-245A-4A86-BB08-8AF288A77113}"/>
              </a:ext>
            </a:extLst>
          </p:cNvPr>
          <p:cNvSpPr/>
          <p:nvPr/>
        </p:nvSpPr>
        <p:spPr>
          <a:xfrm>
            <a:off x="7930063" y="388770"/>
            <a:ext cx="4261937" cy="1579487"/>
          </a:xfrm>
          <a:prstGeom prst="cloudCallout">
            <a:avLst>
              <a:gd name="adj1" fmla="val -24719"/>
              <a:gd name="adj2" fmla="val 95255"/>
            </a:avLst>
          </a:prstGeom>
          <a:solidFill>
            <a:srgbClr val="CCECFF"/>
          </a:solidFill>
          <a:ln>
            <a:solidFill>
              <a:srgbClr val="CC00CC"/>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t>Where were Tom and Alfie last weekend?</a:t>
            </a:r>
          </a:p>
        </p:txBody>
      </p:sp>
      <p:sp>
        <p:nvSpPr>
          <p:cNvPr id="13" name="Thought Bubble: Cloud 12">
            <a:extLst>
              <a:ext uri="{FF2B5EF4-FFF2-40B4-BE49-F238E27FC236}">
                <a16:creationId xmlns:a16="http://schemas.microsoft.com/office/drawing/2014/main" xmlns="" id="{4181AAC6-1A3F-4914-9995-B86642DEC7F3}"/>
              </a:ext>
            </a:extLst>
          </p:cNvPr>
          <p:cNvSpPr/>
          <p:nvPr/>
        </p:nvSpPr>
        <p:spPr>
          <a:xfrm>
            <a:off x="8536655" y="3681661"/>
            <a:ext cx="3400425" cy="1579487"/>
          </a:xfrm>
          <a:prstGeom prst="cloudCallout">
            <a:avLst>
              <a:gd name="adj1" fmla="val -19531"/>
              <a:gd name="adj2" fmla="val -91752"/>
            </a:avLst>
          </a:prstGeom>
          <a:solidFill>
            <a:srgbClr val="FFFFCC"/>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t>They were at the park.</a:t>
            </a:r>
          </a:p>
        </p:txBody>
      </p:sp>
      <p:pic>
        <p:nvPicPr>
          <p:cNvPr id="4" name="Picture 3">
            <a:extLst>
              <a:ext uri="{FF2B5EF4-FFF2-40B4-BE49-F238E27FC236}">
                <a16:creationId xmlns:a16="http://schemas.microsoft.com/office/drawing/2014/main" xmlns="" id="{CAE775BC-819F-50C5-F4CA-54EC6D1AC6BC}"/>
              </a:ext>
            </a:extLst>
          </p:cNvPr>
          <p:cNvPicPr>
            <a:picLocks noChangeAspect="1"/>
          </p:cNvPicPr>
          <p:nvPr/>
        </p:nvPicPr>
        <p:blipFill>
          <a:blip r:embed="rId3"/>
          <a:stretch>
            <a:fillRect/>
          </a:stretch>
        </p:blipFill>
        <p:spPr>
          <a:xfrm>
            <a:off x="3910264" y="1674052"/>
            <a:ext cx="4371471" cy="4486743"/>
          </a:xfrm>
          <a:prstGeom prst="rect">
            <a:avLst/>
          </a:prstGeom>
        </p:spPr>
      </p:pic>
      <p:pic>
        <p:nvPicPr>
          <p:cNvPr id="6" name="Picture 5">
            <a:extLst>
              <a:ext uri="{FF2B5EF4-FFF2-40B4-BE49-F238E27FC236}">
                <a16:creationId xmlns:a16="http://schemas.microsoft.com/office/drawing/2014/main" xmlns="" id="{3550E98F-A145-573D-6F17-A4A77575AF05}"/>
              </a:ext>
            </a:extLst>
          </p:cNvPr>
          <p:cNvPicPr>
            <a:picLocks noChangeAspect="1"/>
          </p:cNvPicPr>
          <p:nvPr/>
        </p:nvPicPr>
        <p:blipFill>
          <a:blip r:embed="rId4"/>
          <a:stretch>
            <a:fillRect/>
          </a:stretch>
        </p:blipFill>
        <p:spPr>
          <a:xfrm>
            <a:off x="972515" y="1108003"/>
            <a:ext cx="2395478" cy="2525282"/>
          </a:xfrm>
          <a:prstGeom prst="rect">
            <a:avLst/>
          </a:prstGeom>
        </p:spPr>
      </p:pic>
      <p:pic>
        <p:nvPicPr>
          <p:cNvPr id="7" name="Picture 6">
            <a:extLst>
              <a:ext uri="{FF2B5EF4-FFF2-40B4-BE49-F238E27FC236}">
                <a16:creationId xmlns:a16="http://schemas.microsoft.com/office/drawing/2014/main" xmlns="" id="{7EA029DA-C872-9430-0524-37A7465AB433}"/>
              </a:ext>
            </a:extLst>
          </p:cNvPr>
          <p:cNvPicPr>
            <a:picLocks noChangeAspect="1"/>
          </p:cNvPicPr>
          <p:nvPr/>
        </p:nvPicPr>
        <p:blipFill>
          <a:blip r:embed="rId5"/>
          <a:stretch>
            <a:fillRect/>
          </a:stretch>
        </p:blipFill>
        <p:spPr>
          <a:xfrm>
            <a:off x="1092389" y="3633285"/>
            <a:ext cx="2222614" cy="2806844"/>
          </a:xfrm>
          <a:prstGeom prst="rect">
            <a:avLst/>
          </a:prstGeom>
        </p:spPr>
      </p:pic>
    </p:spTree>
    <p:extLst>
      <p:ext uri="{BB962C8B-B14F-4D97-AF65-F5344CB8AC3E}">
        <p14:creationId xmlns:p14="http://schemas.microsoft.com/office/powerpoint/2010/main" xmlns="" val="55510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104DC5D-E8A5-43D2-BFDF-B0B9D8C36097}"/>
              </a:ext>
            </a:extLst>
          </p:cNvPr>
          <p:cNvPicPr>
            <a:picLocks noChangeAspect="1"/>
          </p:cNvPicPr>
          <p:nvPr/>
        </p:nvPicPr>
        <p:blipFill>
          <a:blip r:embed="rId2"/>
          <a:stretch>
            <a:fillRect/>
          </a:stretch>
        </p:blipFill>
        <p:spPr>
          <a:xfrm>
            <a:off x="21779" y="417871"/>
            <a:ext cx="5112910" cy="736213"/>
          </a:xfrm>
          <a:prstGeom prst="rect">
            <a:avLst/>
          </a:prstGeom>
        </p:spPr>
      </p:pic>
      <p:pic>
        <p:nvPicPr>
          <p:cNvPr id="7" name="Picture 6">
            <a:extLst>
              <a:ext uri="{FF2B5EF4-FFF2-40B4-BE49-F238E27FC236}">
                <a16:creationId xmlns:a16="http://schemas.microsoft.com/office/drawing/2014/main" xmlns="" id="{68FAF55C-A809-8891-50B8-BC66CD98C6B0}"/>
              </a:ext>
            </a:extLst>
          </p:cNvPr>
          <p:cNvPicPr>
            <a:picLocks noChangeAspect="1"/>
          </p:cNvPicPr>
          <p:nvPr/>
        </p:nvPicPr>
        <p:blipFill>
          <a:blip r:embed="rId3"/>
          <a:stretch>
            <a:fillRect/>
          </a:stretch>
        </p:blipFill>
        <p:spPr>
          <a:xfrm>
            <a:off x="972515" y="1108003"/>
            <a:ext cx="2395478" cy="2525282"/>
          </a:xfrm>
          <a:prstGeom prst="rect">
            <a:avLst/>
          </a:prstGeom>
        </p:spPr>
      </p:pic>
      <p:pic>
        <p:nvPicPr>
          <p:cNvPr id="10" name="Picture 9">
            <a:extLst>
              <a:ext uri="{FF2B5EF4-FFF2-40B4-BE49-F238E27FC236}">
                <a16:creationId xmlns:a16="http://schemas.microsoft.com/office/drawing/2014/main" xmlns="" id="{A663BD38-775E-042B-0037-F0C1296C0BC7}"/>
              </a:ext>
            </a:extLst>
          </p:cNvPr>
          <p:cNvPicPr>
            <a:picLocks noChangeAspect="1"/>
          </p:cNvPicPr>
          <p:nvPr/>
        </p:nvPicPr>
        <p:blipFill>
          <a:blip r:embed="rId4"/>
          <a:stretch>
            <a:fillRect/>
          </a:stretch>
        </p:blipFill>
        <p:spPr>
          <a:xfrm>
            <a:off x="1092389" y="3633285"/>
            <a:ext cx="2222614" cy="2806844"/>
          </a:xfrm>
          <a:prstGeom prst="rect">
            <a:avLst/>
          </a:prstGeom>
        </p:spPr>
      </p:pic>
      <p:pic>
        <p:nvPicPr>
          <p:cNvPr id="11" name="Picture 10">
            <a:extLst>
              <a:ext uri="{FF2B5EF4-FFF2-40B4-BE49-F238E27FC236}">
                <a16:creationId xmlns:a16="http://schemas.microsoft.com/office/drawing/2014/main" xmlns="" id="{9220E66C-67E1-0CBE-A3AE-F0A1C247D233}"/>
              </a:ext>
            </a:extLst>
          </p:cNvPr>
          <p:cNvPicPr>
            <a:picLocks noChangeAspect="1"/>
          </p:cNvPicPr>
          <p:nvPr/>
        </p:nvPicPr>
        <p:blipFill>
          <a:blip r:embed="rId5"/>
          <a:stretch>
            <a:fillRect/>
          </a:stretch>
        </p:blipFill>
        <p:spPr>
          <a:xfrm>
            <a:off x="3487867" y="1273807"/>
            <a:ext cx="3695610" cy="3953444"/>
          </a:xfrm>
          <a:prstGeom prst="rect">
            <a:avLst/>
          </a:prstGeom>
        </p:spPr>
      </p:pic>
      <p:sp>
        <p:nvSpPr>
          <p:cNvPr id="12" name="Thought Bubble: Cloud 11">
            <a:extLst>
              <a:ext uri="{FF2B5EF4-FFF2-40B4-BE49-F238E27FC236}">
                <a16:creationId xmlns:a16="http://schemas.microsoft.com/office/drawing/2014/main" xmlns="" id="{9975C5E1-5C56-FF20-2F2D-8326D02825EC}"/>
              </a:ext>
            </a:extLst>
          </p:cNvPr>
          <p:cNvSpPr/>
          <p:nvPr/>
        </p:nvSpPr>
        <p:spPr>
          <a:xfrm>
            <a:off x="7930063" y="388770"/>
            <a:ext cx="4261937" cy="1579487"/>
          </a:xfrm>
          <a:prstGeom prst="cloudCallout">
            <a:avLst>
              <a:gd name="adj1" fmla="val -24719"/>
              <a:gd name="adj2" fmla="val 95255"/>
            </a:avLst>
          </a:prstGeom>
          <a:solidFill>
            <a:srgbClr val="CCECFF"/>
          </a:solidFill>
          <a:ln>
            <a:solidFill>
              <a:srgbClr val="CC00CC"/>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t>Where were you last night?</a:t>
            </a:r>
          </a:p>
        </p:txBody>
      </p:sp>
      <p:sp>
        <p:nvSpPr>
          <p:cNvPr id="13" name="Thought Bubble: Cloud 12">
            <a:extLst>
              <a:ext uri="{FF2B5EF4-FFF2-40B4-BE49-F238E27FC236}">
                <a16:creationId xmlns:a16="http://schemas.microsoft.com/office/drawing/2014/main" xmlns="" id="{BD32D540-2710-AD78-3E33-B56FBAFE6856}"/>
              </a:ext>
            </a:extLst>
          </p:cNvPr>
          <p:cNvSpPr/>
          <p:nvPr/>
        </p:nvSpPr>
        <p:spPr>
          <a:xfrm>
            <a:off x="8536655" y="3681661"/>
            <a:ext cx="3400425" cy="1579487"/>
          </a:xfrm>
          <a:prstGeom prst="cloudCallout">
            <a:avLst>
              <a:gd name="adj1" fmla="val -19531"/>
              <a:gd name="adj2" fmla="val -91752"/>
            </a:avLst>
          </a:prstGeom>
          <a:solidFill>
            <a:srgbClr val="FFFFCC"/>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t>I was at the mall.</a:t>
            </a:r>
          </a:p>
        </p:txBody>
      </p:sp>
    </p:spTree>
    <p:extLst>
      <p:ext uri="{BB962C8B-B14F-4D97-AF65-F5344CB8AC3E}">
        <p14:creationId xmlns:p14="http://schemas.microsoft.com/office/powerpoint/2010/main" xmlns="" val="386914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104DC5D-E8A5-43D2-BFDF-B0B9D8C36097}"/>
              </a:ext>
            </a:extLst>
          </p:cNvPr>
          <p:cNvPicPr>
            <a:picLocks noChangeAspect="1"/>
          </p:cNvPicPr>
          <p:nvPr/>
        </p:nvPicPr>
        <p:blipFill>
          <a:blip r:embed="rId2"/>
          <a:stretch>
            <a:fillRect/>
          </a:stretch>
        </p:blipFill>
        <p:spPr>
          <a:xfrm>
            <a:off x="21779" y="417871"/>
            <a:ext cx="5112910" cy="736213"/>
          </a:xfrm>
          <a:prstGeom prst="rect">
            <a:avLst/>
          </a:prstGeom>
        </p:spPr>
      </p:pic>
      <p:pic>
        <p:nvPicPr>
          <p:cNvPr id="7" name="Picture 6">
            <a:extLst>
              <a:ext uri="{FF2B5EF4-FFF2-40B4-BE49-F238E27FC236}">
                <a16:creationId xmlns:a16="http://schemas.microsoft.com/office/drawing/2014/main" xmlns="" id="{68FAF55C-A809-8891-50B8-BC66CD98C6B0}"/>
              </a:ext>
            </a:extLst>
          </p:cNvPr>
          <p:cNvPicPr>
            <a:picLocks noChangeAspect="1"/>
          </p:cNvPicPr>
          <p:nvPr/>
        </p:nvPicPr>
        <p:blipFill>
          <a:blip r:embed="rId3"/>
          <a:stretch>
            <a:fillRect/>
          </a:stretch>
        </p:blipFill>
        <p:spPr>
          <a:xfrm>
            <a:off x="972515" y="1108003"/>
            <a:ext cx="2395478" cy="2525282"/>
          </a:xfrm>
          <a:prstGeom prst="rect">
            <a:avLst/>
          </a:prstGeom>
        </p:spPr>
      </p:pic>
      <p:pic>
        <p:nvPicPr>
          <p:cNvPr id="10" name="Picture 9">
            <a:extLst>
              <a:ext uri="{FF2B5EF4-FFF2-40B4-BE49-F238E27FC236}">
                <a16:creationId xmlns:a16="http://schemas.microsoft.com/office/drawing/2014/main" xmlns="" id="{A663BD38-775E-042B-0037-F0C1296C0BC7}"/>
              </a:ext>
            </a:extLst>
          </p:cNvPr>
          <p:cNvPicPr>
            <a:picLocks noChangeAspect="1"/>
          </p:cNvPicPr>
          <p:nvPr/>
        </p:nvPicPr>
        <p:blipFill>
          <a:blip r:embed="rId4"/>
          <a:stretch>
            <a:fillRect/>
          </a:stretch>
        </p:blipFill>
        <p:spPr>
          <a:xfrm>
            <a:off x="1092389" y="3633285"/>
            <a:ext cx="2222614" cy="2806844"/>
          </a:xfrm>
          <a:prstGeom prst="rect">
            <a:avLst/>
          </a:prstGeom>
        </p:spPr>
      </p:pic>
      <p:pic>
        <p:nvPicPr>
          <p:cNvPr id="16" name="Picture 15">
            <a:extLst>
              <a:ext uri="{FF2B5EF4-FFF2-40B4-BE49-F238E27FC236}">
                <a16:creationId xmlns:a16="http://schemas.microsoft.com/office/drawing/2014/main" xmlns="" id="{7491604D-F297-FA4F-C8B1-D9A259DDD15A}"/>
              </a:ext>
            </a:extLst>
          </p:cNvPr>
          <p:cNvPicPr>
            <a:picLocks noChangeAspect="1"/>
          </p:cNvPicPr>
          <p:nvPr/>
        </p:nvPicPr>
        <p:blipFill>
          <a:blip r:embed="rId5"/>
          <a:stretch>
            <a:fillRect/>
          </a:stretch>
        </p:blipFill>
        <p:spPr>
          <a:xfrm>
            <a:off x="3487867" y="1154084"/>
            <a:ext cx="4311931" cy="4673518"/>
          </a:xfrm>
          <a:prstGeom prst="rect">
            <a:avLst/>
          </a:prstGeom>
        </p:spPr>
      </p:pic>
      <p:sp>
        <p:nvSpPr>
          <p:cNvPr id="17" name="Thought Bubble: Cloud 16">
            <a:extLst>
              <a:ext uri="{FF2B5EF4-FFF2-40B4-BE49-F238E27FC236}">
                <a16:creationId xmlns:a16="http://schemas.microsoft.com/office/drawing/2014/main" xmlns="" id="{6E63AB0A-C022-4903-8149-A036507131FB}"/>
              </a:ext>
            </a:extLst>
          </p:cNvPr>
          <p:cNvSpPr/>
          <p:nvPr/>
        </p:nvSpPr>
        <p:spPr>
          <a:xfrm>
            <a:off x="7930063" y="388770"/>
            <a:ext cx="4261937" cy="1579487"/>
          </a:xfrm>
          <a:prstGeom prst="cloudCallout">
            <a:avLst>
              <a:gd name="adj1" fmla="val -40810"/>
              <a:gd name="adj2" fmla="val 65547"/>
            </a:avLst>
          </a:prstGeom>
          <a:solidFill>
            <a:srgbClr val="CCECFF"/>
          </a:solidFill>
          <a:ln>
            <a:solidFill>
              <a:srgbClr val="CC00CC"/>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t>Where were Mr. and Mrs. Brown yesterday?</a:t>
            </a:r>
          </a:p>
        </p:txBody>
      </p:sp>
      <p:sp>
        <p:nvSpPr>
          <p:cNvPr id="18" name="Thought Bubble: Cloud 17">
            <a:extLst>
              <a:ext uri="{FF2B5EF4-FFF2-40B4-BE49-F238E27FC236}">
                <a16:creationId xmlns:a16="http://schemas.microsoft.com/office/drawing/2014/main" xmlns="" id="{78E793EF-BAC0-A17D-BBCA-EB7D6490D9C4}"/>
              </a:ext>
            </a:extLst>
          </p:cNvPr>
          <p:cNvSpPr/>
          <p:nvPr/>
        </p:nvSpPr>
        <p:spPr>
          <a:xfrm>
            <a:off x="7919673" y="3681661"/>
            <a:ext cx="4017408" cy="1768644"/>
          </a:xfrm>
          <a:prstGeom prst="cloudCallout">
            <a:avLst>
              <a:gd name="adj1" fmla="val -33008"/>
              <a:gd name="adj2" fmla="val -71344"/>
            </a:avLst>
          </a:prstGeom>
          <a:solidFill>
            <a:srgbClr val="FFFFCC"/>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t>They were at the supermarket.</a:t>
            </a:r>
          </a:p>
        </p:txBody>
      </p:sp>
    </p:spTree>
    <p:extLst>
      <p:ext uri="{BB962C8B-B14F-4D97-AF65-F5344CB8AC3E}">
        <p14:creationId xmlns:p14="http://schemas.microsoft.com/office/powerpoint/2010/main" xmlns="" val="221410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104DC5D-E8A5-43D2-BFDF-B0B9D8C36097}"/>
              </a:ext>
            </a:extLst>
          </p:cNvPr>
          <p:cNvPicPr>
            <a:picLocks noChangeAspect="1"/>
          </p:cNvPicPr>
          <p:nvPr/>
        </p:nvPicPr>
        <p:blipFill>
          <a:blip r:embed="rId2"/>
          <a:stretch>
            <a:fillRect/>
          </a:stretch>
        </p:blipFill>
        <p:spPr>
          <a:xfrm>
            <a:off x="21779" y="417871"/>
            <a:ext cx="5112910" cy="736213"/>
          </a:xfrm>
          <a:prstGeom prst="rect">
            <a:avLst/>
          </a:prstGeom>
        </p:spPr>
      </p:pic>
      <p:pic>
        <p:nvPicPr>
          <p:cNvPr id="7" name="Picture 6">
            <a:extLst>
              <a:ext uri="{FF2B5EF4-FFF2-40B4-BE49-F238E27FC236}">
                <a16:creationId xmlns:a16="http://schemas.microsoft.com/office/drawing/2014/main" xmlns="" id="{68FAF55C-A809-8891-50B8-BC66CD98C6B0}"/>
              </a:ext>
            </a:extLst>
          </p:cNvPr>
          <p:cNvPicPr>
            <a:picLocks noChangeAspect="1"/>
          </p:cNvPicPr>
          <p:nvPr/>
        </p:nvPicPr>
        <p:blipFill>
          <a:blip r:embed="rId3"/>
          <a:stretch>
            <a:fillRect/>
          </a:stretch>
        </p:blipFill>
        <p:spPr>
          <a:xfrm>
            <a:off x="972515" y="1108003"/>
            <a:ext cx="2395478" cy="2525282"/>
          </a:xfrm>
          <a:prstGeom prst="rect">
            <a:avLst/>
          </a:prstGeom>
        </p:spPr>
      </p:pic>
      <p:pic>
        <p:nvPicPr>
          <p:cNvPr id="10" name="Picture 9">
            <a:extLst>
              <a:ext uri="{FF2B5EF4-FFF2-40B4-BE49-F238E27FC236}">
                <a16:creationId xmlns:a16="http://schemas.microsoft.com/office/drawing/2014/main" xmlns="" id="{A663BD38-775E-042B-0037-F0C1296C0BC7}"/>
              </a:ext>
            </a:extLst>
          </p:cNvPr>
          <p:cNvPicPr>
            <a:picLocks noChangeAspect="1"/>
          </p:cNvPicPr>
          <p:nvPr/>
        </p:nvPicPr>
        <p:blipFill>
          <a:blip r:embed="rId4"/>
          <a:stretch>
            <a:fillRect/>
          </a:stretch>
        </p:blipFill>
        <p:spPr>
          <a:xfrm>
            <a:off x="1092389" y="3633285"/>
            <a:ext cx="2222614" cy="2806844"/>
          </a:xfrm>
          <a:prstGeom prst="rect">
            <a:avLst/>
          </a:prstGeom>
        </p:spPr>
      </p:pic>
      <p:pic>
        <p:nvPicPr>
          <p:cNvPr id="6" name="Picture 5">
            <a:extLst>
              <a:ext uri="{FF2B5EF4-FFF2-40B4-BE49-F238E27FC236}">
                <a16:creationId xmlns:a16="http://schemas.microsoft.com/office/drawing/2014/main" xmlns="" id="{969ADC88-8F37-AF28-19EB-FD4CEE080BC7}"/>
              </a:ext>
            </a:extLst>
          </p:cNvPr>
          <p:cNvPicPr>
            <a:picLocks noChangeAspect="1"/>
          </p:cNvPicPr>
          <p:nvPr/>
        </p:nvPicPr>
        <p:blipFill>
          <a:blip r:embed="rId5"/>
          <a:stretch>
            <a:fillRect/>
          </a:stretch>
        </p:blipFill>
        <p:spPr>
          <a:xfrm>
            <a:off x="3739235" y="1318224"/>
            <a:ext cx="4252333" cy="4493029"/>
          </a:xfrm>
          <a:prstGeom prst="rect">
            <a:avLst/>
          </a:prstGeom>
        </p:spPr>
      </p:pic>
      <p:sp>
        <p:nvSpPr>
          <p:cNvPr id="8" name="Thought Bubble: Cloud 7">
            <a:extLst>
              <a:ext uri="{FF2B5EF4-FFF2-40B4-BE49-F238E27FC236}">
                <a16:creationId xmlns:a16="http://schemas.microsoft.com/office/drawing/2014/main" xmlns="" id="{510D486F-A549-DCA3-F2DC-5E370B0E65CF}"/>
              </a:ext>
            </a:extLst>
          </p:cNvPr>
          <p:cNvSpPr/>
          <p:nvPr/>
        </p:nvSpPr>
        <p:spPr>
          <a:xfrm>
            <a:off x="7930063" y="388770"/>
            <a:ext cx="4261937" cy="1579487"/>
          </a:xfrm>
          <a:prstGeom prst="cloudCallout">
            <a:avLst>
              <a:gd name="adj1" fmla="val -24719"/>
              <a:gd name="adj2" fmla="val 95255"/>
            </a:avLst>
          </a:prstGeom>
          <a:solidFill>
            <a:srgbClr val="CCECFF"/>
          </a:solidFill>
          <a:ln>
            <a:solidFill>
              <a:srgbClr val="CC00CC"/>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t>Where was Lucy last Thursday?</a:t>
            </a:r>
          </a:p>
        </p:txBody>
      </p:sp>
      <p:sp>
        <p:nvSpPr>
          <p:cNvPr id="9" name="Thought Bubble: Cloud 8">
            <a:extLst>
              <a:ext uri="{FF2B5EF4-FFF2-40B4-BE49-F238E27FC236}">
                <a16:creationId xmlns:a16="http://schemas.microsoft.com/office/drawing/2014/main" xmlns="" id="{E6FDE879-3A43-1941-6F0B-4F099827B2F9}"/>
              </a:ext>
            </a:extLst>
          </p:cNvPr>
          <p:cNvSpPr/>
          <p:nvPr/>
        </p:nvSpPr>
        <p:spPr>
          <a:xfrm>
            <a:off x="8536655" y="3681661"/>
            <a:ext cx="3400425" cy="1579487"/>
          </a:xfrm>
          <a:prstGeom prst="cloudCallout">
            <a:avLst>
              <a:gd name="adj1" fmla="val -19531"/>
              <a:gd name="adj2" fmla="val -91752"/>
            </a:avLst>
          </a:prstGeom>
          <a:solidFill>
            <a:srgbClr val="FFFFCC"/>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t>She was at school.</a:t>
            </a:r>
          </a:p>
        </p:txBody>
      </p:sp>
    </p:spTree>
    <p:extLst>
      <p:ext uri="{BB962C8B-B14F-4D97-AF65-F5344CB8AC3E}">
        <p14:creationId xmlns:p14="http://schemas.microsoft.com/office/powerpoint/2010/main" xmlns="" val="22635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104DC5D-E8A5-43D2-BFDF-B0B9D8C36097}"/>
              </a:ext>
            </a:extLst>
          </p:cNvPr>
          <p:cNvPicPr>
            <a:picLocks noChangeAspect="1"/>
          </p:cNvPicPr>
          <p:nvPr/>
        </p:nvPicPr>
        <p:blipFill>
          <a:blip r:embed="rId2"/>
          <a:stretch>
            <a:fillRect/>
          </a:stretch>
        </p:blipFill>
        <p:spPr>
          <a:xfrm>
            <a:off x="21779" y="417871"/>
            <a:ext cx="5112910" cy="736213"/>
          </a:xfrm>
          <a:prstGeom prst="rect">
            <a:avLst/>
          </a:prstGeom>
        </p:spPr>
      </p:pic>
      <p:pic>
        <p:nvPicPr>
          <p:cNvPr id="7" name="Picture 6">
            <a:extLst>
              <a:ext uri="{FF2B5EF4-FFF2-40B4-BE49-F238E27FC236}">
                <a16:creationId xmlns:a16="http://schemas.microsoft.com/office/drawing/2014/main" xmlns="" id="{68FAF55C-A809-8891-50B8-BC66CD98C6B0}"/>
              </a:ext>
            </a:extLst>
          </p:cNvPr>
          <p:cNvPicPr>
            <a:picLocks noChangeAspect="1"/>
          </p:cNvPicPr>
          <p:nvPr/>
        </p:nvPicPr>
        <p:blipFill>
          <a:blip r:embed="rId3"/>
          <a:stretch>
            <a:fillRect/>
          </a:stretch>
        </p:blipFill>
        <p:spPr>
          <a:xfrm>
            <a:off x="972515" y="1108003"/>
            <a:ext cx="2395478" cy="2525282"/>
          </a:xfrm>
          <a:prstGeom prst="rect">
            <a:avLst/>
          </a:prstGeom>
        </p:spPr>
      </p:pic>
      <p:pic>
        <p:nvPicPr>
          <p:cNvPr id="10" name="Picture 9">
            <a:extLst>
              <a:ext uri="{FF2B5EF4-FFF2-40B4-BE49-F238E27FC236}">
                <a16:creationId xmlns:a16="http://schemas.microsoft.com/office/drawing/2014/main" xmlns="" id="{A663BD38-775E-042B-0037-F0C1296C0BC7}"/>
              </a:ext>
            </a:extLst>
          </p:cNvPr>
          <p:cNvPicPr>
            <a:picLocks noChangeAspect="1"/>
          </p:cNvPicPr>
          <p:nvPr/>
        </p:nvPicPr>
        <p:blipFill>
          <a:blip r:embed="rId4"/>
          <a:stretch>
            <a:fillRect/>
          </a:stretch>
        </p:blipFill>
        <p:spPr>
          <a:xfrm>
            <a:off x="1092389" y="3633285"/>
            <a:ext cx="2222614" cy="2806844"/>
          </a:xfrm>
          <a:prstGeom prst="rect">
            <a:avLst/>
          </a:prstGeom>
        </p:spPr>
      </p:pic>
      <p:pic>
        <p:nvPicPr>
          <p:cNvPr id="4" name="Picture 3">
            <a:extLst>
              <a:ext uri="{FF2B5EF4-FFF2-40B4-BE49-F238E27FC236}">
                <a16:creationId xmlns:a16="http://schemas.microsoft.com/office/drawing/2014/main" xmlns="" id="{65BFD515-BB7C-C0C9-053E-20AB10EB23F9}"/>
              </a:ext>
            </a:extLst>
          </p:cNvPr>
          <p:cNvPicPr>
            <a:picLocks noChangeAspect="1"/>
          </p:cNvPicPr>
          <p:nvPr/>
        </p:nvPicPr>
        <p:blipFill>
          <a:blip r:embed="rId5"/>
          <a:stretch>
            <a:fillRect/>
          </a:stretch>
        </p:blipFill>
        <p:spPr>
          <a:xfrm>
            <a:off x="3434877" y="1157161"/>
            <a:ext cx="4592235" cy="4714820"/>
          </a:xfrm>
          <a:prstGeom prst="rect">
            <a:avLst/>
          </a:prstGeom>
        </p:spPr>
      </p:pic>
      <p:sp>
        <p:nvSpPr>
          <p:cNvPr id="6" name="Thought Bubble: Cloud 5">
            <a:extLst>
              <a:ext uri="{FF2B5EF4-FFF2-40B4-BE49-F238E27FC236}">
                <a16:creationId xmlns:a16="http://schemas.microsoft.com/office/drawing/2014/main" xmlns="" id="{3C66B8A7-44E3-C0B0-105A-88FBD1113953}"/>
              </a:ext>
            </a:extLst>
          </p:cNvPr>
          <p:cNvSpPr/>
          <p:nvPr/>
        </p:nvSpPr>
        <p:spPr>
          <a:xfrm>
            <a:off x="7930063" y="388770"/>
            <a:ext cx="4261937" cy="1579487"/>
          </a:xfrm>
          <a:prstGeom prst="cloudCallout">
            <a:avLst>
              <a:gd name="adj1" fmla="val -24719"/>
              <a:gd name="adj2" fmla="val 95255"/>
            </a:avLst>
          </a:prstGeom>
          <a:solidFill>
            <a:srgbClr val="CCECFF"/>
          </a:solidFill>
          <a:ln>
            <a:solidFill>
              <a:srgbClr val="CC00CC"/>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t>Where was Sue last week?</a:t>
            </a:r>
          </a:p>
        </p:txBody>
      </p:sp>
      <p:sp>
        <p:nvSpPr>
          <p:cNvPr id="9" name="Thought Bubble: Cloud 8">
            <a:extLst>
              <a:ext uri="{FF2B5EF4-FFF2-40B4-BE49-F238E27FC236}">
                <a16:creationId xmlns:a16="http://schemas.microsoft.com/office/drawing/2014/main" xmlns="" id="{C8E4D9AD-C3D8-C302-F353-98AB73EAC066}"/>
              </a:ext>
            </a:extLst>
          </p:cNvPr>
          <p:cNvSpPr/>
          <p:nvPr/>
        </p:nvSpPr>
        <p:spPr>
          <a:xfrm>
            <a:off x="8146987" y="3681661"/>
            <a:ext cx="3790094" cy="1579487"/>
          </a:xfrm>
          <a:prstGeom prst="cloudCallout">
            <a:avLst>
              <a:gd name="adj1" fmla="val -34134"/>
              <a:gd name="adj2" fmla="val -65091"/>
            </a:avLst>
          </a:prstGeom>
          <a:solidFill>
            <a:srgbClr val="FFFFCC"/>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t>She was at the playground.</a:t>
            </a:r>
          </a:p>
        </p:txBody>
      </p:sp>
    </p:spTree>
    <p:extLst>
      <p:ext uri="{BB962C8B-B14F-4D97-AF65-F5344CB8AC3E}">
        <p14:creationId xmlns:p14="http://schemas.microsoft.com/office/powerpoint/2010/main" xmlns="" val="31187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104DC5D-E8A5-43D2-BFDF-B0B9D8C36097}"/>
              </a:ext>
            </a:extLst>
          </p:cNvPr>
          <p:cNvPicPr>
            <a:picLocks noChangeAspect="1"/>
          </p:cNvPicPr>
          <p:nvPr/>
        </p:nvPicPr>
        <p:blipFill>
          <a:blip r:embed="rId2"/>
          <a:stretch>
            <a:fillRect/>
          </a:stretch>
        </p:blipFill>
        <p:spPr>
          <a:xfrm>
            <a:off x="21779" y="417871"/>
            <a:ext cx="5112910" cy="736213"/>
          </a:xfrm>
          <a:prstGeom prst="rect">
            <a:avLst/>
          </a:prstGeom>
        </p:spPr>
      </p:pic>
      <p:pic>
        <p:nvPicPr>
          <p:cNvPr id="7" name="Picture 6">
            <a:extLst>
              <a:ext uri="{FF2B5EF4-FFF2-40B4-BE49-F238E27FC236}">
                <a16:creationId xmlns:a16="http://schemas.microsoft.com/office/drawing/2014/main" xmlns="" id="{68FAF55C-A809-8891-50B8-BC66CD98C6B0}"/>
              </a:ext>
            </a:extLst>
          </p:cNvPr>
          <p:cNvPicPr>
            <a:picLocks noChangeAspect="1"/>
          </p:cNvPicPr>
          <p:nvPr/>
        </p:nvPicPr>
        <p:blipFill>
          <a:blip r:embed="rId3"/>
          <a:stretch>
            <a:fillRect/>
          </a:stretch>
        </p:blipFill>
        <p:spPr>
          <a:xfrm>
            <a:off x="972515" y="1108003"/>
            <a:ext cx="2395478" cy="2525282"/>
          </a:xfrm>
          <a:prstGeom prst="rect">
            <a:avLst/>
          </a:prstGeom>
        </p:spPr>
      </p:pic>
      <p:pic>
        <p:nvPicPr>
          <p:cNvPr id="10" name="Picture 9">
            <a:extLst>
              <a:ext uri="{FF2B5EF4-FFF2-40B4-BE49-F238E27FC236}">
                <a16:creationId xmlns:a16="http://schemas.microsoft.com/office/drawing/2014/main" xmlns="" id="{A663BD38-775E-042B-0037-F0C1296C0BC7}"/>
              </a:ext>
            </a:extLst>
          </p:cNvPr>
          <p:cNvPicPr>
            <a:picLocks noChangeAspect="1"/>
          </p:cNvPicPr>
          <p:nvPr/>
        </p:nvPicPr>
        <p:blipFill>
          <a:blip r:embed="rId4"/>
          <a:stretch>
            <a:fillRect/>
          </a:stretch>
        </p:blipFill>
        <p:spPr>
          <a:xfrm>
            <a:off x="1092389" y="3633285"/>
            <a:ext cx="2222614" cy="2806844"/>
          </a:xfrm>
          <a:prstGeom prst="rect">
            <a:avLst/>
          </a:prstGeom>
        </p:spPr>
      </p:pic>
      <p:pic>
        <p:nvPicPr>
          <p:cNvPr id="5" name="Picture 4">
            <a:extLst>
              <a:ext uri="{FF2B5EF4-FFF2-40B4-BE49-F238E27FC236}">
                <a16:creationId xmlns:a16="http://schemas.microsoft.com/office/drawing/2014/main" xmlns="" id="{F943C262-5C07-CE14-C193-D368E425A44C}"/>
              </a:ext>
            </a:extLst>
          </p:cNvPr>
          <p:cNvPicPr>
            <a:picLocks noChangeAspect="1"/>
          </p:cNvPicPr>
          <p:nvPr/>
        </p:nvPicPr>
        <p:blipFill>
          <a:blip r:embed="rId5"/>
          <a:stretch>
            <a:fillRect/>
          </a:stretch>
        </p:blipFill>
        <p:spPr>
          <a:xfrm>
            <a:off x="3367993" y="1364622"/>
            <a:ext cx="4351224" cy="4537325"/>
          </a:xfrm>
          <a:prstGeom prst="rect">
            <a:avLst/>
          </a:prstGeom>
        </p:spPr>
      </p:pic>
      <p:sp>
        <p:nvSpPr>
          <p:cNvPr id="2" name="Thought Bubble: Cloud 1">
            <a:extLst>
              <a:ext uri="{FF2B5EF4-FFF2-40B4-BE49-F238E27FC236}">
                <a16:creationId xmlns:a16="http://schemas.microsoft.com/office/drawing/2014/main" xmlns="" id="{8394C94B-9D8C-6181-04B0-6C1B402AC8DF}"/>
              </a:ext>
            </a:extLst>
          </p:cNvPr>
          <p:cNvSpPr/>
          <p:nvPr/>
        </p:nvSpPr>
        <p:spPr>
          <a:xfrm>
            <a:off x="7930063" y="388770"/>
            <a:ext cx="4261937" cy="1579487"/>
          </a:xfrm>
          <a:prstGeom prst="cloudCallout">
            <a:avLst>
              <a:gd name="adj1" fmla="val -24719"/>
              <a:gd name="adj2" fmla="val 95255"/>
            </a:avLst>
          </a:prstGeom>
          <a:solidFill>
            <a:srgbClr val="CCECFF"/>
          </a:solidFill>
          <a:ln>
            <a:solidFill>
              <a:srgbClr val="CC00CC"/>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t>Where was Bill last month?</a:t>
            </a:r>
          </a:p>
        </p:txBody>
      </p:sp>
      <p:sp>
        <p:nvSpPr>
          <p:cNvPr id="4" name="Thought Bubble: Cloud 3">
            <a:extLst>
              <a:ext uri="{FF2B5EF4-FFF2-40B4-BE49-F238E27FC236}">
                <a16:creationId xmlns:a16="http://schemas.microsoft.com/office/drawing/2014/main" xmlns="" id="{A65375AF-D02E-953D-DB6C-786231F90748}"/>
              </a:ext>
            </a:extLst>
          </p:cNvPr>
          <p:cNvSpPr/>
          <p:nvPr/>
        </p:nvSpPr>
        <p:spPr>
          <a:xfrm>
            <a:off x="8536655" y="3681661"/>
            <a:ext cx="3400425" cy="1579487"/>
          </a:xfrm>
          <a:prstGeom prst="cloudCallout">
            <a:avLst>
              <a:gd name="adj1" fmla="val -19531"/>
              <a:gd name="adj2" fmla="val -91752"/>
            </a:avLst>
          </a:prstGeom>
          <a:solidFill>
            <a:srgbClr val="FFFFCC"/>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t>He was at the amusement park.</a:t>
            </a:r>
          </a:p>
        </p:txBody>
      </p:sp>
    </p:spTree>
    <p:extLst>
      <p:ext uri="{BB962C8B-B14F-4D97-AF65-F5344CB8AC3E}">
        <p14:creationId xmlns:p14="http://schemas.microsoft.com/office/powerpoint/2010/main" xmlns="" val="357691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78297" y="1614196"/>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8" name="Rounded Rectangle 7"/>
          <p:cNvSpPr/>
          <p:nvPr/>
        </p:nvSpPr>
        <p:spPr>
          <a:xfrm>
            <a:off x="1281405" y="2625010"/>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Practice</a:t>
            </a:r>
            <a:endParaRPr lang="en-US" b="1" dirty="0"/>
          </a:p>
        </p:txBody>
      </p:sp>
      <p:sp>
        <p:nvSpPr>
          <p:cNvPr id="9" name="Rounded Rectangle 8"/>
          <p:cNvSpPr/>
          <p:nvPr/>
        </p:nvSpPr>
        <p:spPr>
          <a:xfrm>
            <a:off x="1284514" y="4531577"/>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0" name="Rounded Rectangle 9"/>
          <p:cNvSpPr/>
          <p:nvPr/>
        </p:nvSpPr>
        <p:spPr>
          <a:xfrm>
            <a:off x="1296957" y="5598378"/>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2" name="Rounded Rectangle 11"/>
          <p:cNvSpPr/>
          <p:nvPr/>
        </p:nvSpPr>
        <p:spPr>
          <a:xfrm>
            <a:off x="1275181" y="3589180"/>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Speaking</a:t>
            </a:r>
            <a:endParaRPr lang="en-US" b="1" dirty="0"/>
          </a:p>
        </p:txBody>
      </p:sp>
      <p:sp>
        <p:nvSpPr>
          <p:cNvPr id="13" name="Rounded Rectangle 12"/>
          <p:cNvSpPr/>
          <p:nvPr/>
        </p:nvSpPr>
        <p:spPr>
          <a:xfrm>
            <a:off x="1300067" y="497631"/>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pic>
        <p:nvPicPr>
          <p:cNvPr id="1027" name="Picture 3"/>
          <p:cNvPicPr>
            <a:picLocks noChangeAspect="1" noChangeArrowheads="1"/>
          </p:cNvPicPr>
          <p:nvPr/>
        </p:nvPicPr>
        <p:blipFill>
          <a:blip r:embed="rId2"/>
          <a:srcRect/>
          <a:stretch>
            <a:fillRect/>
          </a:stretch>
        </p:blipFill>
        <p:spPr bwMode="auto">
          <a:xfrm>
            <a:off x="6432633" y="477251"/>
            <a:ext cx="4716629" cy="5728557"/>
          </a:xfrm>
          <a:prstGeom prst="rect">
            <a:avLst/>
          </a:prstGeom>
          <a:noFill/>
          <a:ln w="9525">
            <a:noFill/>
            <a:miter lim="800000"/>
            <a:headEnd/>
            <a:tailEnd/>
          </a:ln>
          <a:effectLst/>
        </p:spPr>
      </p:pic>
    </p:spTree>
    <p:extLst>
      <p:ext uri="{BB962C8B-B14F-4D97-AF65-F5344CB8AC3E}">
        <p14:creationId xmlns:p14="http://schemas.microsoft.com/office/powerpoint/2010/main" xmlns="" val="27891408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104DC5D-E8A5-43D2-BFDF-B0B9D8C36097}"/>
              </a:ext>
            </a:extLst>
          </p:cNvPr>
          <p:cNvPicPr>
            <a:picLocks noChangeAspect="1"/>
          </p:cNvPicPr>
          <p:nvPr/>
        </p:nvPicPr>
        <p:blipFill>
          <a:blip r:embed="rId2"/>
          <a:stretch>
            <a:fillRect/>
          </a:stretch>
        </p:blipFill>
        <p:spPr>
          <a:xfrm>
            <a:off x="21779" y="417871"/>
            <a:ext cx="5112910" cy="736213"/>
          </a:xfrm>
          <a:prstGeom prst="rect">
            <a:avLst/>
          </a:prstGeom>
        </p:spPr>
      </p:pic>
      <p:pic>
        <p:nvPicPr>
          <p:cNvPr id="7" name="Picture 6">
            <a:extLst>
              <a:ext uri="{FF2B5EF4-FFF2-40B4-BE49-F238E27FC236}">
                <a16:creationId xmlns:a16="http://schemas.microsoft.com/office/drawing/2014/main" xmlns="" id="{68FAF55C-A809-8891-50B8-BC66CD98C6B0}"/>
              </a:ext>
            </a:extLst>
          </p:cNvPr>
          <p:cNvPicPr>
            <a:picLocks noChangeAspect="1"/>
          </p:cNvPicPr>
          <p:nvPr/>
        </p:nvPicPr>
        <p:blipFill>
          <a:blip r:embed="rId3"/>
          <a:stretch>
            <a:fillRect/>
          </a:stretch>
        </p:blipFill>
        <p:spPr>
          <a:xfrm>
            <a:off x="972515" y="1108003"/>
            <a:ext cx="2395478" cy="2525282"/>
          </a:xfrm>
          <a:prstGeom prst="rect">
            <a:avLst/>
          </a:prstGeom>
        </p:spPr>
      </p:pic>
      <p:pic>
        <p:nvPicPr>
          <p:cNvPr id="10" name="Picture 9">
            <a:extLst>
              <a:ext uri="{FF2B5EF4-FFF2-40B4-BE49-F238E27FC236}">
                <a16:creationId xmlns:a16="http://schemas.microsoft.com/office/drawing/2014/main" xmlns="" id="{A663BD38-775E-042B-0037-F0C1296C0BC7}"/>
              </a:ext>
            </a:extLst>
          </p:cNvPr>
          <p:cNvPicPr>
            <a:picLocks noChangeAspect="1"/>
          </p:cNvPicPr>
          <p:nvPr/>
        </p:nvPicPr>
        <p:blipFill>
          <a:blip r:embed="rId4"/>
          <a:stretch>
            <a:fillRect/>
          </a:stretch>
        </p:blipFill>
        <p:spPr>
          <a:xfrm>
            <a:off x="1092389" y="3633285"/>
            <a:ext cx="2222614" cy="2806844"/>
          </a:xfrm>
          <a:prstGeom prst="rect">
            <a:avLst/>
          </a:prstGeom>
        </p:spPr>
      </p:pic>
      <p:pic>
        <p:nvPicPr>
          <p:cNvPr id="4" name="Picture 3">
            <a:extLst>
              <a:ext uri="{FF2B5EF4-FFF2-40B4-BE49-F238E27FC236}">
                <a16:creationId xmlns:a16="http://schemas.microsoft.com/office/drawing/2014/main" xmlns="" id="{2B26475B-C6C6-B799-E80B-1CF9ED9AB5A2}"/>
              </a:ext>
            </a:extLst>
          </p:cNvPr>
          <p:cNvPicPr>
            <a:picLocks noChangeAspect="1"/>
          </p:cNvPicPr>
          <p:nvPr/>
        </p:nvPicPr>
        <p:blipFill>
          <a:blip r:embed="rId5"/>
          <a:stretch>
            <a:fillRect/>
          </a:stretch>
        </p:blipFill>
        <p:spPr>
          <a:xfrm>
            <a:off x="3367993" y="1392542"/>
            <a:ext cx="4055750" cy="4171865"/>
          </a:xfrm>
          <a:prstGeom prst="rect">
            <a:avLst/>
          </a:prstGeom>
        </p:spPr>
      </p:pic>
      <p:sp>
        <p:nvSpPr>
          <p:cNvPr id="6" name="Thought Bubble: Cloud 5">
            <a:extLst>
              <a:ext uri="{FF2B5EF4-FFF2-40B4-BE49-F238E27FC236}">
                <a16:creationId xmlns:a16="http://schemas.microsoft.com/office/drawing/2014/main" xmlns="" id="{3EF8CAC8-E1CB-F2B0-4357-F0C639A2AF6D}"/>
              </a:ext>
            </a:extLst>
          </p:cNvPr>
          <p:cNvSpPr/>
          <p:nvPr/>
        </p:nvSpPr>
        <p:spPr>
          <a:xfrm>
            <a:off x="7930063" y="388770"/>
            <a:ext cx="4261937" cy="1579487"/>
          </a:xfrm>
          <a:prstGeom prst="cloudCallout">
            <a:avLst>
              <a:gd name="adj1" fmla="val -24719"/>
              <a:gd name="adj2" fmla="val 95255"/>
            </a:avLst>
          </a:prstGeom>
          <a:solidFill>
            <a:srgbClr val="CCECFF"/>
          </a:solidFill>
          <a:ln>
            <a:solidFill>
              <a:srgbClr val="CC00CC"/>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t>Where were you last night?</a:t>
            </a:r>
          </a:p>
        </p:txBody>
      </p:sp>
      <p:sp>
        <p:nvSpPr>
          <p:cNvPr id="8" name="Thought Bubble: Cloud 7">
            <a:extLst>
              <a:ext uri="{FF2B5EF4-FFF2-40B4-BE49-F238E27FC236}">
                <a16:creationId xmlns:a16="http://schemas.microsoft.com/office/drawing/2014/main" xmlns="" id="{A15BE1BD-FCB8-D970-553F-951BCB462441}"/>
              </a:ext>
            </a:extLst>
          </p:cNvPr>
          <p:cNvSpPr/>
          <p:nvPr/>
        </p:nvSpPr>
        <p:spPr>
          <a:xfrm>
            <a:off x="8241633" y="3681661"/>
            <a:ext cx="3695448" cy="1579487"/>
          </a:xfrm>
          <a:prstGeom prst="cloudCallout">
            <a:avLst>
              <a:gd name="adj1" fmla="val -19531"/>
              <a:gd name="adj2" fmla="val -91752"/>
            </a:avLst>
          </a:prstGeom>
          <a:solidFill>
            <a:srgbClr val="FFFFCC"/>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t>I was at the movie theater.</a:t>
            </a:r>
          </a:p>
        </p:txBody>
      </p:sp>
    </p:spTree>
    <p:extLst>
      <p:ext uri="{BB962C8B-B14F-4D97-AF65-F5344CB8AC3E}">
        <p14:creationId xmlns:p14="http://schemas.microsoft.com/office/powerpoint/2010/main" xmlns="" val="182117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104DC5D-E8A5-43D2-BFDF-B0B9D8C36097}"/>
              </a:ext>
            </a:extLst>
          </p:cNvPr>
          <p:cNvPicPr>
            <a:picLocks noChangeAspect="1"/>
          </p:cNvPicPr>
          <p:nvPr/>
        </p:nvPicPr>
        <p:blipFill>
          <a:blip r:embed="rId2"/>
          <a:stretch>
            <a:fillRect/>
          </a:stretch>
        </p:blipFill>
        <p:spPr>
          <a:xfrm>
            <a:off x="21779" y="417871"/>
            <a:ext cx="5112910" cy="736213"/>
          </a:xfrm>
          <a:prstGeom prst="rect">
            <a:avLst/>
          </a:prstGeom>
        </p:spPr>
      </p:pic>
      <p:pic>
        <p:nvPicPr>
          <p:cNvPr id="7" name="Picture 6">
            <a:extLst>
              <a:ext uri="{FF2B5EF4-FFF2-40B4-BE49-F238E27FC236}">
                <a16:creationId xmlns:a16="http://schemas.microsoft.com/office/drawing/2014/main" xmlns="" id="{68FAF55C-A809-8891-50B8-BC66CD98C6B0}"/>
              </a:ext>
            </a:extLst>
          </p:cNvPr>
          <p:cNvPicPr>
            <a:picLocks noChangeAspect="1"/>
          </p:cNvPicPr>
          <p:nvPr/>
        </p:nvPicPr>
        <p:blipFill>
          <a:blip r:embed="rId3"/>
          <a:stretch>
            <a:fillRect/>
          </a:stretch>
        </p:blipFill>
        <p:spPr>
          <a:xfrm>
            <a:off x="972515" y="1108003"/>
            <a:ext cx="2395478" cy="2525282"/>
          </a:xfrm>
          <a:prstGeom prst="rect">
            <a:avLst/>
          </a:prstGeom>
        </p:spPr>
      </p:pic>
      <p:pic>
        <p:nvPicPr>
          <p:cNvPr id="10" name="Picture 9">
            <a:extLst>
              <a:ext uri="{FF2B5EF4-FFF2-40B4-BE49-F238E27FC236}">
                <a16:creationId xmlns:a16="http://schemas.microsoft.com/office/drawing/2014/main" xmlns="" id="{A663BD38-775E-042B-0037-F0C1296C0BC7}"/>
              </a:ext>
            </a:extLst>
          </p:cNvPr>
          <p:cNvPicPr>
            <a:picLocks noChangeAspect="1"/>
          </p:cNvPicPr>
          <p:nvPr/>
        </p:nvPicPr>
        <p:blipFill>
          <a:blip r:embed="rId4"/>
          <a:stretch>
            <a:fillRect/>
          </a:stretch>
        </p:blipFill>
        <p:spPr>
          <a:xfrm>
            <a:off x="1092389" y="3633285"/>
            <a:ext cx="2222614" cy="2806844"/>
          </a:xfrm>
          <a:prstGeom prst="rect">
            <a:avLst/>
          </a:prstGeom>
        </p:spPr>
      </p:pic>
      <p:pic>
        <p:nvPicPr>
          <p:cNvPr id="4" name="Picture 3">
            <a:extLst>
              <a:ext uri="{FF2B5EF4-FFF2-40B4-BE49-F238E27FC236}">
                <a16:creationId xmlns:a16="http://schemas.microsoft.com/office/drawing/2014/main" xmlns="" id="{3B98D2CB-4288-421A-461C-6C295BA19923}"/>
              </a:ext>
            </a:extLst>
          </p:cNvPr>
          <p:cNvPicPr>
            <a:picLocks noChangeAspect="1"/>
          </p:cNvPicPr>
          <p:nvPr/>
        </p:nvPicPr>
        <p:blipFill>
          <a:blip r:embed="rId5"/>
          <a:stretch>
            <a:fillRect/>
          </a:stretch>
        </p:blipFill>
        <p:spPr>
          <a:xfrm>
            <a:off x="3487867" y="1259787"/>
            <a:ext cx="4182770" cy="4475829"/>
          </a:xfrm>
          <a:prstGeom prst="rect">
            <a:avLst/>
          </a:prstGeom>
        </p:spPr>
      </p:pic>
      <p:sp>
        <p:nvSpPr>
          <p:cNvPr id="5" name="Thought Bubble: Cloud 4">
            <a:extLst>
              <a:ext uri="{FF2B5EF4-FFF2-40B4-BE49-F238E27FC236}">
                <a16:creationId xmlns:a16="http://schemas.microsoft.com/office/drawing/2014/main" xmlns="" id="{BE749D17-C1EB-61A4-D60C-777EBD2FE5B7}"/>
              </a:ext>
            </a:extLst>
          </p:cNvPr>
          <p:cNvSpPr/>
          <p:nvPr/>
        </p:nvSpPr>
        <p:spPr>
          <a:xfrm>
            <a:off x="7930063" y="388770"/>
            <a:ext cx="4261937" cy="1579487"/>
          </a:xfrm>
          <a:prstGeom prst="cloudCallout">
            <a:avLst>
              <a:gd name="adj1" fmla="val -24719"/>
              <a:gd name="adj2" fmla="val 95255"/>
            </a:avLst>
          </a:prstGeom>
          <a:solidFill>
            <a:srgbClr val="CCECFF"/>
          </a:solidFill>
          <a:ln>
            <a:solidFill>
              <a:srgbClr val="CC00CC"/>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t>What were you last week?</a:t>
            </a:r>
          </a:p>
        </p:txBody>
      </p:sp>
      <p:sp>
        <p:nvSpPr>
          <p:cNvPr id="6" name="Thought Bubble: Cloud 5">
            <a:extLst>
              <a:ext uri="{FF2B5EF4-FFF2-40B4-BE49-F238E27FC236}">
                <a16:creationId xmlns:a16="http://schemas.microsoft.com/office/drawing/2014/main" xmlns="" id="{4D8FC557-6592-D9CF-5A0B-E735242B5E04}"/>
              </a:ext>
            </a:extLst>
          </p:cNvPr>
          <p:cNvSpPr/>
          <p:nvPr/>
        </p:nvSpPr>
        <p:spPr>
          <a:xfrm>
            <a:off x="8536655" y="3681661"/>
            <a:ext cx="3400425" cy="1579487"/>
          </a:xfrm>
          <a:prstGeom prst="cloudCallout">
            <a:avLst>
              <a:gd name="adj1" fmla="val -19531"/>
              <a:gd name="adj2" fmla="val -91752"/>
            </a:avLst>
          </a:prstGeom>
          <a:solidFill>
            <a:srgbClr val="FFFFCC"/>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t>I was at the museum.</a:t>
            </a:r>
          </a:p>
        </p:txBody>
      </p:sp>
    </p:spTree>
    <p:extLst>
      <p:ext uri="{BB962C8B-B14F-4D97-AF65-F5344CB8AC3E}">
        <p14:creationId xmlns:p14="http://schemas.microsoft.com/office/powerpoint/2010/main" xmlns="" val="212249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104DC5D-E8A5-43D2-BFDF-B0B9D8C36097}"/>
              </a:ext>
            </a:extLst>
          </p:cNvPr>
          <p:cNvPicPr>
            <a:picLocks noChangeAspect="1"/>
          </p:cNvPicPr>
          <p:nvPr/>
        </p:nvPicPr>
        <p:blipFill>
          <a:blip r:embed="rId2"/>
          <a:stretch>
            <a:fillRect/>
          </a:stretch>
        </p:blipFill>
        <p:spPr>
          <a:xfrm>
            <a:off x="21779" y="417871"/>
            <a:ext cx="5112910" cy="736213"/>
          </a:xfrm>
          <a:prstGeom prst="rect">
            <a:avLst/>
          </a:prstGeom>
        </p:spPr>
      </p:pic>
      <p:pic>
        <p:nvPicPr>
          <p:cNvPr id="7" name="Picture 6">
            <a:extLst>
              <a:ext uri="{FF2B5EF4-FFF2-40B4-BE49-F238E27FC236}">
                <a16:creationId xmlns:a16="http://schemas.microsoft.com/office/drawing/2014/main" xmlns="" id="{68FAF55C-A809-8891-50B8-BC66CD98C6B0}"/>
              </a:ext>
            </a:extLst>
          </p:cNvPr>
          <p:cNvPicPr>
            <a:picLocks noChangeAspect="1"/>
          </p:cNvPicPr>
          <p:nvPr/>
        </p:nvPicPr>
        <p:blipFill>
          <a:blip r:embed="rId3"/>
          <a:stretch>
            <a:fillRect/>
          </a:stretch>
        </p:blipFill>
        <p:spPr>
          <a:xfrm>
            <a:off x="972515" y="1108003"/>
            <a:ext cx="2395478" cy="2525282"/>
          </a:xfrm>
          <a:prstGeom prst="rect">
            <a:avLst/>
          </a:prstGeom>
        </p:spPr>
      </p:pic>
      <p:pic>
        <p:nvPicPr>
          <p:cNvPr id="10" name="Picture 9">
            <a:extLst>
              <a:ext uri="{FF2B5EF4-FFF2-40B4-BE49-F238E27FC236}">
                <a16:creationId xmlns:a16="http://schemas.microsoft.com/office/drawing/2014/main" xmlns="" id="{A663BD38-775E-042B-0037-F0C1296C0BC7}"/>
              </a:ext>
            </a:extLst>
          </p:cNvPr>
          <p:cNvPicPr>
            <a:picLocks noChangeAspect="1"/>
          </p:cNvPicPr>
          <p:nvPr/>
        </p:nvPicPr>
        <p:blipFill>
          <a:blip r:embed="rId4"/>
          <a:stretch>
            <a:fillRect/>
          </a:stretch>
        </p:blipFill>
        <p:spPr>
          <a:xfrm>
            <a:off x="1092389" y="3633285"/>
            <a:ext cx="2222614" cy="2806844"/>
          </a:xfrm>
          <a:prstGeom prst="rect">
            <a:avLst/>
          </a:prstGeom>
        </p:spPr>
      </p:pic>
      <p:pic>
        <p:nvPicPr>
          <p:cNvPr id="9" name="Picture 8">
            <a:extLst>
              <a:ext uri="{FF2B5EF4-FFF2-40B4-BE49-F238E27FC236}">
                <a16:creationId xmlns:a16="http://schemas.microsoft.com/office/drawing/2014/main" xmlns="" id="{1F5D9B3C-0C44-E26A-B55C-97618A6009E5}"/>
              </a:ext>
            </a:extLst>
          </p:cNvPr>
          <p:cNvPicPr>
            <a:picLocks noChangeAspect="1"/>
          </p:cNvPicPr>
          <p:nvPr/>
        </p:nvPicPr>
        <p:blipFill>
          <a:blip r:embed="rId5"/>
          <a:stretch>
            <a:fillRect/>
          </a:stretch>
        </p:blipFill>
        <p:spPr>
          <a:xfrm>
            <a:off x="3315003" y="1244182"/>
            <a:ext cx="3685575" cy="3965491"/>
          </a:xfrm>
          <a:prstGeom prst="rect">
            <a:avLst/>
          </a:prstGeom>
        </p:spPr>
      </p:pic>
      <p:sp>
        <p:nvSpPr>
          <p:cNvPr id="11" name="Thought Bubble: Cloud 10">
            <a:extLst>
              <a:ext uri="{FF2B5EF4-FFF2-40B4-BE49-F238E27FC236}">
                <a16:creationId xmlns:a16="http://schemas.microsoft.com/office/drawing/2014/main" xmlns="" id="{536EBB67-571D-2EDC-4161-A634B82CA814}"/>
              </a:ext>
            </a:extLst>
          </p:cNvPr>
          <p:cNvSpPr/>
          <p:nvPr/>
        </p:nvSpPr>
        <p:spPr>
          <a:xfrm>
            <a:off x="7930063" y="388770"/>
            <a:ext cx="4261937" cy="1579487"/>
          </a:xfrm>
          <a:prstGeom prst="cloudCallout">
            <a:avLst>
              <a:gd name="adj1" fmla="val -24719"/>
              <a:gd name="adj2" fmla="val 95255"/>
            </a:avLst>
          </a:prstGeom>
          <a:solidFill>
            <a:srgbClr val="CCECFF"/>
          </a:solidFill>
          <a:ln>
            <a:solidFill>
              <a:srgbClr val="CC00CC"/>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t>Where were Tom and Alfie last weekend?</a:t>
            </a:r>
          </a:p>
        </p:txBody>
      </p:sp>
      <p:sp>
        <p:nvSpPr>
          <p:cNvPr id="12" name="Thought Bubble: Cloud 11">
            <a:extLst>
              <a:ext uri="{FF2B5EF4-FFF2-40B4-BE49-F238E27FC236}">
                <a16:creationId xmlns:a16="http://schemas.microsoft.com/office/drawing/2014/main" xmlns="" id="{F28C2540-EA48-55C5-496A-4F3375CF5224}"/>
              </a:ext>
            </a:extLst>
          </p:cNvPr>
          <p:cNvSpPr/>
          <p:nvPr/>
        </p:nvSpPr>
        <p:spPr>
          <a:xfrm>
            <a:off x="7930063" y="3681661"/>
            <a:ext cx="4007017" cy="2057402"/>
          </a:xfrm>
          <a:prstGeom prst="cloudCallout">
            <a:avLst>
              <a:gd name="adj1" fmla="val -19531"/>
              <a:gd name="adj2" fmla="val -91752"/>
            </a:avLst>
          </a:prstGeom>
          <a:solidFill>
            <a:srgbClr val="FFFFCC"/>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t>They were at the swimming pool.</a:t>
            </a:r>
          </a:p>
        </p:txBody>
      </p:sp>
    </p:spTree>
    <p:extLst>
      <p:ext uri="{BB962C8B-B14F-4D97-AF65-F5344CB8AC3E}">
        <p14:creationId xmlns:p14="http://schemas.microsoft.com/office/powerpoint/2010/main" xmlns="" val="373449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5FB9C5D-C97C-F467-B84D-EA9132A85116}"/>
              </a:ext>
            </a:extLst>
          </p:cNvPr>
          <p:cNvPicPr>
            <a:picLocks noChangeAspect="1"/>
          </p:cNvPicPr>
          <p:nvPr/>
        </p:nvPicPr>
        <p:blipFill>
          <a:blip r:embed="rId2"/>
          <a:stretch>
            <a:fillRect/>
          </a:stretch>
        </p:blipFill>
        <p:spPr>
          <a:xfrm>
            <a:off x="141507" y="363271"/>
            <a:ext cx="8841557" cy="683476"/>
          </a:xfrm>
          <a:prstGeom prst="rect">
            <a:avLst/>
          </a:prstGeom>
        </p:spPr>
      </p:pic>
      <p:pic>
        <p:nvPicPr>
          <p:cNvPr id="6" name="Picture 5">
            <a:extLst>
              <a:ext uri="{FF2B5EF4-FFF2-40B4-BE49-F238E27FC236}">
                <a16:creationId xmlns:a16="http://schemas.microsoft.com/office/drawing/2014/main" xmlns="" id="{EC66B00E-A7E9-535B-529D-71B2207AF682}"/>
              </a:ext>
            </a:extLst>
          </p:cNvPr>
          <p:cNvPicPr>
            <a:picLocks noChangeAspect="1"/>
          </p:cNvPicPr>
          <p:nvPr/>
        </p:nvPicPr>
        <p:blipFill>
          <a:blip r:embed="rId3"/>
          <a:stretch>
            <a:fillRect/>
          </a:stretch>
        </p:blipFill>
        <p:spPr>
          <a:xfrm>
            <a:off x="165416" y="1303942"/>
            <a:ext cx="11861167" cy="4250115"/>
          </a:xfrm>
          <a:prstGeom prst="rect">
            <a:avLst/>
          </a:prstGeom>
        </p:spPr>
      </p:pic>
      <p:sp>
        <p:nvSpPr>
          <p:cNvPr id="7" name="TextBox 6">
            <a:extLst>
              <a:ext uri="{FF2B5EF4-FFF2-40B4-BE49-F238E27FC236}">
                <a16:creationId xmlns:a16="http://schemas.microsoft.com/office/drawing/2014/main" xmlns="" id="{6A592E9A-F3E4-66F6-53AB-86E36D5C5833}"/>
              </a:ext>
            </a:extLst>
          </p:cNvPr>
          <p:cNvSpPr txBox="1"/>
          <p:nvPr/>
        </p:nvSpPr>
        <p:spPr>
          <a:xfrm>
            <a:off x="3942347" y="3105833"/>
            <a:ext cx="2153652" cy="646331"/>
          </a:xfrm>
          <a:prstGeom prst="rect">
            <a:avLst/>
          </a:prstGeom>
          <a:noFill/>
        </p:spPr>
        <p:txBody>
          <a:bodyPr wrap="square" rtlCol="0">
            <a:spAutoFit/>
          </a:bodyPr>
          <a:lstStyle/>
          <a:p>
            <a:r>
              <a:rPr lang="en-US" sz="3600" dirty="0">
                <a:solidFill>
                  <a:srgbClr val="FF0000"/>
                </a:solidFill>
              </a:rPr>
              <a:t>mall</a:t>
            </a:r>
          </a:p>
        </p:txBody>
      </p:sp>
    </p:spTree>
    <p:extLst>
      <p:ext uri="{BB962C8B-B14F-4D97-AF65-F5344CB8AC3E}">
        <p14:creationId xmlns:p14="http://schemas.microsoft.com/office/powerpoint/2010/main" xmlns="" val="77307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xmlns=""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xmlns="" val="20426567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CED3FB3-C1FC-62B3-DAE5-A06ABFEF6444}"/>
              </a:ext>
            </a:extLst>
          </p:cNvPr>
          <p:cNvSpPr txBox="1"/>
          <p:nvPr/>
        </p:nvSpPr>
        <p:spPr>
          <a:xfrm>
            <a:off x="228600" y="494825"/>
            <a:ext cx="6701589" cy="523220"/>
          </a:xfrm>
          <a:prstGeom prst="rect">
            <a:avLst/>
          </a:prstGeom>
          <a:noFill/>
        </p:spPr>
        <p:txBody>
          <a:bodyPr wrap="square" rtlCol="0">
            <a:spAutoFit/>
          </a:bodyPr>
          <a:lstStyle/>
          <a:p>
            <a:r>
              <a:rPr lang="en-US" sz="2800" b="1" dirty="0"/>
              <a:t>Look at the picture and write the answer. </a:t>
            </a:r>
          </a:p>
        </p:txBody>
      </p:sp>
      <p:sp>
        <p:nvSpPr>
          <p:cNvPr id="4" name="TextBox 3">
            <a:extLst>
              <a:ext uri="{FF2B5EF4-FFF2-40B4-BE49-F238E27FC236}">
                <a16:creationId xmlns:a16="http://schemas.microsoft.com/office/drawing/2014/main" xmlns="" id="{CBAF0C51-4A8F-5AC2-EFEA-DE79BFD84C57}"/>
              </a:ext>
            </a:extLst>
          </p:cNvPr>
          <p:cNvSpPr txBox="1"/>
          <p:nvPr/>
        </p:nvSpPr>
        <p:spPr>
          <a:xfrm>
            <a:off x="224589" y="1391316"/>
            <a:ext cx="7591925" cy="1692771"/>
          </a:xfrm>
          <a:prstGeom prst="rect">
            <a:avLst/>
          </a:prstGeom>
          <a:noFill/>
        </p:spPr>
        <p:txBody>
          <a:bodyPr wrap="square" rtlCol="0">
            <a:spAutoFit/>
          </a:bodyPr>
          <a:lstStyle/>
          <a:p>
            <a:pPr marL="514350" indent="-514350">
              <a:buAutoNum type="arabicPeriod"/>
            </a:pPr>
            <a:r>
              <a:rPr lang="en-US" sz="4000" b="1" dirty="0">
                <a:solidFill>
                  <a:srgbClr val="0070C0"/>
                </a:solidFill>
              </a:rPr>
              <a:t>Where were you yesterday?</a:t>
            </a:r>
          </a:p>
          <a:p>
            <a:pPr marL="514350" indent="-514350">
              <a:buAutoNum type="arabicPeriod"/>
            </a:pPr>
            <a:endParaRPr lang="en-US" sz="3200" b="1" dirty="0">
              <a:solidFill>
                <a:srgbClr val="0070C0"/>
              </a:solidFill>
            </a:endParaRPr>
          </a:p>
          <a:p>
            <a:r>
              <a:rPr lang="en-US" sz="3200" b="1" dirty="0">
                <a:solidFill>
                  <a:srgbClr val="0070C0"/>
                </a:solidFill>
              </a:rPr>
              <a:t>______________________________ </a:t>
            </a:r>
          </a:p>
        </p:txBody>
      </p:sp>
      <p:sp>
        <p:nvSpPr>
          <p:cNvPr id="6" name="TextBox 5">
            <a:extLst>
              <a:ext uri="{FF2B5EF4-FFF2-40B4-BE49-F238E27FC236}">
                <a16:creationId xmlns:a16="http://schemas.microsoft.com/office/drawing/2014/main" xmlns="" id="{491FB6D8-0EC3-92CC-0C4E-EA6AB800E3C8}"/>
              </a:ext>
            </a:extLst>
          </p:cNvPr>
          <p:cNvSpPr txBox="1"/>
          <p:nvPr/>
        </p:nvSpPr>
        <p:spPr>
          <a:xfrm>
            <a:off x="830180" y="2314646"/>
            <a:ext cx="6701589" cy="769441"/>
          </a:xfrm>
          <a:prstGeom prst="rect">
            <a:avLst/>
          </a:prstGeom>
          <a:noFill/>
        </p:spPr>
        <p:txBody>
          <a:bodyPr wrap="square" rtlCol="0">
            <a:spAutoFit/>
          </a:bodyPr>
          <a:lstStyle/>
          <a:p>
            <a:r>
              <a:rPr lang="en-US" sz="4400" b="1" dirty="0">
                <a:solidFill>
                  <a:srgbClr val="FF0000"/>
                </a:solidFill>
              </a:rPr>
              <a:t>I was at school.</a:t>
            </a:r>
          </a:p>
        </p:txBody>
      </p:sp>
      <p:pic>
        <p:nvPicPr>
          <p:cNvPr id="8" name="Picture 7">
            <a:extLst>
              <a:ext uri="{FF2B5EF4-FFF2-40B4-BE49-F238E27FC236}">
                <a16:creationId xmlns:a16="http://schemas.microsoft.com/office/drawing/2014/main" xmlns="" id="{55D4C6A9-16ED-0254-79FF-2D2592BF5126}"/>
              </a:ext>
            </a:extLst>
          </p:cNvPr>
          <p:cNvPicPr>
            <a:picLocks noChangeAspect="1"/>
          </p:cNvPicPr>
          <p:nvPr/>
        </p:nvPicPr>
        <p:blipFill>
          <a:blip r:embed="rId2"/>
          <a:stretch>
            <a:fillRect/>
          </a:stretch>
        </p:blipFill>
        <p:spPr>
          <a:xfrm>
            <a:off x="7820526" y="1159938"/>
            <a:ext cx="2749691" cy="1924149"/>
          </a:xfrm>
          <a:prstGeom prst="rect">
            <a:avLst/>
          </a:prstGeom>
        </p:spPr>
      </p:pic>
      <p:sp>
        <p:nvSpPr>
          <p:cNvPr id="10" name="TextBox 9">
            <a:extLst>
              <a:ext uri="{FF2B5EF4-FFF2-40B4-BE49-F238E27FC236}">
                <a16:creationId xmlns:a16="http://schemas.microsoft.com/office/drawing/2014/main" xmlns="" id="{F3B456F1-2159-283B-31D3-70DCB8D61029}"/>
              </a:ext>
            </a:extLst>
          </p:cNvPr>
          <p:cNvSpPr txBox="1"/>
          <p:nvPr/>
        </p:nvSpPr>
        <p:spPr>
          <a:xfrm>
            <a:off x="224589" y="4007417"/>
            <a:ext cx="7591925" cy="1692771"/>
          </a:xfrm>
          <a:prstGeom prst="rect">
            <a:avLst/>
          </a:prstGeom>
          <a:noFill/>
        </p:spPr>
        <p:txBody>
          <a:bodyPr wrap="square" rtlCol="0">
            <a:spAutoFit/>
          </a:bodyPr>
          <a:lstStyle/>
          <a:p>
            <a:r>
              <a:rPr lang="en-US" sz="4000" b="1" dirty="0">
                <a:solidFill>
                  <a:srgbClr val="0070C0"/>
                </a:solidFill>
              </a:rPr>
              <a:t>2. Where were you yesterday?</a:t>
            </a:r>
          </a:p>
          <a:p>
            <a:pPr marL="514350" indent="-514350">
              <a:buAutoNum type="arabicPeriod"/>
            </a:pPr>
            <a:endParaRPr lang="en-US" sz="3200" b="1" dirty="0">
              <a:solidFill>
                <a:srgbClr val="0070C0"/>
              </a:solidFill>
            </a:endParaRPr>
          </a:p>
          <a:p>
            <a:r>
              <a:rPr lang="en-US" sz="3200" b="1" dirty="0">
                <a:solidFill>
                  <a:srgbClr val="0070C0"/>
                </a:solidFill>
              </a:rPr>
              <a:t>___________________________________</a:t>
            </a:r>
          </a:p>
        </p:txBody>
      </p:sp>
      <p:pic>
        <p:nvPicPr>
          <p:cNvPr id="12" name="Picture 11">
            <a:extLst>
              <a:ext uri="{FF2B5EF4-FFF2-40B4-BE49-F238E27FC236}">
                <a16:creationId xmlns:a16="http://schemas.microsoft.com/office/drawing/2014/main" xmlns="" id="{48C163B6-E118-2FBF-F653-E5230F29F301}"/>
              </a:ext>
            </a:extLst>
          </p:cNvPr>
          <p:cNvPicPr>
            <a:picLocks noChangeAspect="1"/>
          </p:cNvPicPr>
          <p:nvPr/>
        </p:nvPicPr>
        <p:blipFill>
          <a:blip r:embed="rId3"/>
          <a:stretch>
            <a:fillRect/>
          </a:stretch>
        </p:blipFill>
        <p:spPr>
          <a:xfrm>
            <a:off x="7852608" y="3630874"/>
            <a:ext cx="2843466" cy="2223824"/>
          </a:xfrm>
          <a:prstGeom prst="rect">
            <a:avLst/>
          </a:prstGeom>
        </p:spPr>
      </p:pic>
      <p:sp>
        <p:nvSpPr>
          <p:cNvPr id="13" name="TextBox 12">
            <a:extLst>
              <a:ext uri="{FF2B5EF4-FFF2-40B4-BE49-F238E27FC236}">
                <a16:creationId xmlns:a16="http://schemas.microsoft.com/office/drawing/2014/main" xmlns="" id="{20482F94-493D-281A-9CBD-8EE829B151BA}"/>
              </a:ext>
            </a:extLst>
          </p:cNvPr>
          <p:cNvSpPr txBox="1"/>
          <p:nvPr/>
        </p:nvSpPr>
        <p:spPr>
          <a:xfrm>
            <a:off x="266223" y="4930747"/>
            <a:ext cx="7182852" cy="769441"/>
          </a:xfrm>
          <a:prstGeom prst="rect">
            <a:avLst/>
          </a:prstGeom>
          <a:noFill/>
        </p:spPr>
        <p:txBody>
          <a:bodyPr wrap="square" rtlCol="0">
            <a:spAutoFit/>
          </a:bodyPr>
          <a:lstStyle/>
          <a:p>
            <a:r>
              <a:rPr lang="en-US" sz="4400" b="1" dirty="0">
                <a:solidFill>
                  <a:srgbClr val="FF0000"/>
                </a:solidFill>
              </a:rPr>
              <a:t>I was at the amusement park.</a:t>
            </a:r>
          </a:p>
        </p:txBody>
      </p:sp>
    </p:spTree>
    <p:extLst>
      <p:ext uri="{BB962C8B-B14F-4D97-AF65-F5344CB8AC3E}">
        <p14:creationId xmlns:p14="http://schemas.microsoft.com/office/powerpoint/2010/main" xmlns="" val="285141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CED3FB3-C1FC-62B3-DAE5-A06ABFEF6444}"/>
              </a:ext>
            </a:extLst>
          </p:cNvPr>
          <p:cNvSpPr txBox="1"/>
          <p:nvPr/>
        </p:nvSpPr>
        <p:spPr>
          <a:xfrm>
            <a:off x="228600" y="494825"/>
            <a:ext cx="6701589" cy="523220"/>
          </a:xfrm>
          <a:prstGeom prst="rect">
            <a:avLst/>
          </a:prstGeom>
          <a:noFill/>
        </p:spPr>
        <p:txBody>
          <a:bodyPr wrap="square" rtlCol="0">
            <a:spAutoFit/>
          </a:bodyPr>
          <a:lstStyle/>
          <a:p>
            <a:r>
              <a:rPr lang="en-US" sz="2800" b="1" dirty="0"/>
              <a:t>Look at the picture and write the answer. </a:t>
            </a:r>
          </a:p>
        </p:txBody>
      </p:sp>
      <p:sp>
        <p:nvSpPr>
          <p:cNvPr id="4" name="TextBox 3">
            <a:extLst>
              <a:ext uri="{FF2B5EF4-FFF2-40B4-BE49-F238E27FC236}">
                <a16:creationId xmlns:a16="http://schemas.microsoft.com/office/drawing/2014/main" xmlns="" id="{CBAF0C51-4A8F-5AC2-EFEA-DE79BFD84C57}"/>
              </a:ext>
            </a:extLst>
          </p:cNvPr>
          <p:cNvSpPr txBox="1"/>
          <p:nvPr/>
        </p:nvSpPr>
        <p:spPr>
          <a:xfrm>
            <a:off x="224589" y="1391316"/>
            <a:ext cx="7591925" cy="1508105"/>
          </a:xfrm>
          <a:prstGeom prst="rect">
            <a:avLst/>
          </a:prstGeom>
          <a:noFill/>
        </p:spPr>
        <p:txBody>
          <a:bodyPr wrap="square" rtlCol="0">
            <a:spAutoFit/>
          </a:bodyPr>
          <a:lstStyle/>
          <a:p>
            <a:pPr marL="514350" indent="-514350">
              <a:buAutoNum type="arabicPeriod"/>
            </a:pPr>
            <a:r>
              <a:rPr lang="en-US" sz="3600" b="1" dirty="0">
                <a:solidFill>
                  <a:srgbClr val="0070C0"/>
                </a:solidFill>
              </a:rPr>
              <a:t>Where was Ann yesterday?</a:t>
            </a:r>
          </a:p>
          <a:p>
            <a:pPr marL="514350" indent="-514350">
              <a:buAutoNum type="arabicPeriod"/>
            </a:pPr>
            <a:endParaRPr lang="en-US" sz="2800" b="1" dirty="0">
              <a:solidFill>
                <a:srgbClr val="0070C0"/>
              </a:solidFill>
            </a:endParaRPr>
          </a:p>
          <a:p>
            <a:r>
              <a:rPr lang="en-US" sz="2800" b="1" dirty="0">
                <a:solidFill>
                  <a:srgbClr val="0070C0"/>
                </a:solidFill>
              </a:rPr>
              <a:t>______________________________ </a:t>
            </a:r>
          </a:p>
        </p:txBody>
      </p:sp>
      <p:sp>
        <p:nvSpPr>
          <p:cNvPr id="6" name="TextBox 5">
            <a:extLst>
              <a:ext uri="{FF2B5EF4-FFF2-40B4-BE49-F238E27FC236}">
                <a16:creationId xmlns:a16="http://schemas.microsoft.com/office/drawing/2014/main" xmlns="" id="{491FB6D8-0EC3-92CC-0C4E-EA6AB800E3C8}"/>
              </a:ext>
            </a:extLst>
          </p:cNvPr>
          <p:cNvSpPr txBox="1"/>
          <p:nvPr/>
        </p:nvSpPr>
        <p:spPr>
          <a:xfrm>
            <a:off x="356935" y="2191535"/>
            <a:ext cx="6701589" cy="707886"/>
          </a:xfrm>
          <a:prstGeom prst="rect">
            <a:avLst/>
          </a:prstGeom>
          <a:noFill/>
        </p:spPr>
        <p:txBody>
          <a:bodyPr wrap="square" rtlCol="0">
            <a:spAutoFit/>
          </a:bodyPr>
          <a:lstStyle/>
          <a:p>
            <a:r>
              <a:rPr lang="en-US" sz="4000" b="1" dirty="0">
                <a:solidFill>
                  <a:srgbClr val="FF0000"/>
                </a:solidFill>
              </a:rPr>
              <a:t>She was at the museum.</a:t>
            </a:r>
          </a:p>
        </p:txBody>
      </p:sp>
      <p:sp>
        <p:nvSpPr>
          <p:cNvPr id="10" name="TextBox 9">
            <a:extLst>
              <a:ext uri="{FF2B5EF4-FFF2-40B4-BE49-F238E27FC236}">
                <a16:creationId xmlns:a16="http://schemas.microsoft.com/office/drawing/2014/main" xmlns="" id="{F3B456F1-2159-283B-31D3-70DCB8D61029}"/>
              </a:ext>
            </a:extLst>
          </p:cNvPr>
          <p:cNvSpPr txBox="1"/>
          <p:nvPr/>
        </p:nvSpPr>
        <p:spPr>
          <a:xfrm>
            <a:off x="224589" y="4007417"/>
            <a:ext cx="10567737" cy="1692771"/>
          </a:xfrm>
          <a:prstGeom prst="rect">
            <a:avLst/>
          </a:prstGeom>
          <a:noFill/>
        </p:spPr>
        <p:txBody>
          <a:bodyPr wrap="square" rtlCol="0">
            <a:spAutoFit/>
          </a:bodyPr>
          <a:lstStyle/>
          <a:p>
            <a:r>
              <a:rPr lang="en-US" sz="3600" b="1" dirty="0">
                <a:solidFill>
                  <a:srgbClr val="0070C0"/>
                </a:solidFill>
              </a:rPr>
              <a:t>2. Where were Mr. and Mrs. Brown yesterday</a:t>
            </a:r>
            <a:r>
              <a:rPr lang="en-US" sz="4000" b="1" dirty="0">
                <a:solidFill>
                  <a:srgbClr val="0070C0"/>
                </a:solidFill>
              </a:rPr>
              <a:t>?</a:t>
            </a:r>
          </a:p>
          <a:p>
            <a:pPr marL="514350" indent="-514350">
              <a:buAutoNum type="arabicPeriod"/>
            </a:pPr>
            <a:endParaRPr lang="en-US" sz="3200" b="1" dirty="0">
              <a:solidFill>
                <a:srgbClr val="0070C0"/>
              </a:solidFill>
            </a:endParaRPr>
          </a:p>
          <a:p>
            <a:r>
              <a:rPr lang="en-US" sz="3200" b="1" dirty="0">
                <a:solidFill>
                  <a:srgbClr val="0070C0"/>
                </a:solidFill>
              </a:rPr>
              <a:t>___________________________________</a:t>
            </a:r>
          </a:p>
        </p:txBody>
      </p:sp>
      <p:sp>
        <p:nvSpPr>
          <p:cNvPr id="13" name="TextBox 12">
            <a:extLst>
              <a:ext uri="{FF2B5EF4-FFF2-40B4-BE49-F238E27FC236}">
                <a16:creationId xmlns:a16="http://schemas.microsoft.com/office/drawing/2014/main" xmlns="" id="{20482F94-493D-281A-9CBD-8EE829B151BA}"/>
              </a:ext>
            </a:extLst>
          </p:cNvPr>
          <p:cNvSpPr txBox="1"/>
          <p:nvPr/>
        </p:nvSpPr>
        <p:spPr>
          <a:xfrm>
            <a:off x="356935" y="4992302"/>
            <a:ext cx="7182852" cy="707886"/>
          </a:xfrm>
          <a:prstGeom prst="rect">
            <a:avLst/>
          </a:prstGeom>
          <a:noFill/>
        </p:spPr>
        <p:txBody>
          <a:bodyPr wrap="square" rtlCol="0">
            <a:spAutoFit/>
          </a:bodyPr>
          <a:lstStyle/>
          <a:p>
            <a:r>
              <a:rPr lang="en-US" sz="4000" b="1" dirty="0">
                <a:solidFill>
                  <a:srgbClr val="FF0000"/>
                </a:solidFill>
              </a:rPr>
              <a:t>They were at the supermarket.</a:t>
            </a:r>
          </a:p>
        </p:txBody>
      </p:sp>
      <p:pic>
        <p:nvPicPr>
          <p:cNvPr id="5" name="Picture 4">
            <a:extLst>
              <a:ext uri="{FF2B5EF4-FFF2-40B4-BE49-F238E27FC236}">
                <a16:creationId xmlns:a16="http://schemas.microsoft.com/office/drawing/2014/main" xmlns="" id="{2BF1D79A-EF36-72F1-DFB0-7C278D4F4183}"/>
              </a:ext>
            </a:extLst>
          </p:cNvPr>
          <p:cNvPicPr>
            <a:picLocks noChangeAspect="1"/>
          </p:cNvPicPr>
          <p:nvPr/>
        </p:nvPicPr>
        <p:blipFill>
          <a:blip r:embed="rId2"/>
          <a:stretch>
            <a:fillRect/>
          </a:stretch>
        </p:blipFill>
        <p:spPr>
          <a:xfrm>
            <a:off x="9330421" y="817260"/>
            <a:ext cx="2667137" cy="2235315"/>
          </a:xfrm>
          <a:prstGeom prst="rect">
            <a:avLst/>
          </a:prstGeom>
        </p:spPr>
      </p:pic>
      <p:pic>
        <p:nvPicPr>
          <p:cNvPr id="9" name="Picture 8">
            <a:extLst>
              <a:ext uri="{FF2B5EF4-FFF2-40B4-BE49-F238E27FC236}">
                <a16:creationId xmlns:a16="http://schemas.microsoft.com/office/drawing/2014/main" xmlns="" id="{0EFE4FDD-C981-3868-E607-2224A63D6566}"/>
              </a:ext>
            </a:extLst>
          </p:cNvPr>
          <p:cNvPicPr>
            <a:picLocks noChangeAspect="1"/>
          </p:cNvPicPr>
          <p:nvPr/>
        </p:nvPicPr>
        <p:blipFill>
          <a:blip r:embed="rId3"/>
          <a:stretch>
            <a:fillRect/>
          </a:stretch>
        </p:blipFill>
        <p:spPr>
          <a:xfrm>
            <a:off x="9258640" y="3664799"/>
            <a:ext cx="2667137" cy="2324219"/>
          </a:xfrm>
          <a:prstGeom prst="rect">
            <a:avLst/>
          </a:prstGeom>
        </p:spPr>
      </p:pic>
    </p:spTree>
    <p:extLst>
      <p:ext uri="{BB962C8B-B14F-4D97-AF65-F5344CB8AC3E}">
        <p14:creationId xmlns:p14="http://schemas.microsoft.com/office/powerpoint/2010/main" xmlns="" val="381599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xmlns=""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xmlns="" val="37833700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384470"/>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418875" y="1815293"/>
            <a:ext cx="4360917"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Vocabularies</a:t>
            </a:r>
          </a:p>
          <a:p>
            <a:endParaRPr lang="en-US" sz="3600" i="1" dirty="0">
              <a:solidFill>
                <a:srgbClr val="0070C0"/>
              </a:solidFill>
            </a:endParaRPr>
          </a:p>
          <a:p>
            <a:pPr marL="571500" indent="-571500">
              <a:buFont typeface="Arial" panose="020B0604020202020204" pitchFamily="34" charset="0"/>
              <a:buChar char="•"/>
            </a:pPr>
            <a:r>
              <a:rPr kumimoji="0" lang="en-US" sz="3600" b="0" i="1" u="none" strike="noStrike" kern="1200" cap="none" spc="0" normalizeH="0" baseline="0" noProof="0" dirty="0">
                <a:ln>
                  <a:noFill/>
                </a:ln>
                <a:solidFill>
                  <a:srgbClr val="0070C0"/>
                </a:solidFill>
                <a:effectLst/>
                <a:uLnTx/>
                <a:uFillTx/>
                <a:latin typeface="Calibri" panose="020F0502020204030204"/>
                <a:ea typeface="Times New Roman" panose="02020603050405020304" pitchFamily="18" charset="0"/>
                <a:cs typeface="Times New Roman" panose="02020603050405020304" pitchFamily="18" charset="0"/>
              </a:rPr>
              <a:t>movie theater</a:t>
            </a:r>
          </a:p>
          <a:p>
            <a:pPr marL="571500" indent="-571500">
              <a:buFont typeface="Arial" panose="020B0604020202020204" pitchFamily="34" charset="0"/>
              <a:buChar char="•"/>
            </a:pPr>
            <a:r>
              <a:rPr kumimoji="0" lang="en-US" sz="3600" b="0" i="1" u="none" strike="noStrike" kern="1200" cap="none" spc="0" normalizeH="0" baseline="0" noProof="0" dirty="0">
                <a:ln>
                  <a:noFill/>
                </a:ln>
                <a:solidFill>
                  <a:srgbClr val="0070C0"/>
                </a:solidFill>
                <a:effectLst/>
                <a:uLnTx/>
                <a:uFillTx/>
                <a:latin typeface="Calibri" panose="020F0502020204030204"/>
                <a:ea typeface="Times New Roman" panose="02020603050405020304" pitchFamily="18" charset="0"/>
                <a:cs typeface="Times New Roman" panose="02020603050405020304" pitchFamily="18" charset="0"/>
              </a:rPr>
              <a:t>playground</a:t>
            </a:r>
            <a:endParaRPr lang="en-US" sz="3600" i="1" dirty="0">
              <a:solidFill>
                <a:srgbClr val="0070C0"/>
              </a:solidFill>
              <a:latin typeface="Calibri" panose="020F0502020204030204"/>
              <a:ea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r>
              <a:rPr kumimoji="0" lang="en-US" sz="3600" b="0" i="1" u="none" strike="noStrike" kern="1200" cap="none" spc="0" normalizeH="0" baseline="0" noProof="0" dirty="0">
                <a:ln>
                  <a:noFill/>
                </a:ln>
                <a:solidFill>
                  <a:srgbClr val="0070C0"/>
                </a:solidFill>
                <a:effectLst/>
                <a:uLnTx/>
                <a:uFillTx/>
                <a:latin typeface="Calibri" panose="020F0502020204030204"/>
                <a:ea typeface="Times New Roman" panose="02020603050405020304" pitchFamily="18" charset="0"/>
                <a:cs typeface="Times New Roman" panose="02020603050405020304" pitchFamily="18" charset="0"/>
              </a:rPr>
              <a:t>museum</a:t>
            </a:r>
          </a:p>
          <a:p>
            <a:pPr marL="571500" indent="-571500">
              <a:buFont typeface="Arial" panose="020B0604020202020204" pitchFamily="34" charset="0"/>
              <a:buChar char="•"/>
            </a:pPr>
            <a:r>
              <a:rPr lang="en-US" sz="3600" i="1" dirty="0">
                <a:solidFill>
                  <a:srgbClr val="0070C0"/>
                </a:solidFill>
                <a:latin typeface="Calibri" panose="020F0502020204030204"/>
                <a:ea typeface="Times New Roman" panose="02020603050405020304" pitchFamily="18" charset="0"/>
                <a:cs typeface="Times New Roman" panose="02020603050405020304" pitchFamily="18" charset="0"/>
              </a:rPr>
              <a:t>m</a:t>
            </a:r>
            <a:r>
              <a:rPr kumimoji="0" lang="en-US" sz="3600" b="0" i="1" u="none" strike="noStrike" kern="1200" cap="none" spc="0" normalizeH="0" baseline="0" noProof="0" dirty="0">
                <a:ln>
                  <a:noFill/>
                </a:ln>
                <a:solidFill>
                  <a:srgbClr val="0070C0"/>
                </a:solidFill>
                <a:effectLst/>
                <a:uLnTx/>
                <a:uFillTx/>
                <a:latin typeface="Calibri" panose="020F0502020204030204"/>
                <a:ea typeface="Times New Roman" panose="02020603050405020304" pitchFamily="18" charset="0"/>
                <a:cs typeface="Times New Roman" panose="02020603050405020304" pitchFamily="18" charset="0"/>
              </a:rPr>
              <a:t>all</a:t>
            </a:r>
          </a:p>
          <a:p>
            <a:pPr marL="571500" indent="-571500">
              <a:buFont typeface="Arial" panose="020B0604020202020204" pitchFamily="34" charset="0"/>
              <a:buChar char="•"/>
            </a:pPr>
            <a:r>
              <a:rPr kumimoji="0" lang="en-US" sz="3600" b="0" i="1" u="none" strike="noStrike" kern="1200" cap="none" spc="0" normalizeH="0" baseline="0" noProof="0" dirty="0">
                <a:ln>
                  <a:noFill/>
                </a:ln>
                <a:solidFill>
                  <a:srgbClr val="0070C0"/>
                </a:solidFill>
                <a:effectLst/>
                <a:uLnTx/>
                <a:uFillTx/>
                <a:latin typeface="Calibri" panose="020F0502020204030204"/>
                <a:ea typeface="Times New Roman" panose="02020603050405020304" pitchFamily="18" charset="0"/>
                <a:cs typeface="Times New Roman" panose="02020603050405020304" pitchFamily="18" charset="0"/>
              </a:rPr>
              <a:t>supermarket</a:t>
            </a:r>
          </a:p>
          <a:p>
            <a:pPr marL="571500" indent="-571500">
              <a:buFont typeface="Arial" panose="020B0604020202020204" pitchFamily="34" charset="0"/>
              <a:buChar char="•"/>
            </a:pPr>
            <a:r>
              <a:rPr kumimoji="0" lang="en-US" sz="3600" b="0" i="1" u="none" strike="noStrike" kern="1200" cap="none" spc="0" normalizeH="0" baseline="0" noProof="0" dirty="0">
                <a:ln>
                  <a:noFill/>
                </a:ln>
                <a:solidFill>
                  <a:srgbClr val="0070C0"/>
                </a:solidFill>
                <a:effectLst/>
                <a:uLnTx/>
                <a:uFillTx/>
                <a:latin typeface="Calibri" panose="020F0502020204030204"/>
                <a:ea typeface="Times New Roman" panose="02020603050405020304" pitchFamily="18" charset="0"/>
                <a:cs typeface="Times New Roman" panose="02020603050405020304" pitchFamily="18" charset="0"/>
              </a:rPr>
              <a:t>amusement park</a:t>
            </a:r>
          </a:p>
        </p:txBody>
      </p:sp>
      <p:sp>
        <p:nvSpPr>
          <p:cNvPr id="6" name="Rectangle 5"/>
          <p:cNvSpPr/>
          <p:nvPr/>
        </p:nvSpPr>
        <p:spPr>
          <a:xfrm>
            <a:off x="5005453" y="1778561"/>
            <a:ext cx="6871916" cy="454034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Structures/ Sentence patterns</a:t>
            </a:r>
          </a:p>
          <a:p>
            <a:pPr marL="685800" marR="0" lvl="0" indent="-4572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3400" b="0"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Where were you </a:t>
            </a:r>
            <a:r>
              <a:rPr kumimoji="0" lang="en-US" sz="3400" b="0" i="1" u="none" strike="noStrike" kern="1200" cap="none" spc="0" normalizeH="0" baseline="0" noProof="0" dirty="0">
                <a:ln>
                  <a:noFill/>
                </a:ln>
                <a:solidFill>
                  <a:srgbClr val="00B0F0"/>
                </a:solidFill>
                <a:effectLst/>
                <a:uLnTx/>
                <a:uFillTx/>
                <a:latin typeface="Calibri" panose="020F0502020204030204"/>
                <a:ea typeface="Times New Roman" panose="02020603050405020304" pitchFamily="18" charset="0"/>
                <a:cs typeface="Times New Roman" panose="02020603050405020304" pitchFamily="18" charset="0"/>
              </a:rPr>
              <a:t>last night</a:t>
            </a:r>
            <a:r>
              <a:rPr kumimoji="0" lang="en-US" sz="3400" b="0"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I was at the </a:t>
            </a:r>
            <a:r>
              <a:rPr kumimoji="0" lang="en-US" sz="3400" b="0" i="1" u="none" strike="noStrike" kern="1200" cap="none" spc="0" normalizeH="0" baseline="0" noProof="0" dirty="0">
                <a:ln>
                  <a:noFill/>
                </a:ln>
                <a:solidFill>
                  <a:srgbClr val="00B0F0"/>
                </a:solidFill>
                <a:effectLst/>
                <a:uLnTx/>
                <a:uFillTx/>
                <a:latin typeface="Calibri" panose="020F0502020204030204"/>
                <a:ea typeface="Times New Roman" panose="02020603050405020304" pitchFamily="18" charset="0"/>
                <a:cs typeface="Times New Roman" panose="02020603050405020304" pitchFamily="18" charset="0"/>
              </a:rPr>
              <a:t>movie theater</a:t>
            </a:r>
            <a:r>
              <a:rPr kumimoji="0" lang="en-US" sz="3400" b="0"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p>
          <a:p>
            <a:pPr marL="685800" marR="0" lvl="0" indent="-4572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3400" b="0"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Where was </a:t>
            </a:r>
            <a:r>
              <a:rPr kumimoji="0" lang="en-US" sz="3400" b="0" i="1" u="none" strike="noStrike" kern="1200" cap="none" spc="0" normalizeH="0" baseline="0" noProof="0" dirty="0">
                <a:ln>
                  <a:noFill/>
                </a:ln>
                <a:solidFill>
                  <a:srgbClr val="00B0F0"/>
                </a:solidFill>
                <a:effectLst/>
                <a:uLnTx/>
                <a:uFillTx/>
                <a:latin typeface="Calibri" panose="020F0502020204030204"/>
                <a:ea typeface="Times New Roman" panose="02020603050405020304" pitchFamily="18" charset="0"/>
                <a:cs typeface="Times New Roman" panose="02020603050405020304" pitchFamily="18" charset="0"/>
              </a:rPr>
              <a:t>Nick last Saturday</a:t>
            </a:r>
            <a:r>
              <a:rPr kumimoji="0" lang="en-US" sz="3400" b="0"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en-US" sz="3400" b="0" i="1" u="none" strike="noStrike" kern="1200" cap="none" spc="0" normalizeH="0" baseline="0" noProof="0" dirty="0">
                <a:ln>
                  <a:noFill/>
                </a:ln>
                <a:solidFill>
                  <a:srgbClr val="00B0F0"/>
                </a:solidFill>
                <a:effectLst/>
                <a:uLnTx/>
                <a:uFillTx/>
                <a:latin typeface="Calibri" panose="020F0502020204030204"/>
                <a:ea typeface="Times New Roman" panose="02020603050405020304" pitchFamily="18" charset="0"/>
                <a:cs typeface="Times New Roman" panose="02020603050405020304" pitchFamily="18" charset="0"/>
              </a:rPr>
              <a:t>He</a:t>
            </a:r>
            <a:r>
              <a:rPr kumimoji="0" lang="en-US" sz="3400" b="0"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was at the</a:t>
            </a:r>
            <a:r>
              <a:rPr kumimoji="0" lang="en-US" sz="3400" b="0" i="1" u="none" strike="noStrike" kern="1200" cap="none" spc="0" normalizeH="0" baseline="0" noProof="0" dirty="0">
                <a:ln>
                  <a:noFill/>
                </a:ln>
                <a:solidFill>
                  <a:srgbClr val="00B0F0"/>
                </a:solidFill>
                <a:effectLst/>
                <a:uLnTx/>
                <a:uFillTx/>
                <a:latin typeface="Calibri" panose="020F0502020204030204"/>
                <a:ea typeface="Times New Roman" panose="02020603050405020304" pitchFamily="18" charset="0"/>
                <a:cs typeface="Times New Roman" panose="02020603050405020304" pitchFamily="18" charset="0"/>
              </a:rPr>
              <a:t> mall</a:t>
            </a:r>
            <a:r>
              <a:rPr kumimoji="0" lang="en-US" sz="3400" b="0"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en-US" sz="3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685800" marR="0" lvl="0" indent="-4572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3400" b="0"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Where were </a:t>
            </a:r>
            <a:r>
              <a:rPr kumimoji="0" lang="en-US" sz="3400" b="0" i="1" u="none" strike="noStrike" kern="1200" cap="none" spc="0" normalizeH="0" baseline="0" noProof="0" dirty="0">
                <a:ln>
                  <a:noFill/>
                </a:ln>
                <a:solidFill>
                  <a:srgbClr val="00B0F0"/>
                </a:solidFill>
                <a:effectLst/>
                <a:uLnTx/>
                <a:uFillTx/>
                <a:latin typeface="Calibri" panose="020F0502020204030204"/>
                <a:ea typeface="Times New Roman" panose="02020603050405020304" pitchFamily="18" charset="0"/>
                <a:cs typeface="Times New Roman" panose="02020603050405020304" pitchFamily="18" charset="0"/>
              </a:rPr>
              <a:t>Alfie and Mai yesterday</a:t>
            </a:r>
            <a:r>
              <a:rPr kumimoji="0" lang="en-US" sz="3400" b="0"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p>
          <a:p>
            <a:pPr marL="228600" marR="0" lvl="0" algn="l" defTabSz="914400" rtl="0" eaLnBrk="1" fontAlgn="auto" latinLnBrk="0" hangingPunct="1">
              <a:lnSpc>
                <a:spcPct val="107000"/>
              </a:lnSpc>
              <a:spcBef>
                <a:spcPts val="0"/>
              </a:spcBef>
              <a:spcAft>
                <a:spcPts val="0"/>
              </a:spcAft>
              <a:buClrTx/>
              <a:buSzTx/>
              <a:tabLst/>
              <a:defRPr/>
            </a:pPr>
            <a:r>
              <a:rPr kumimoji="0" lang="en-US" sz="3400" b="0"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They were at the </a:t>
            </a:r>
            <a:r>
              <a:rPr kumimoji="0" lang="en-US" sz="3400" b="0" i="1" u="none" strike="noStrike" kern="1200" cap="none" spc="0" normalizeH="0" baseline="0" noProof="0" dirty="0">
                <a:ln>
                  <a:noFill/>
                </a:ln>
                <a:solidFill>
                  <a:srgbClr val="00B0F0"/>
                </a:solidFill>
                <a:effectLst/>
                <a:uLnTx/>
                <a:uFillTx/>
                <a:latin typeface="Calibri" panose="020F0502020204030204"/>
                <a:ea typeface="Times New Roman" panose="02020603050405020304" pitchFamily="18" charset="0"/>
                <a:cs typeface="Times New Roman" panose="02020603050405020304" pitchFamily="18" charset="0"/>
              </a:rPr>
              <a:t>park</a:t>
            </a:r>
            <a:r>
              <a:rPr kumimoji="0" lang="en-US" sz="3400" b="0"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t>
            </a:r>
            <a:endParaRPr kumimoji="0" lang="en-US" sz="3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1601880872"/>
      </p:ext>
    </p:extLst>
  </p:cSld>
  <p:clrMapOvr>
    <a:masterClrMapping/>
  </p:clrMapOvr>
  <p:transition spd="med">
    <p:split orient="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469135"/>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242595" y="1273530"/>
            <a:ext cx="11872029" cy="39703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Practice the vocabularies and structure, and make sentences using them. </a:t>
            </a:r>
          </a:p>
          <a:p>
            <a:pPr marL="571500" indent="-571500">
              <a:buFontTx/>
              <a:buChar char="-"/>
            </a:pPr>
            <a:r>
              <a:rPr lang="en-US" sz="3600" i="1" dirty="0">
                <a:solidFill>
                  <a:srgbClr val="0070C0"/>
                </a:solidFill>
              </a:rPr>
              <a:t>Do the exercise D in </a:t>
            </a:r>
            <a:r>
              <a:rPr lang="en-US" sz="3600" b="1" i="1" dirty="0" err="1">
                <a:solidFill>
                  <a:srgbClr val="0070C0"/>
                </a:solidFill>
              </a:rPr>
              <a:t>Tiếng</a:t>
            </a:r>
            <a:r>
              <a:rPr lang="en-US" sz="3600" b="1" i="1" dirty="0">
                <a:solidFill>
                  <a:srgbClr val="0070C0"/>
                </a:solidFill>
              </a:rPr>
              <a:t> Anh 4 </a:t>
            </a:r>
            <a:r>
              <a:rPr lang="en-US" sz="3600" b="1" i="1" dirty="0" err="1">
                <a:solidFill>
                  <a:srgbClr val="0070C0"/>
                </a:solidFill>
              </a:rPr>
              <a:t>i</a:t>
            </a:r>
            <a:r>
              <a:rPr lang="en-US" sz="3600" b="1" i="1" dirty="0">
                <a:solidFill>
                  <a:srgbClr val="0070C0"/>
                </a:solidFill>
              </a:rPr>
              <a:t>-Learn Smart Start WB (page 77) </a:t>
            </a:r>
          </a:p>
          <a:p>
            <a:pPr marL="571500" indent="-571500">
              <a:buFontTx/>
              <a:buChar char="-"/>
            </a:pPr>
            <a:r>
              <a:rPr lang="en-US" sz="3600" i="1" dirty="0">
                <a:solidFill>
                  <a:srgbClr val="0070C0"/>
                </a:solidFill>
              </a:rPr>
              <a:t>Prepare the next lesson (page 115, SB) </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4 </a:t>
            </a:r>
            <a:r>
              <a:rPr lang="en-US" sz="3600" b="1" i="1" dirty="0" err="1">
                <a:solidFill>
                  <a:srgbClr val="0070C0"/>
                </a:solidFill>
              </a:rPr>
              <a:t>i</a:t>
            </a:r>
            <a:r>
              <a:rPr lang="en-US" sz="3600" b="1" i="1" dirty="0">
                <a:solidFill>
                  <a:srgbClr val="0070C0"/>
                </a:solidFill>
              </a:rPr>
              <a:t>-Learn Smart Start DHA App </a:t>
            </a:r>
            <a:r>
              <a:rPr lang="en-US" sz="3600" i="1" dirty="0">
                <a:solidFill>
                  <a:srgbClr val="0070C0"/>
                </a:solidFill>
              </a:rPr>
              <a:t>on</a:t>
            </a:r>
            <a:r>
              <a:rPr lang="en-US" sz="3600" b="1" i="1" dirty="0">
                <a:solidFill>
                  <a:srgbClr val="0070C0"/>
                </a:solidFill>
              </a:rPr>
              <a:t> </a:t>
            </a:r>
            <a:r>
              <a:rPr lang="en-US" sz="3600" b="1" i="1" dirty="0">
                <a:solidFill>
                  <a:srgbClr val="0070C0"/>
                </a:solidFill>
                <a:hlinkClick r:id="rId2"/>
              </a:rPr>
              <a:t>www.eduhome.com.vn</a:t>
            </a:r>
            <a:r>
              <a:rPr lang="en-US" sz="3600" b="1" i="1" dirty="0">
                <a:solidFill>
                  <a:srgbClr val="0070C0"/>
                </a:solidFill>
              </a:rPr>
              <a:t> </a:t>
            </a:r>
            <a:endParaRPr lang="en-US" sz="3600" i="1" dirty="0">
              <a:solidFill>
                <a:srgbClr val="0070C0"/>
              </a:solidFill>
            </a:endParaRPr>
          </a:p>
        </p:txBody>
      </p:sp>
    </p:spTree>
    <p:extLst>
      <p:ext uri="{BB962C8B-B14F-4D97-AF65-F5344CB8AC3E}">
        <p14:creationId xmlns:p14="http://schemas.microsoft.com/office/powerpoint/2010/main" xmlns="" val="280115724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3383" y="410547"/>
            <a:ext cx="3181739" cy="662473"/>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Objectives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36794" y="1073020"/>
            <a:ext cx="11934915" cy="41120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By the end of this lesson, students will be able to </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talk about where people were.</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Vocabulary</a:t>
            </a: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3200" b="0"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movie theater, playground, museum, mall, supermarket, amusement park</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Structure</a:t>
            </a: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 </a:t>
            </a:r>
          </a:p>
          <a:p>
            <a:pPr marL="228600" marR="0" lvl="0" indent="0" algn="l" defTabSz="914400" rtl="0" eaLnBrk="1" fontAlgn="auto" latinLnBrk="0" hangingPunct="1">
              <a:lnSpc>
                <a:spcPct val="107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Where were you </a:t>
            </a:r>
            <a:r>
              <a:rPr kumimoji="0" lang="en-US" sz="3200" b="0" i="1" u="none" strike="noStrike" kern="1200" cap="none" spc="0" normalizeH="0" baseline="0" noProof="0" dirty="0">
                <a:ln>
                  <a:noFill/>
                </a:ln>
                <a:solidFill>
                  <a:srgbClr val="00B0F0"/>
                </a:solidFill>
                <a:effectLst/>
                <a:uLnTx/>
                <a:uFillTx/>
                <a:latin typeface="Calibri" panose="020F0502020204030204"/>
                <a:ea typeface="Times New Roman" panose="02020603050405020304" pitchFamily="18" charset="0"/>
                <a:cs typeface="Times New Roman" panose="02020603050405020304" pitchFamily="18" charset="0"/>
              </a:rPr>
              <a:t>last night</a:t>
            </a:r>
            <a:r>
              <a:rPr kumimoji="0" lang="en-US" sz="3200" b="0"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I was at the </a:t>
            </a:r>
            <a:r>
              <a:rPr kumimoji="0" lang="en-US" sz="3200" b="0" i="1" u="none" strike="noStrike" kern="1200" cap="none" spc="0" normalizeH="0" baseline="0" noProof="0" dirty="0">
                <a:ln>
                  <a:noFill/>
                </a:ln>
                <a:solidFill>
                  <a:srgbClr val="00B0F0"/>
                </a:solidFill>
                <a:effectLst/>
                <a:uLnTx/>
                <a:uFillTx/>
                <a:latin typeface="Calibri" panose="020F0502020204030204"/>
                <a:ea typeface="Times New Roman" panose="02020603050405020304" pitchFamily="18" charset="0"/>
                <a:cs typeface="Times New Roman" panose="02020603050405020304" pitchFamily="18" charset="0"/>
              </a:rPr>
              <a:t>movie theater</a:t>
            </a:r>
            <a:r>
              <a:rPr kumimoji="0" lang="en-US" sz="3200" b="0"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p>
          <a:p>
            <a:pPr marL="228600" marR="0" lvl="0" indent="0" algn="l" defTabSz="914400" rtl="0" eaLnBrk="1" fontAlgn="auto" latinLnBrk="0" hangingPunct="1">
              <a:lnSpc>
                <a:spcPct val="107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Where was </a:t>
            </a:r>
            <a:r>
              <a:rPr kumimoji="0" lang="en-US" sz="3200" b="0" i="1" u="none" strike="noStrike" kern="1200" cap="none" spc="0" normalizeH="0" baseline="0" noProof="0" dirty="0">
                <a:ln>
                  <a:noFill/>
                </a:ln>
                <a:solidFill>
                  <a:srgbClr val="00B0F0"/>
                </a:solidFill>
                <a:effectLst/>
                <a:uLnTx/>
                <a:uFillTx/>
                <a:latin typeface="Calibri" panose="020F0502020204030204"/>
                <a:ea typeface="Times New Roman" panose="02020603050405020304" pitchFamily="18" charset="0"/>
                <a:cs typeface="Times New Roman" panose="02020603050405020304" pitchFamily="18" charset="0"/>
              </a:rPr>
              <a:t>Nick last Saturday</a:t>
            </a:r>
            <a:r>
              <a:rPr kumimoji="0" lang="en-US" sz="3200" b="0"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a:ln>
                  <a:noFill/>
                </a:ln>
                <a:solidFill>
                  <a:srgbClr val="00B0F0"/>
                </a:solidFill>
                <a:effectLst/>
                <a:uLnTx/>
                <a:uFillTx/>
                <a:latin typeface="Calibri" panose="020F0502020204030204"/>
                <a:ea typeface="Times New Roman" panose="02020603050405020304" pitchFamily="18" charset="0"/>
                <a:cs typeface="Times New Roman" panose="02020603050405020304" pitchFamily="18" charset="0"/>
              </a:rPr>
              <a:t>He</a:t>
            </a:r>
            <a:r>
              <a:rPr kumimoji="0" lang="en-US" sz="3200" b="0"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was at the</a:t>
            </a:r>
            <a:r>
              <a:rPr kumimoji="0" lang="en-US" sz="3200" b="0" i="1" u="none" strike="noStrike" kern="1200" cap="none" spc="0" normalizeH="0" baseline="0" noProof="0" dirty="0">
                <a:ln>
                  <a:noFill/>
                </a:ln>
                <a:solidFill>
                  <a:srgbClr val="00B0F0"/>
                </a:solidFill>
                <a:effectLst/>
                <a:uLnTx/>
                <a:uFillTx/>
                <a:latin typeface="Calibri" panose="020F0502020204030204"/>
                <a:ea typeface="Times New Roman" panose="02020603050405020304" pitchFamily="18" charset="0"/>
                <a:cs typeface="Times New Roman" panose="02020603050405020304" pitchFamily="18" charset="0"/>
              </a:rPr>
              <a:t> mall</a:t>
            </a:r>
            <a:r>
              <a:rPr kumimoji="0" lang="en-US" sz="3200" b="0"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7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Where were </a:t>
            </a:r>
            <a:r>
              <a:rPr kumimoji="0" lang="en-US" sz="3200" b="0" i="1" u="none" strike="noStrike" kern="1200" cap="none" spc="0" normalizeH="0" baseline="0" noProof="0" dirty="0">
                <a:ln>
                  <a:noFill/>
                </a:ln>
                <a:solidFill>
                  <a:srgbClr val="00B0F0"/>
                </a:solidFill>
                <a:effectLst/>
                <a:uLnTx/>
                <a:uFillTx/>
                <a:latin typeface="Calibri" panose="020F0502020204030204"/>
                <a:ea typeface="Times New Roman" panose="02020603050405020304" pitchFamily="18" charset="0"/>
                <a:cs typeface="Times New Roman" panose="02020603050405020304" pitchFamily="18" charset="0"/>
              </a:rPr>
              <a:t>Alfie and Mai yesterday</a:t>
            </a:r>
            <a:r>
              <a:rPr kumimoji="0" lang="en-US" sz="3200" b="0"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They were at the </a:t>
            </a:r>
            <a:r>
              <a:rPr kumimoji="0" lang="en-US" sz="3200" b="0" i="1" u="none" strike="noStrike" kern="1200" cap="none" spc="0" normalizeH="0" baseline="0" noProof="0" dirty="0">
                <a:ln>
                  <a:noFill/>
                </a:ln>
                <a:solidFill>
                  <a:srgbClr val="00B0F0"/>
                </a:solidFill>
                <a:effectLst/>
                <a:uLnTx/>
                <a:uFillTx/>
                <a:latin typeface="Calibri" panose="020F0502020204030204"/>
                <a:ea typeface="Times New Roman" panose="02020603050405020304" pitchFamily="18" charset="0"/>
                <a:cs typeface="Times New Roman" panose="02020603050405020304" pitchFamily="18" charset="0"/>
              </a:rPr>
              <a:t>park</a:t>
            </a:r>
            <a:r>
              <a:rPr kumimoji="0" lang="en-US" sz="3200" b="0"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292824686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barn(inVertical)">
                                      <p:cBhvr>
                                        <p:cTn id="20" dur="500"/>
                                        <p:tgtEl>
                                          <p:spTgt spid="3">
                                            <p:txEl>
                                              <p:pRg st="4" end="4"/>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barn(inVertical)">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xmlns="" val="0"/>
              </a:ext>
            </a:extLst>
          </a:blip>
          <a:srcRect b="15358"/>
          <a:stretch/>
        </p:blipFill>
        <p:spPr>
          <a:xfrm>
            <a:off x="-18662" y="0"/>
            <a:ext cx="12192000" cy="6839339"/>
          </a:xfrm>
          <a:prstGeom prst="rect">
            <a:avLst/>
          </a:prstGeom>
        </p:spPr>
      </p:pic>
      <p:sp>
        <p:nvSpPr>
          <p:cNvPr id="3" name="TextBox 2"/>
          <p:cNvSpPr txBox="1"/>
          <p:nvPr/>
        </p:nvSpPr>
        <p:spPr>
          <a:xfrm>
            <a:off x="4557744" y="6051163"/>
            <a:ext cx="3102690"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dirty="0">
                <a:solidFill>
                  <a:srgbClr val="FF0000"/>
                </a:solidFill>
              </a:rPr>
              <a:t>Enjoy your day!</a:t>
            </a:r>
            <a:endParaRPr lang="en-US" dirty="0">
              <a:solidFill>
                <a:srgbClr val="FF0000"/>
              </a:solidFill>
            </a:endParaRPr>
          </a:p>
        </p:txBody>
      </p:sp>
    </p:spTree>
    <p:extLst>
      <p:ext uri="{BB962C8B-B14F-4D97-AF65-F5344CB8AC3E}">
        <p14:creationId xmlns:p14="http://schemas.microsoft.com/office/powerpoint/2010/main" xmlns="" val="16442600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0058400" cy="6858000"/>
          </a:xfrm>
          <a:prstGeom prst="rect">
            <a:avLst/>
          </a:prstGeom>
        </p:spPr>
      </p:pic>
      <p:sp>
        <p:nvSpPr>
          <p:cNvPr id="7" name="Rectangle 6">
            <a:extLst>
              <a:ext uri="{FF2B5EF4-FFF2-40B4-BE49-F238E27FC236}">
                <a16:creationId xmlns:a16="http://schemas.microsoft.com/office/drawing/2014/main" xmlns="" id="{BA386DE9-345A-400C-B2BB-B32B155C2C38}"/>
              </a:ext>
            </a:extLst>
          </p:cNvPr>
          <p:cNvSpPr/>
          <p:nvPr/>
        </p:nvSpPr>
        <p:spPr>
          <a:xfrm>
            <a:off x="8143487"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xmlns="" val="2476888630"/>
      </p:ext>
    </p:extLst>
  </p:cSld>
  <p:clrMapOvr>
    <a:masterClrMapping/>
  </p:clrMapOvr>
  <p:transition spd="med">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uiz Time 2020: Ultimate Trivi - Ứng dụng trên Google Play">
            <a:extLst>
              <a:ext uri="{FF2B5EF4-FFF2-40B4-BE49-F238E27FC236}">
                <a16:creationId xmlns:a16="http://schemas.microsoft.com/office/drawing/2014/main" xmlns="" id="{E791CDA1-BA0D-9772-35AA-5FC320D622FC}"/>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683479" y="500691"/>
            <a:ext cx="5779698" cy="5779698"/>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back to school clipart transparent background cutout PNG &amp; clipart images |  CITYPNG">
            <a:extLst>
              <a:ext uri="{FF2B5EF4-FFF2-40B4-BE49-F238E27FC236}">
                <a16:creationId xmlns:a16="http://schemas.microsoft.com/office/drawing/2014/main" xmlns="" id="{95B63236-1A28-7473-0294-050011AAD3B3}"/>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177809" y="407239"/>
            <a:ext cx="1778402" cy="1456067"/>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xmlns="" id="{42300C40-2922-0394-73A2-FF155A51A24D}"/>
              </a:ext>
            </a:extLst>
          </p:cNvPr>
          <p:cNvSpPr txBox="1"/>
          <p:nvPr/>
        </p:nvSpPr>
        <p:spPr>
          <a:xfrm>
            <a:off x="543464" y="862642"/>
            <a:ext cx="3778370" cy="523220"/>
          </a:xfrm>
          <a:prstGeom prst="rect">
            <a:avLst/>
          </a:prstGeom>
          <a:noFill/>
        </p:spPr>
        <p:txBody>
          <a:bodyPr wrap="square" rtlCol="0">
            <a:spAutoFit/>
          </a:bodyPr>
          <a:lstStyle/>
          <a:p>
            <a:r>
              <a:rPr lang="en-US" sz="2800" b="1" dirty="0">
                <a:solidFill>
                  <a:srgbClr val="CC00CC"/>
                </a:solidFill>
              </a:rPr>
              <a:t>REVIEW: VOCABULARY</a:t>
            </a:r>
          </a:p>
        </p:txBody>
      </p:sp>
    </p:spTree>
    <p:extLst>
      <p:ext uri="{BB962C8B-B14F-4D97-AF65-F5344CB8AC3E}">
        <p14:creationId xmlns:p14="http://schemas.microsoft.com/office/powerpoint/2010/main" xmlns="" val="30347216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963170" y="43178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stadium </a:t>
            </a:r>
          </a:p>
        </p:txBody>
      </p:sp>
      <p:sp>
        <p:nvSpPr>
          <p:cNvPr id="9" name="Rounded Rectangle 8"/>
          <p:cNvSpPr/>
          <p:nvPr/>
        </p:nvSpPr>
        <p:spPr>
          <a:xfrm>
            <a:off x="6570495" y="43178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museum</a:t>
            </a:r>
          </a:p>
        </p:txBody>
      </p:sp>
      <p:sp>
        <p:nvSpPr>
          <p:cNvPr id="12" name="Rounded Rectangle 11"/>
          <p:cNvSpPr/>
          <p:nvPr/>
        </p:nvSpPr>
        <p:spPr>
          <a:xfrm>
            <a:off x="963170" y="54860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alibri" panose="020F0502020204030204"/>
              </a:rPr>
              <a:t>movie theater</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ounded Rectangle 15"/>
          <p:cNvSpPr/>
          <p:nvPr/>
        </p:nvSpPr>
        <p:spPr>
          <a:xfrm>
            <a:off x="6570495" y="54860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school</a:t>
            </a:r>
          </a:p>
        </p:txBody>
      </p:sp>
      <p:sp>
        <p:nvSpPr>
          <p:cNvPr id="21" name="Pentagon 20">
            <a:hlinkClick r:id="" action="ppaction://hlinkshowjump?jump=nextslide"/>
          </p:cNvPr>
          <p:cNvSpPr/>
          <p:nvPr/>
        </p:nvSpPr>
        <p:spPr>
          <a:xfrm>
            <a:off x="9645445"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7030A0"/>
                </a:solidFill>
                <a:effectLst/>
                <a:uLnTx/>
                <a:uFillTx/>
                <a:latin typeface="Calibri" panose="020F0502020204030204"/>
                <a:ea typeface="+mn-ea"/>
                <a:cs typeface="+mn-cs"/>
              </a:rPr>
              <a:t>NEXT</a:t>
            </a:r>
          </a:p>
        </p:txBody>
      </p:sp>
      <p:sp>
        <p:nvSpPr>
          <p:cNvPr id="22" name="Pentagon 21">
            <a:hlinkClick r:id="" action="ppaction://hlinkshowjump?jump=previousslide"/>
          </p:cNvPr>
          <p:cNvSpPr/>
          <p:nvPr/>
        </p:nvSpPr>
        <p:spPr>
          <a:xfrm flipH="1">
            <a:off x="110061"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7030A0"/>
                </a:solidFill>
                <a:effectLst/>
                <a:uLnTx/>
                <a:uFillTx/>
                <a:latin typeface="Calibri" panose="020F0502020204030204"/>
                <a:ea typeface="+mn-ea"/>
                <a:cs typeface="+mn-cs"/>
              </a:rPr>
              <a:t>PRE</a:t>
            </a:r>
            <a:endParaRPr kumimoji="0" lang="en-US" sz="16600" b="1" i="0" u="none" strike="noStrike" kern="1200" cap="none" spc="0" normalizeH="0" baseline="0" noProof="0">
              <a:ln>
                <a:noFill/>
              </a:ln>
              <a:solidFill>
                <a:srgbClr val="7030A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465197B4-56C9-50DC-C1CE-12CB8A4C2A83}"/>
              </a:ext>
            </a:extLst>
          </p:cNvPr>
          <p:cNvPicPr>
            <a:picLocks noChangeAspect="1"/>
          </p:cNvPicPr>
          <p:nvPr/>
        </p:nvPicPr>
        <p:blipFill>
          <a:blip r:embed="rId4">
            <a:extLst>
              <a:ext uri="{BEBA8EAE-BF5A-486C-A8C5-ECC9F3942E4B}">
                <a14:imgProps xmlns:a14="http://schemas.microsoft.com/office/drawing/2010/main" xmlns="">
                  <a14:imgLayer r:embed="rId5">
                    <a14:imgEffect>
                      <a14:artisticGlass/>
                    </a14:imgEffect>
                  </a14:imgLayer>
                </a14:imgProps>
              </a:ext>
            </a:extLst>
          </a:blip>
          <a:stretch>
            <a:fillRect/>
          </a:stretch>
        </p:blipFill>
        <p:spPr>
          <a:xfrm>
            <a:off x="4165912" y="597156"/>
            <a:ext cx="3018112" cy="3308520"/>
          </a:xfrm>
          <a:prstGeom prst="rect">
            <a:avLst/>
          </a:prstGeom>
        </p:spPr>
      </p:pic>
      <p:pic>
        <p:nvPicPr>
          <p:cNvPr id="3" name="Picture 2">
            <a:extLst>
              <a:ext uri="{FF2B5EF4-FFF2-40B4-BE49-F238E27FC236}">
                <a16:creationId xmlns:a16="http://schemas.microsoft.com/office/drawing/2014/main" xmlns="" id="{6E4702EA-315F-6062-93FE-486A2565091D}"/>
              </a:ext>
            </a:extLst>
          </p:cNvPr>
          <p:cNvPicPr>
            <a:picLocks noChangeAspect="1"/>
          </p:cNvPicPr>
          <p:nvPr/>
        </p:nvPicPr>
        <p:blipFill>
          <a:blip r:embed="rId6"/>
          <a:stretch>
            <a:fillRect/>
          </a:stretch>
        </p:blipFill>
        <p:spPr>
          <a:xfrm>
            <a:off x="4165912" y="571579"/>
            <a:ext cx="3018112" cy="3308520"/>
          </a:xfrm>
          <a:prstGeom prst="rect">
            <a:avLst/>
          </a:prstGeom>
        </p:spPr>
      </p:pic>
      <p:sp>
        <p:nvSpPr>
          <p:cNvPr id="7" name="Rectangle 6">
            <a:extLst>
              <a:ext uri="{FF2B5EF4-FFF2-40B4-BE49-F238E27FC236}">
                <a16:creationId xmlns:a16="http://schemas.microsoft.com/office/drawing/2014/main" xmlns="" id="{317BD3A5-3752-85C0-94E5-9BA0C7A3A0AB}"/>
              </a:ext>
            </a:extLst>
          </p:cNvPr>
          <p:cNvSpPr/>
          <p:nvPr/>
        </p:nvSpPr>
        <p:spPr>
          <a:xfrm>
            <a:off x="769487" y="1773879"/>
            <a:ext cx="2012560" cy="9144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rPr>
              <a:t>ANSWER</a:t>
            </a:r>
          </a:p>
        </p:txBody>
      </p:sp>
    </p:spTree>
    <p:extLst>
      <p:ext uri="{BB962C8B-B14F-4D97-AF65-F5344CB8AC3E}">
        <p14:creationId xmlns:p14="http://schemas.microsoft.com/office/powerpoint/2010/main" xmlns="" val="1868921658"/>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mph" presetSubtype="2" fill="hold" nodeType="clickEffect">
                                  <p:stCondLst>
                                    <p:cond delay="0"/>
                                  </p:stCondLst>
                                  <p:childTnLst>
                                    <p:animClr clrSpc="rgb" dir="cw">
                                      <p:cBhvr>
                                        <p:cTn id="12" dur="500" fill="hold"/>
                                        <p:tgtEl>
                                          <p:spTgt spid="6"/>
                                        </p:tgtEl>
                                        <p:attrNameLst>
                                          <p:attrName>fillcolor</p:attrName>
                                        </p:attrNameLst>
                                      </p:cBhvr>
                                      <p:to>
                                        <a:srgbClr val="FF0000"/>
                                      </p:to>
                                    </p:animClr>
                                    <p:set>
                                      <p:cBhvr>
                                        <p:cTn id="13" dur="500" fill="hold"/>
                                        <p:tgtEl>
                                          <p:spTgt spid="6"/>
                                        </p:tgtEl>
                                        <p:attrNameLst>
                                          <p:attrName>fill.type</p:attrName>
                                        </p:attrNameLst>
                                      </p:cBhvr>
                                      <p:to>
                                        <p:strVal val="solid"/>
                                      </p:to>
                                    </p:set>
                                    <p:set>
                                      <p:cBhvr>
                                        <p:cTn id="14" dur="500" fill="hold"/>
                                        <p:tgtEl>
                                          <p:spTgt spid="6"/>
                                        </p:tgtEl>
                                        <p:attrNameLst>
                                          <p:attrName>fill.on</p:attrName>
                                        </p:attrNameLst>
                                      </p:cBhvr>
                                      <p:to>
                                        <p:strVal val="true"/>
                                      </p:to>
                                    </p:set>
                                  </p:childTnLst>
                                  <p:subTnLst>
                                    <p:audio>
                                      <p:cMediaNode>
                                        <p:cTn display="0" masterRel="sameClick">
                                          <p:stCondLst>
                                            <p:cond evt="begin" delay="0">
                                              <p:tn val="11"/>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6"/>
                  </p:tgtEl>
                </p:cond>
              </p:nextCondLst>
            </p:seq>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500" fill="hold"/>
                                        <p:tgtEl>
                                          <p:spTgt spid="9"/>
                                        </p:tgtEl>
                                        <p:attrNameLst>
                                          <p:attrName>fillcolor</p:attrName>
                                        </p:attrNameLst>
                                      </p:cBhvr>
                                      <p:to>
                                        <a:srgbClr val="FF0000"/>
                                      </p:to>
                                    </p:animClr>
                                    <p:set>
                                      <p:cBhvr>
                                        <p:cTn id="20" dur="500" fill="hold"/>
                                        <p:tgtEl>
                                          <p:spTgt spid="9"/>
                                        </p:tgtEl>
                                        <p:attrNameLst>
                                          <p:attrName>fill.type</p:attrName>
                                        </p:attrNameLst>
                                      </p:cBhvr>
                                      <p:to>
                                        <p:strVal val="solid"/>
                                      </p:to>
                                    </p:set>
                                    <p:set>
                                      <p:cBhvr>
                                        <p:cTn id="21" dur="500" fill="hold"/>
                                        <p:tgtEl>
                                          <p:spTgt spid="9"/>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9"/>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12"/>
                                        </p:tgtEl>
                                        <p:attrNameLst>
                                          <p:attrName>fillcolor</p:attrName>
                                        </p:attrNameLst>
                                      </p:cBhvr>
                                      <p:to>
                                        <a:srgbClr val="00B050"/>
                                      </p:to>
                                    </p:animClr>
                                    <p:set>
                                      <p:cBhvr>
                                        <p:cTn id="27" dur="500" fill="hold"/>
                                        <p:tgtEl>
                                          <p:spTgt spid="12"/>
                                        </p:tgtEl>
                                        <p:attrNameLst>
                                          <p:attrName>fill.type</p:attrName>
                                        </p:attrNameLst>
                                      </p:cBhvr>
                                      <p:to>
                                        <p:strVal val="solid"/>
                                      </p:to>
                                    </p:set>
                                    <p:set>
                                      <p:cBhvr>
                                        <p:cTn id="28" dur="500" fill="hold"/>
                                        <p:tgtEl>
                                          <p:spTgt spid="12"/>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16"/>
                                        </p:tgtEl>
                                        <p:attrNameLst>
                                          <p:attrName>fillcolor</p:attrName>
                                        </p:attrNameLst>
                                      </p:cBhvr>
                                      <p:to>
                                        <a:srgbClr val="FF0000"/>
                                      </p:to>
                                    </p:animClr>
                                    <p:set>
                                      <p:cBhvr>
                                        <p:cTn id="34" dur="500" fill="hold"/>
                                        <p:tgtEl>
                                          <p:spTgt spid="16"/>
                                        </p:tgtEl>
                                        <p:attrNameLst>
                                          <p:attrName>fill.type</p:attrName>
                                        </p:attrNameLst>
                                      </p:cBhvr>
                                      <p:to>
                                        <p:strVal val="solid"/>
                                      </p:to>
                                    </p:set>
                                    <p:set>
                                      <p:cBhvr>
                                        <p:cTn id="35" dur="500" fill="hold"/>
                                        <p:tgtEl>
                                          <p:spTgt spid="16"/>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6"/>
                  </p:tgtEl>
                </p:cond>
              </p:nextCondLst>
            </p:seq>
            <p:seq concurrent="1" nextAc="seek">
              <p:cTn id="36" restart="whenNotActive" fill="hold" evtFilter="cancelBubble" nodeType="interactiveSeq">
                <p:stCondLst>
                  <p:cond evt="onClick" delay="0">
                    <p:tgtEl>
                      <p:spTgt spid="7"/>
                    </p:tgtEl>
                  </p:cond>
                </p:stCondLst>
                <p:endSync evt="end" delay="0">
                  <p:rtn val="all"/>
                </p:endSync>
                <p:childTnLst>
                  <p:par>
                    <p:cTn id="37" fill="hold">
                      <p:stCondLst>
                        <p:cond delay="0"/>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barn(inVertical)">
                                      <p:cBhvr>
                                        <p:cTn id="41" dur="500"/>
                                        <p:tgtEl>
                                          <p:spTgt spid="3"/>
                                        </p:tgtEl>
                                      </p:cBhvr>
                                    </p:animEffect>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071454" y="4261110"/>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a:solidFill>
                  <a:prstClr val="white"/>
                </a:solidFill>
                <a:latin typeface="Calibri" panose="020F0502020204030204"/>
              </a:rPr>
              <a:t>stadium</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6678779" y="4261110"/>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alibri" panose="020F0502020204030204"/>
              </a:rPr>
              <a:t>amusement park</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1071454" y="5429384"/>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mall</a:t>
            </a:r>
          </a:p>
        </p:txBody>
      </p:sp>
      <p:sp>
        <p:nvSpPr>
          <p:cNvPr id="16" name="Rounded Rectangle 15"/>
          <p:cNvSpPr/>
          <p:nvPr/>
        </p:nvSpPr>
        <p:spPr>
          <a:xfrm>
            <a:off x="6678779" y="5429384"/>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museum</a:t>
            </a:r>
          </a:p>
        </p:txBody>
      </p:sp>
      <p:sp>
        <p:nvSpPr>
          <p:cNvPr id="7" name="Pentagon 6">
            <a:hlinkClick r:id="" action="ppaction://hlinkshowjump?jump=nextslide"/>
          </p:cNvPr>
          <p:cNvSpPr/>
          <p:nvPr/>
        </p:nvSpPr>
        <p:spPr>
          <a:xfrm>
            <a:off x="9645445"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30A0"/>
                </a:solidFill>
                <a:effectLst/>
                <a:uLnTx/>
                <a:uFillTx/>
                <a:latin typeface="Calibri" panose="020F0502020204030204"/>
                <a:ea typeface="+mn-ea"/>
                <a:cs typeface="+mn-cs"/>
              </a:rPr>
              <a:t>NEXT</a:t>
            </a:r>
          </a:p>
        </p:txBody>
      </p:sp>
      <p:sp>
        <p:nvSpPr>
          <p:cNvPr id="17" name="Pentagon 16">
            <a:hlinkClick r:id="" action="ppaction://hlinkshowjump?jump=previousslide"/>
          </p:cNvPr>
          <p:cNvSpPr/>
          <p:nvPr/>
        </p:nvSpPr>
        <p:spPr>
          <a:xfrm flipH="1">
            <a:off x="110061"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7030A0"/>
                </a:solidFill>
                <a:effectLst/>
                <a:uLnTx/>
                <a:uFillTx/>
                <a:latin typeface="Calibri" panose="020F0502020204030204"/>
                <a:ea typeface="+mn-ea"/>
                <a:cs typeface="+mn-cs"/>
              </a:rPr>
              <a:t>PRE</a:t>
            </a:r>
            <a:endParaRPr kumimoji="0" lang="en-US" sz="16600" b="1"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xmlns="" id="{26ACF97E-70C7-553A-F050-9100AEBC68BB}"/>
              </a:ext>
            </a:extLst>
          </p:cNvPr>
          <p:cNvSpPr/>
          <p:nvPr/>
        </p:nvSpPr>
        <p:spPr>
          <a:xfrm>
            <a:off x="769487" y="1773879"/>
            <a:ext cx="2012560" cy="9144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rPr>
              <a:t>ANSWER</a:t>
            </a:r>
          </a:p>
        </p:txBody>
      </p:sp>
      <p:pic>
        <p:nvPicPr>
          <p:cNvPr id="5" name="Picture 4">
            <a:extLst>
              <a:ext uri="{FF2B5EF4-FFF2-40B4-BE49-F238E27FC236}">
                <a16:creationId xmlns:a16="http://schemas.microsoft.com/office/drawing/2014/main" xmlns="" id="{93733E48-829A-FD36-AF86-46901D3DDFA5}"/>
              </a:ext>
            </a:extLst>
          </p:cNvPr>
          <p:cNvPicPr>
            <a:picLocks noChangeAspect="1"/>
          </p:cNvPicPr>
          <p:nvPr/>
        </p:nvPicPr>
        <p:blipFill>
          <a:blip r:embed="rId4">
            <a:extLst>
              <a:ext uri="{BEBA8EAE-BF5A-486C-A8C5-ECC9F3942E4B}">
                <a14:imgProps xmlns:a14="http://schemas.microsoft.com/office/drawing/2010/main" xmlns="">
                  <a14:imgLayer r:embed="rId5">
                    <a14:imgEffect>
                      <a14:artisticGlass/>
                    </a14:imgEffect>
                  </a14:imgLayer>
                </a14:imgProps>
              </a:ext>
            </a:extLst>
          </a:blip>
          <a:stretch>
            <a:fillRect/>
          </a:stretch>
        </p:blipFill>
        <p:spPr>
          <a:xfrm>
            <a:off x="4403683" y="501734"/>
            <a:ext cx="3384633" cy="3619686"/>
          </a:xfrm>
          <a:prstGeom prst="rect">
            <a:avLst/>
          </a:prstGeom>
        </p:spPr>
      </p:pic>
      <p:pic>
        <p:nvPicPr>
          <p:cNvPr id="8" name="Picture 7">
            <a:extLst>
              <a:ext uri="{FF2B5EF4-FFF2-40B4-BE49-F238E27FC236}">
                <a16:creationId xmlns:a16="http://schemas.microsoft.com/office/drawing/2014/main" xmlns="" id="{85C4CBB4-F7A6-98C5-341C-DDBEE3BE9A94}"/>
              </a:ext>
            </a:extLst>
          </p:cNvPr>
          <p:cNvPicPr>
            <a:picLocks noChangeAspect="1"/>
          </p:cNvPicPr>
          <p:nvPr/>
        </p:nvPicPr>
        <p:blipFill>
          <a:blip r:embed="rId6"/>
          <a:stretch>
            <a:fillRect/>
          </a:stretch>
        </p:blipFill>
        <p:spPr>
          <a:xfrm>
            <a:off x="4294541" y="571579"/>
            <a:ext cx="3384633" cy="3619686"/>
          </a:xfrm>
          <a:prstGeom prst="rect">
            <a:avLst/>
          </a:prstGeom>
        </p:spPr>
      </p:pic>
    </p:spTree>
    <p:extLst>
      <p:ext uri="{BB962C8B-B14F-4D97-AF65-F5344CB8AC3E}">
        <p14:creationId xmlns:p14="http://schemas.microsoft.com/office/powerpoint/2010/main" xmlns="" val="1305011051"/>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mph" presetSubtype="2" fill="hold" nodeType="clickEffect">
                                  <p:stCondLst>
                                    <p:cond delay="0"/>
                                  </p:stCondLst>
                                  <p:childTnLst>
                                    <p:animClr clrSpc="rgb" dir="cw">
                                      <p:cBhvr>
                                        <p:cTn id="12" dur="500" fill="hold"/>
                                        <p:tgtEl>
                                          <p:spTgt spid="6"/>
                                        </p:tgtEl>
                                        <p:attrNameLst>
                                          <p:attrName>fillcolor</p:attrName>
                                        </p:attrNameLst>
                                      </p:cBhvr>
                                      <p:to>
                                        <a:srgbClr val="FF0000"/>
                                      </p:to>
                                    </p:animClr>
                                    <p:set>
                                      <p:cBhvr>
                                        <p:cTn id="13" dur="500" fill="hold"/>
                                        <p:tgtEl>
                                          <p:spTgt spid="6"/>
                                        </p:tgtEl>
                                        <p:attrNameLst>
                                          <p:attrName>fill.type</p:attrName>
                                        </p:attrNameLst>
                                      </p:cBhvr>
                                      <p:to>
                                        <p:strVal val="solid"/>
                                      </p:to>
                                    </p:set>
                                    <p:set>
                                      <p:cBhvr>
                                        <p:cTn id="14" dur="500" fill="hold"/>
                                        <p:tgtEl>
                                          <p:spTgt spid="6"/>
                                        </p:tgtEl>
                                        <p:attrNameLst>
                                          <p:attrName>fill.on</p:attrName>
                                        </p:attrNameLst>
                                      </p:cBhvr>
                                      <p:to>
                                        <p:strVal val="true"/>
                                      </p:to>
                                    </p:set>
                                  </p:childTnLst>
                                  <p:subTnLst>
                                    <p:audio>
                                      <p:cMediaNode>
                                        <p:cTn display="0" masterRel="sameClick">
                                          <p:stCondLst>
                                            <p:cond evt="begin" delay="0">
                                              <p:tn val="11"/>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6"/>
                  </p:tgtEl>
                </p:cond>
              </p:nextCondLst>
            </p:seq>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500" fill="hold"/>
                                        <p:tgtEl>
                                          <p:spTgt spid="9"/>
                                        </p:tgtEl>
                                        <p:attrNameLst>
                                          <p:attrName>fillcolor</p:attrName>
                                        </p:attrNameLst>
                                      </p:cBhvr>
                                      <p:to>
                                        <a:srgbClr val="00B050"/>
                                      </p:to>
                                    </p:animClr>
                                    <p:set>
                                      <p:cBhvr>
                                        <p:cTn id="20" dur="500" fill="hold"/>
                                        <p:tgtEl>
                                          <p:spTgt spid="9"/>
                                        </p:tgtEl>
                                        <p:attrNameLst>
                                          <p:attrName>fill.type</p:attrName>
                                        </p:attrNameLst>
                                      </p:cBhvr>
                                      <p:to>
                                        <p:strVal val="solid"/>
                                      </p:to>
                                    </p:set>
                                    <p:set>
                                      <p:cBhvr>
                                        <p:cTn id="21" dur="500" fill="hold"/>
                                        <p:tgtEl>
                                          <p:spTgt spid="9"/>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12"/>
                                        </p:tgtEl>
                                        <p:attrNameLst>
                                          <p:attrName>fillcolor</p:attrName>
                                        </p:attrNameLst>
                                      </p:cBhvr>
                                      <p:to>
                                        <a:srgbClr val="FF0000"/>
                                      </p:to>
                                    </p:animClr>
                                    <p:set>
                                      <p:cBhvr>
                                        <p:cTn id="27" dur="500" fill="hold"/>
                                        <p:tgtEl>
                                          <p:spTgt spid="12"/>
                                        </p:tgtEl>
                                        <p:attrNameLst>
                                          <p:attrName>fill.type</p:attrName>
                                        </p:attrNameLst>
                                      </p:cBhvr>
                                      <p:to>
                                        <p:strVal val="solid"/>
                                      </p:to>
                                    </p:set>
                                    <p:set>
                                      <p:cBhvr>
                                        <p:cTn id="28" dur="500" fill="hold"/>
                                        <p:tgtEl>
                                          <p:spTgt spid="12"/>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16"/>
                                        </p:tgtEl>
                                        <p:attrNameLst>
                                          <p:attrName>fillcolor</p:attrName>
                                        </p:attrNameLst>
                                      </p:cBhvr>
                                      <p:to>
                                        <a:srgbClr val="FF0000"/>
                                      </p:to>
                                    </p:animClr>
                                    <p:set>
                                      <p:cBhvr>
                                        <p:cTn id="34" dur="500" fill="hold"/>
                                        <p:tgtEl>
                                          <p:spTgt spid="16"/>
                                        </p:tgtEl>
                                        <p:attrNameLst>
                                          <p:attrName>fill.type</p:attrName>
                                        </p:attrNameLst>
                                      </p:cBhvr>
                                      <p:to>
                                        <p:strVal val="solid"/>
                                      </p:to>
                                    </p:set>
                                    <p:set>
                                      <p:cBhvr>
                                        <p:cTn id="35" dur="500" fill="hold"/>
                                        <p:tgtEl>
                                          <p:spTgt spid="16"/>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6"/>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999264" y="428828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park</a:t>
            </a:r>
          </a:p>
        </p:txBody>
      </p:sp>
      <p:sp>
        <p:nvSpPr>
          <p:cNvPr id="9" name="Rounded Rectangle 8"/>
          <p:cNvSpPr/>
          <p:nvPr/>
        </p:nvSpPr>
        <p:spPr>
          <a:xfrm>
            <a:off x="6606589" y="428828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alibri" panose="020F0502020204030204"/>
              </a:rPr>
              <a:t>supermarket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999264" y="5456561"/>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museum</a:t>
            </a:r>
          </a:p>
        </p:txBody>
      </p:sp>
      <p:sp>
        <p:nvSpPr>
          <p:cNvPr id="16" name="Rounded Rectangle 15"/>
          <p:cNvSpPr/>
          <p:nvPr/>
        </p:nvSpPr>
        <p:spPr>
          <a:xfrm>
            <a:off x="6606589" y="5456561"/>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mall</a:t>
            </a:r>
          </a:p>
        </p:txBody>
      </p:sp>
      <p:sp>
        <p:nvSpPr>
          <p:cNvPr id="21" name="Pentagon 20">
            <a:hlinkClick r:id="" action="ppaction://hlinkshowjump?jump=nextslide"/>
          </p:cNvPr>
          <p:cNvSpPr/>
          <p:nvPr/>
        </p:nvSpPr>
        <p:spPr>
          <a:xfrm>
            <a:off x="9645445"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7030A0"/>
                </a:solidFill>
                <a:effectLst/>
                <a:uLnTx/>
                <a:uFillTx/>
                <a:latin typeface="Calibri" panose="020F0502020204030204"/>
                <a:ea typeface="+mn-ea"/>
                <a:cs typeface="+mn-cs"/>
              </a:rPr>
              <a:t>NEXT</a:t>
            </a:r>
          </a:p>
        </p:txBody>
      </p:sp>
      <p:sp>
        <p:nvSpPr>
          <p:cNvPr id="22" name="Pentagon 21">
            <a:hlinkClick r:id="" action="ppaction://hlinkshowjump?jump=previousslide"/>
          </p:cNvPr>
          <p:cNvSpPr/>
          <p:nvPr/>
        </p:nvSpPr>
        <p:spPr>
          <a:xfrm flipH="1">
            <a:off x="110061"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7030A0"/>
                </a:solidFill>
                <a:effectLst/>
                <a:uLnTx/>
                <a:uFillTx/>
                <a:latin typeface="Calibri" panose="020F0502020204030204"/>
                <a:ea typeface="+mn-ea"/>
                <a:cs typeface="+mn-cs"/>
              </a:rPr>
              <a:t>PRE</a:t>
            </a:r>
            <a:endParaRPr kumimoji="0" lang="en-US" sz="16600" b="1" i="0" u="none" strike="noStrike" kern="1200" cap="none" spc="0" normalizeH="0" baseline="0" noProof="0">
              <a:ln>
                <a:noFill/>
              </a:ln>
              <a:solidFill>
                <a:srgbClr val="7030A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66A6D4AA-2DD2-FB68-335B-E6EEFA30D28A}"/>
              </a:ext>
            </a:extLst>
          </p:cNvPr>
          <p:cNvPicPr>
            <a:picLocks noChangeAspect="1"/>
          </p:cNvPicPr>
          <p:nvPr/>
        </p:nvPicPr>
        <p:blipFill>
          <a:blip r:embed="rId4">
            <a:extLst>
              <a:ext uri="{BEBA8EAE-BF5A-486C-A8C5-ECC9F3942E4B}">
                <a14:imgProps xmlns:a14="http://schemas.microsoft.com/office/drawing/2010/main" xmlns="">
                  <a14:imgLayer r:embed="rId5">
                    <a14:imgEffect>
                      <a14:artisticGlass/>
                    </a14:imgEffect>
                  </a14:imgLayer>
                </a14:imgProps>
              </a:ext>
            </a:extLst>
          </a:blip>
          <a:stretch>
            <a:fillRect/>
          </a:stretch>
        </p:blipFill>
        <p:spPr>
          <a:xfrm>
            <a:off x="4095578" y="571579"/>
            <a:ext cx="3424159" cy="3716708"/>
          </a:xfrm>
          <a:prstGeom prst="rect">
            <a:avLst/>
          </a:prstGeom>
        </p:spPr>
      </p:pic>
      <p:pic>
        <p:nvPicPr>
          <p:cNvPr id="3" name="Picture 2">
            <a:extLst>
              <a:ext uri="{FF2B5EF4-FFF2-40B4-BE49-F238E27FC236}">
                <a16:creationId xmlns:a16="http://schemas.microsoft.com/office/drawing/2014/main" xmlns="" id="{ECCEEB28-6A81-47E1-5B27-875B453C2CCC}"/>
              </a:ext>
            </a:extLst>
          </p:cNvPr>
          <p:cNvPicPr>
            <a:picLocks noChangeAspect="1"/>
          </p:cNvPicPr>
          <p:nvPr/>
        </p:nvPicPr>
        <p:blipFill>
          <a:blip r:embed="rId6"/>
          <a:stretch>
            <a:fillRect/>
          </a:stretch>
        </p:blipFill>
        <p:spPr>
          <a:xfrm>
            <a:off x="4095578" y="602673"/>
            <a:ext cx="3424159" cy="3716708"/>
          </a:xfrm>
          <a:prstGeom prst="rect">
            <a:avLst/>
          </a:prstGeom>
        </p:spPr>
      </p:pic>
      <p:sp>
        <p:nvSpPr>
          <p:cNvPr id="7" name="Rectangle 6">
            <a:extLst>
              <a:ext uri="{FF2B5EF4-FFF2-40B4-BE49-F238E27FC236}">
                <a16:creationId xmlns:a16="http://schemas.microsoft.com/office/drawing/2014/main" xmlns="" id="{95D08D35-5848-B27A-8A71-4F0CB4631A8F}"/>
              </a:ext>
            </a:extLst>
          </p:cNvPr>
          <p:cNvSpPr/>
          <p:nvPr/>
        </p:nvSpPr>
        <p:spPr>
          <a:xfrm>
            <a:off x="769487" y="1773879"/>
            <a:ext cx="2012560" cy="9144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rPr>
              <a:t>ANSWER</a:t>
            </a:r>
          </a:p>
        </p:txBody>
      </p:sp>
    </p:spTree>
    <p:extLst>
      <p:ext uri="{BB962C8B-B14F-4D97-AF65-F5344CB8AC3E}">
        <p14:creationId xmlns:p14="http://schemas.microsoft.com/office/powerpoint/2010/main" xmlns="" val="1623310400"/>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mph" presetSubtype="2" fill="hold" nodeType="clickEffect">
                                  <p:stCondLst>
                                    <p:cond delay="0"/>
                                  </p:stCondLst>
                                  <p:childTnLst>
                                    <p:animClr clrSpc="rgb" dir="cw">
                                      <p:cBhvr>
                                        <p:cTn id="12" dur="500" fill="hold"/>
                                        <p:tgtEl>
                                          <p:spTgt spid="6"/>
                                        </p:tgtEl>
                                        <p:attrNameLst>
                                          <p:attrName>fillcolor</p:attrName>
                                        </p:attrNameLst>
                                      </p:cBhvr>
                                      <p:to>
                                        <a:srgbClr val="FF0000"/>
                                      </p:to>
                                    </p:animClr>
                                    <p:set>
                                      <p:cBhvr>
                                        <p:cTn id="13" dur="500" fill="hold"/>
                                        <p:tgtEl>
                                          <p:spTgt spid="6"/>
                                        </p:tgtEl>
                                        <p:attrNameLst>
                                          <p:attrName>fill.type</p:attrName>
                                        </p:attrNameLst>
                                      </p:cBhvr>
                                      <p:to>
                                        <p:strVal val="solid"/>
                                      </p:to>
                                    </p:set>
                                    <p:set>
                                      <p:cBhvr>
                                        <p:cTn id="14" dur="500" fill="hold"/>
                                        <p:tgtEl>
                                          <p:spTgt spid="6"/>
                                        </p:tgtEl>
                                        <p:attrNameLst>
                                          <p:attrName>fill.on</p:attrName>
                                        </p:attrNameLst>
                                      </p:cBhvr>
                                      <p:to>
                                        <p:strVal val="true"/>
                                      </p:to>
                                    </p:set>
                                  </p:childTnLst>
                                  <p:subTnLst>
                                    <p:audio>
                                      <p:cMediaNode>
                                        <p:cTn display="0" masterRel="sameClick">
                                          <p:stCondLst>
                                            <p:cond evt="begin" delay="0">
                                              <p:tn val="11"/>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6"/>
                  </p:tgtEl>
                </p:cond>
              </p:nextCondLst>
            </p:seq>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500" fill="hold"/>
                                        <p:tgtEl>
                                          <p:spTgt spid="9"/>
                                        </p:tgtEl>
                                        <p:attrNameLst>
                                          <p:attrName>fillcolor</p:attrName>
                                        </p:attrNameLst>
                                      </p:cBhvr>
                                      <p:to>
                                        <a:srgbClr val="FF0000"/>
                                      </p:to>
                                    </p:animClr>
                                    <p:set>
                                      <p:cBhvr>
                                        <p:cTn id="20" dur="500" fill="hold"/>
                                        <p:tgtEl>
                                          <p:spTgt spid="9"/>
                                        </p:tgtEl>
                                        <p:attrNameLst>
                                          <p:attrName>fill.type</p:attrName>
                                        </p:attrNameLst>
                                      </p:cBhvr>
                                      <p:to>
                                        <p:strVal val="solid"/>
                                      </p:to>
                                    </p:set>
                                    <p:set>
                                      <p:cBhvr>
                                        <p:cTn id="21" dur="500" fill="hold"/>
                                        <p:tgtEl>
                                          <p:spTgt spid="9"/>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9"/>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12"/>
                                        </p:tgtEl>
                                        <p:attrNameLst>
                                          <p:attrName>fillcolor</p:attrName>
                                        </p:attrNameLst>
                                      </p:cBhvr>
                                      <p:to>
                                        <a:srgbClr val="00B050"/>
                                      </p:to>
                                    </p:animClr>
                                    <p:set>
                                      <p:cBhvr>
                                        <p:cTn id="27" dur="500" fill="hold"/>
                                        <p:tgtEl>
                                          <p:spTgt spid="12"/>
                                        </p:tgtEl>
                                        <p:attrNameLst>
                                          <p:attrName>fill.type</p:attrName>
                                        </p:attrNameLst>
                                      </p:cBhvr>
                                      <p:to>
                                        <p:strVal val="solid"/>
                                      </p:to>
                                    </p:set>
                                    <p:set>
                                      <p:cBhvr>
                                        <p:cTn id="28" dur="500" fill="hold"/>
                                        <p:tgtEl>
                                          <p:spTgt spid="12"/>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16"/>
                                        </p:tgtEl>
                                        <p:attrNameLst>
                                          <p:attrName>fillcolor</p:attrName>
                                        </p:attrNameLst>
                                      </p:cBhvr>
                                      <p:to>
                                        <a:srgbClr val="FF0000"/>
                                      </p:to>
                                    </p:animClr>
                                    <p:set>
                                      <p:cBhvr>
                                        <p:cTn id="34" dur="500" fill="hold"/>
                                        <p:tgtEl>
                                          <p:spTgt spid="16"/>
                                        </p:tgtEl>
                                        <p:attrNameLst>
                                          <p:attrName>fill.type</p:attrName>
                                        </p:attrNameLst>
                                      </p:cBhvr>
                                      <p:to>
                                        <p:strVal val="solid"/>
                                      </p:to>
                                    </p:set>
                                    <p:set>
                                      <p:cBhvr>
                                        <p:cTn id="35" dur="500" fill="hold"/>
                                        <p:tgtEl>
                                          <p:spTgt spid="16"/>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6"/>
                  </p:tgtEl>
                </p:cond>
              </p:nextCondLst>
            </p:seq>
            <p:seq concurrent="1" nextAc="seek">
              <p:cTn id="36" restart="whenNotActive" fill="hold" evtFilter="cancelBubble" nodeType="interactiveSeq">
                <p:stCondLst>
                  <p:cond evt="onClick" delay="0">
                    <p:tgtEl>
                      <p:spTgt spid="7"/>
                    </p:tgtEl>
                  </p:cond>
                </p:stCondLst>
                <p:endSync evt="end" delay="0">
                  <p:rtn val="all"/>
                </p:endSync>
                <p:childTnLst>
                  <p:par>
                    <p:cTn id="37" fill="hold">
                      <p:stCondLst>
                        <p:cond delay="0"/>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barn(inVertical)">
                                      <p:cBhvr>
                                        <p:cTn id="41" dur="500"/>
                                        <p:tgtEl>
                                          <p:spTgt spid="3"/>
                                        </p:tgtEl>
                                      </p:cBhvr>
                                    </p:animEffect>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107549" y="4269696"/>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market</a:t>
            </a:r>
          </a:p>
        </p:txBody>
      </p:sp>
      <p:sp>
        <p:nvSpPr>
          <p:cNvPr id="9" name="Rounded Rectangle 8"/>
          <p:cNvSpPr/>
          <p:nvPr/>
        </p:nvSpPr>
        <p:spPr>
          <a:xfrm>
            <a:off x="6714874" y="4269696"/>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alibri" panose="020F0502020204030204"/>
              </a:rPr>
              <a:t>museum</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1107549" y="5437970"/>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supermarket</a:t>
            </a:r>
          </a:p>
        </p:txBody>
      </p:sp>
      <p:sp>
        <p:nvSpPr>
          <p:cNvPr id="16" name="Rounded Rectangle 15"/>
          <p:cNvSpPr/>
          <p:nvPr/>
        </p:nvSpPr>
        <p:spPr>
          <a:xfrm>
            <a:off x="6714874" y="5437970"/>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alibri" panose="020F0502020204030204"/>
              </a:rPr>
              <a:t>stadium</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Pentagon 18">
            <a:hlinkClick r:id="" action="ppaction://hlinkshowjump?jump=nextslide"/>
          </p:cNvPr>
          <p:cNvSpPr/>
          <p:nvPr/>
        </p:nvSpPr>
        <p:spPr>
          <a:xfrm>
            <a:off x="9645445"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7030A0"/>
                </a:solidFill>
                <a:effectLst/>
                <a:uLnTx/>
                <a:uFillTx/>
                <a:latin typeface="Calibri" panose="020F0502020204030204"/>
                <a:ea typeface="+mn-ea"/>
                <a:cs typeface="+mn-cs"/>
              </a:rPr>
              <a:t>NEXT</a:t>
            </a:r>
          </a:p>
        </p:txBody>
      </p:sp>
      <p:sp>
        <p:nvSpPr>
          <p:cNvPr id="20" name="Pentagon 19">
            <a:hlinkClick r:id="" action="ppaction://hlinkshowjump?jump=previousslide"/>
          </p:cNvPr>
          <p:cNvSpPr/>
          <p:nvPr/>
        </p:nvSpPr>
        <p:spPr>
          <a:xfrm flipH="1">
            <a:off x="110061"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7030A0"/>
                </a:solidFill>
                <a:effectLst/>
                <a:uLnTx/>
                <a:uFillTx/>
                <a:latin typeface="Calibri" panose="020F0502020204030204"/>
                <a:ea typeface="+mn-ea"/>
                <a:cs typeface="+mn-cs"/>
              </a:rPr>
              <a:t>PRE</a:t>
            </a:r>
            <a:endParaRPr kumimoji="0" lang="en-US" sz="16600" b="1"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xmlns="" id="{BAB12B7A-214F-8DB3-0AC7-B89D0736FAE3}"/>
              </a:ext>
            </a:extLst>
          </p:cNvPr>
          <p:cNvSpPr/>
          <p:nvPr/>
        </p:nvSpPr>
        <p:spPr>
          <a:xfrm>
            <a:off x="769487" y="1773879"/>
            <a:ext cx="2012560" cy="9144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rPr>
              <a:t>ANSWER</a:t>
            </a:r>
          </a:p>
        </p:txBody>
      </p:sp>
      <p:pic>
        <p:nvPicPr>
          <p:cNvPr id="3" name="Picture 2">
            <a:extLst>
              <a:ext uri="{FF2B5EF4-FFF2-40B4-BE49-F238E27FC236}">
                <a16:creationId xmlns:a16="http://schemas.microsoft.com/office/drawing/2014/main" xmlns="" id="{8B97005B-351B-036E-901C-3F9F21DCE379}"/>
              </a:ext>
            </a:extLst>
          </p:cNvPr>
          <p:cNvPicPr>
            <a:picLocks noChangeAspect="1"/>
          </p:cNvPicPr>
          <p:nvPr/>
        </p:nvPicPr>
        <p:blipFill>
          <a:blip r:embed="rId4">
            <a:extLst>
              <a:ext uri="{BEBA8EAE-BF5A-486C-A8C5-ECC9F3942E4B}">
                <a14:imgProps xmlns:a14="http://schemas.microsoft.com/office/drawing/2010/main" xmlns="">
                  <a14:imgLayer r:embed="rId5">
                    <a14:imgEffect>
                      <a14:artisticGlass/>
                    </a14:imgEffect>
                  </a14:imgLayer>
                </a14:imgProps>
              </a:ext>
            </a:extLst>
          </a:blip>
          <a:stretch>
            <a:fillRect/>
          </a:stretch>
        </p:blipFill>
        <p:spPr>
          <a:xfrm>
            <a:off x="4560699" y="421236"/>
            <a:ext cx="3213265" cy="3619686"/>
          </a:xfrm>
          <a:prstGeom prst="rect">
            <a:avLst/>
          </a:prstGeom>
        </p:spPr>
      </p:pic>
      <p:pic>
        <p:nvPicPr>
          <p:cNvPr id="7" name="Picture 6">
            <a:extLst>
              <a:ext uri="{FF2B5EF4-FFF2-40B4-BE49-F238E27FC236}">
                <a16:creationId xmlns:a16="http://schemas.microsoft.com/office/drawing/2014/main" xmlns="" id="{96B79304-30B3-03C1-EC12-3D39D113041E}"/>
              </a:ext>
            </a:extLst>
          </p:cNvPr>
          <p:cNvPicPr>
            <a:picLocks noChangeAspect="1"/>
          </p:cNvPicPr>
          <p:nvPr/>
        </p:nvPicPr>
        <p:blipFill>
          <a:blip r:embed="rId6"/>
          <a:stretch>
            <a:fillRect/>
          </a:stretch>
        </p:blipFill>
        <p:spPr>
          <a:xfrm>
            <a:off x="4560698" y="474599"/>
            <a:ext cx="3213265" cy="3619686"/>
          </a:xfrm>
          <a:prstGeom prst="rect">
            <a:avLst/>
          </a:prstGeom>
        </p:spPr>
      </p:pic>
    </p:spTree>
    <p:extLst>
      <p:ext uri="{BB962C8B-B14F-4D97-AF65-F5344CB8AC3E}">
        <p14:creationId xmlns:p14="http://schemas.microsoft.com/office/powerpoint/2010/main" xmlns="" val="2736298812"/>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mph" presetSubtype="2" fill="hold" nodeType="clickEffect">
                                  <p:stCondLst>
                                    <p:cond delay="0"/>
                                  </p:stCondLst>
                                  <p:childTnLst>
                                    <p:animClr clrSpc="rgb" dir="cw">
                                      <p:cBhvr>
                                        <p:cTn id="12" dur="500" fill="hold"/>
                                        <p:tgtEl>
                                          <p:spTgt spid="6"/>
                                        </p:tgtEl>
                                        <p:attrNameLst>
                                          <p:attrName>fillcolor</p:attrName>
                                        </p:attrNameLst>
                                      </p:cBhvr>
                                      <p:to>
                                        <a:srgbClr val="FF0000"/>
                                      </p:to>
                                    </p:animClr>
                                    <p:set>
                                      <p:cBhvr>
                                        <p:cTn id="13" dur="500" fill="hold"/>
                                        <p:tgtEl>
                                          <p:spTgt spid="6"/>
                                        </p:tgtEl>
                                        <p:attrNameLst>
                                          <p:attrName>fill.type</p:attrName>
                                        </p:attrNameLst>
                                      </p:cBhvr>
                                      <p:to>
                                        <p:strVal val="solid"/>
                                      </p:to>
                                    </p:set>
                                    <p:set>
                                      <p:cBhvr>
                                        <p:cTn id="14" dur="500" fill="hold"/>
                                        <p:tgtEl>
                                          <p:spTgt spid="6"/>
                                        </p:tgtEl>
                                        <p:attrNameLst>
                                          <p:attrName>fill.on</p:attrName>
                                        </p:attrNameLst>
                                      </p:cBhvr>
                                      <p:to>
                                        <p:strVal val="true"/>
                                      </p:to>
                                    </p:set>
                                  </p:childTnLst>
                                  <p:subTnLst>
                                    <p:audio>
                                      <p:cMediaNode>
                                        <p:cTn display="0" masterRel="sameClick">
                                          <p:stCondLst>
                                            <p:cond evt="begin" delay="0">
                                              <p:tn val="11"/>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6"/>
                  </p:tgtEl>
                </p:cond>
              </p:nextCondLst>
            </p:seq>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500" fill="hold"/>
                                        <p:tgtEl>
                                          <p:spTgt spid="9"/>
                                        </p:tgtEl>
                                        <p:attrNameLst>
                                          <p:attrName>fillcolor</p:attrName>
                                        </p:attrNameLst>
                                      </p:cBhvr>
                                      <p:to>
                                        <a:srgbClr val="FF0000"/>
                                      </p:to>
                                    </p:animClr>
                                    <p:set>
                                      <p:cBhvr>
                                        <p:cTn id="20" dur="500" fill="hold"/>
                                        <p:tgtEl>
                                          <p:spTgt spid="9"/>
                                        </p:tgtEl>
                                        <p:attrNameLst>
                                          <p:attrName>fill.type</p:attrName>
                                        </p:attrNameLst>
                                      </p:cBhvr>
                                      <p:to>
                                        <p:strVal val="solid"/>
                                      </p:to>
                                    </p:set>
                                    <p:set>
                                      <p:cBhvr>
                                        <p:cTn id="21" dur="500" fill="hold"/>
                                        <p:tgtEl>
                                          <p:spTgt spid="9"/>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9"/>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12"/>
                                        </p:tgtEl>
                                        <p:attrNameLst>
                                          <p:attrName>fillcolor</p:attrName>
                                        </p:attrNameLst>
                                      </p:cBhvr>
                                      <p:to>
                                        <a:srgbClr val="00B050"/>
                                      </p:to>
                                    </p:animClr>
                                    <p:set>
                                      <p:cBhvr>
                                        <p:cTn id="27" dur="500" fill="hold"/>
                                        <p:tgtEl>
                                          <p:spTgt spid="12"/>
                                        </p:tgtEl>
                                        <p:attrNameLst>
                                          <p:attrName>fill.type</p:attrName>
                                        </p:attrNameLst>
                                      </p:cBhvr>
                                      <p:to>
                                        <p:strVal val="solid"/>
                                      </p:to>
                                    </p:set>
                                    <p:set>
                                      <p:cBhvr>
                                        <p:cTn id="28" dur="500" fill="hold"/>
                                        <p:tgtEl>
                                          <p:spTgt spid="12"/>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16"/>
                                        </p:tgtEl>
                                        <p:attrNameLst>
                                          <p:attrName>fillcolor</p:attrName>
                                        </p:attrNameLst>
                                      </p:cBhvr>
                                      <p:to>
                                        <a:srgbClr val="FF0000"/>
                                      </p:to>
                                    </p:animClr>
                                    <p:set>
                                      <p:cBhvr>
                                        <p:cTn id="34" dur="500" fill="hold"/>
                                        <p:tgtEl>
                                          <p:spTgt spid="16"/>
                                        </p:tgtEl>
                                        <p:attrNameLst>
                                          <p:attrName>fill.type</p:attrName>
                                        </p:attrNameLst>
                                      </p:cBhvr>
                                      <p:to>
                                        <p:strVal val="solid"/>
                                      </p:to>
                                    </p:set>
                                    <p:set>
                                      <p:cBhvr>
                                        <p:cTn id="35" dur="500" fill="hold"/>
                                        <p:tgtEl>
                                          <p:spTgt spid="16"/>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6"/>
                  </p:tgtEl>
                </p:cond>
              </p:nextCondLst>
            </p:seq>
            <p:seq concurrent="1" nextAc="seek">
              <p:cTn id="36" restart="whenNotActive" fill="hold" evtFilter="cancelBubble" nodeType="interactiveSeq">
                <p:stCondLst>
                  <p:cond evt="onClick" delay="0">
                    <p:tgtEl>
                      <p:spTgt spid="2"/>
                    </p:tgtEl>
                  </p:cond>
                </p:stCondLst>
                <p:endSync evt="end" delay="0">
                  <p:rtn val="all"/>
                </p:endSync>
                <p:childTnLst>
                  <p:par>
                    <p:cTn id="37" fill="hold">
                      <p:stCondLst>
                        <p:cond delay="0"/>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832</TotalTime>
  <Words>510</Words>
  <Application>Microsoft Office PowerPoint</Application>
  <PresentationFormat>Custom</PresentationFormat>
  <Paragraphs>125</Paragraphs>
  <Slides>30</Slides>
  <Notes>3</Notes>
  <HiddenSlides>0</HiddenSlides>
  <MMClips>0</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Office Theme</vt:lpstr>
      <vt:lpstr>1_Office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Windows User</cp:lastModifiedBy>
  <cp:revision>116</cp:revision>
  <dcterms:created xsi:type="dcterms:W3CDTF">2023-01-31T08:21:18Z</dcterms:created>
  <dcterms:modified xsi:type="dcterms:W3CDTF">2024-04-19T17:49:20Z</dcterms:modified>
</cp:coreProperties>
</file>