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Default Extension="wav" ContentType="audio/x-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0" r:id="rId2"/>
    <p:sldId id="350" r:id="rId3"/>
    <p:sldId id="302" r:id="rId4"/>
    <p:sldId id="292" r:id="rId5"/>
    <p:sldId id="257" r:id="rId6"/>
    <p:sldId id="334" r:id="rId7"/>
    <p:sldId id="306" r:id="rId8"/>
    <p:sldId id="423" r:id="rId9"/>
    <p:sldId id="355" r:id="rId10"/>
    <p:sldId id="417" r:id="rId11"/>
    <p:sldId id="418" r:id="rId12"/>
    <p:sldId id="419" r:id="rId13"/>
    <p:sldId id="420" r:id="rId14"/>
    <p:sldId id="421" r:id="rId15"/>
    <p:sldId id="424" r:id="rId16"/>
    <p:sldId id="394" r:id="rId17"/>
    <p:sldId id="395" r:id="rId18"/>
    <p:sldId id="396" r:id="rId19"/>
    <p:sldId id="397" r:id="rId20"/>
    <p:sldId id="398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25" r:id="rId32"/>
    <p:sldId id="357" r:id="rId33"/>
    <p:sldId id="337" r:id="rId34"/>
    <p:sldId id="426" r:id="rId35"/>
    <p:sldId id="358" r:id="rId36"/>
    <p:sldId id="427" r:id="rId37"/>
    <p:sldId id="385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315" r:id="rId46"/>
    <p:sldId id="428" r:id="rId47"/>
    <p:sldId id="391" r:id="rId48"/>
    <p:sldId id="422" r:id="rId49"/>
    <p:sldId id="331" r:id="rId50"/>
    <p:sldId id="295" r:id="rId51"/>
    <p:sldId id="329" r:id="rId52"/>
    <p:sldId id="34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Võ Thị Xuân Ánh - Viện Ngôn ngữ" initials="VTXÁVNn" lastIdx="1" clrIdx="1">
    <p:extLst>
      <p:ext uri="{19B8F6BF-5375-455C-9EA6-DF929625EA0E}">
        <p15:presenceInfo xmlns:p15="http://schemas.microsoft.com/office/powerpoint/2012/main" xmlns="" userId="S::anh.vtx@vlu.edu.vn::bfdefe93-081c-4d46-b8ce-be47d075cb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C844"/>
    <a:srgbClr val="009900"/>
    <a:srgbClr val="FF3300"/>
    <a:srgbClr val="7030A0"/>
    <a:srgbClr val="FFFF00"/>
    <a:srgbClr val="006699"/>
    <a:srgbClr val="385D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4" autoAdjust="0"/>
    <p:restoredTop sz="84787" autoAdjust="0"/>
  </p:normalViewPr>
  <p:slideViewPr>
    <p:cSldViewPr snapToGrid="0">
      <p:cViewPr varScale="1">
        <p:scale>
          <a:sx n="56" d="100"/>
          <a:sy n="56" d="100"/>
        </p:scale>
        <p:origin x="-12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574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58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72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0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5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997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700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69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39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15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9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53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67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79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07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42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20.png"/><Relationship Id="rId10" Type="http://schemas.microsoft.com/office/2007/relationships/media" Target="../media/media4.mp3"/><Relationship Id="rId4" Type="http://schemas.openxmlformats.org/officeDocument/2006/relationships/image" Target="../media/image16.png"/><Relationship Id="rId9" Type="http://schemas.microsoft.com/office/2007/relationships/media" Target="../media/media3.mp3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21.png"/><Relationship Id="rId10" Type="http://schemas.microsoft.com/office/2007/relationships/media" Target="../media/media4.mp3"/><Relationship Id="rId4" Type="http://schemas.openxmlformats.org/officeDocument/2006/relationships/image" Target="../media/image16.png"/><Relationship Id="rId9" Type="http://schemas.microsoft.com/office/2007/relationships/media" Target="../media/media3.mp3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22.png"/><Relationship Id="rId10" Type="http://schemas.microsoft.com/office/2007/relationships/media" Target="../media/media4.mp3"/><Relationship Id="rId4" Type="http://schemas.openxmlformats.org/officeDocument/2006/relationships/image" Target="../media/image16.png"/><Relationship Id="rId9" Type="http://schemas.microsoft.com/office/2007/relationships/media" Target="../media/media3.mp3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23.png"/><Relationship Id="rId10" Type="http://schemas.microsoft.com/office/2007/relationships/media" Target="../media/media4.mp3"/><Relationship Id="rId4" Type="http://schemas.openxmlformats.org/officeDocument/2006/relationships/image" Target="../media/image16.png"/><Relationship Id="rId9" Type="http://schemas.microsoft.com/office/2007/relationships/media" Target="../media/media3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media" Target="../media/media3.mp3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12" Type="http://schemas.microsoft.com/office/2007/relationships/media" Target="../media/media2.mp3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jpeg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24.png"/><Relationship Id="rId15" Type="http://schemas.microsoft.com/office/2007/relationships/media" Target="../media/media5.mp3"/><Relationship Id="rId10" Type="http://schemas.microsoft.com/office/2007/relationships/media" Target="../media/media1.mp3"/><Relationship Id="rId4" Type="http://schemas.openxmlformats.org/officeDocument/2006/relationships/image" Target="../media/image16.png"/><Relationship Id="rId9" Type="http://schemas.openxmlformats.org/officeDocument/2006/relationships/image" Target="../media/image28.png"/><Relationship Id="rId14" Type="http://schemas.microsoft.com/office/2007/relationships/media" Target="../media/media4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19.jpeg"/><Relationship Id="rId5" Type="http://schemas.openxmlformats.org/officeDocument/2006/relationships/image" Target="../media/image31.png"/><Relationship Id="rId10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microsoft.com/office/2007/relationships/media" Target="../media/media4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11" Type="http://schemas.microsoft.com/office/2007/relationships/media" Target="../media/media3.mp3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11" Type="http://schemas.microsoft.com/office/2007/relationships/media" Target="../media/media2.mp3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11" Type="http://schemas.microsoft.com/office/2007/relationships/media" Target="../media/media1.mp3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11" Type="http://schemas.microsoft.com/office/2007/relationships/media" Target="../media/media5.mp3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media" Target="../media/media4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media" Target="../media/media3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media" Target="../media/media2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media" Target="../media/media1.mp3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media" Target="../media/media5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media" Target="../media/media8.wav"/><Relationship Id="rId3" Type="http://schemas.openxmlformats.org/officeDocument/2006/relationships/image" Target="../media/image46.png"/><Relationship Id="rId7" Type="http://schemas.microsoft.com/office/2007/relationships/media" Target="../media/media7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49.png"/><Relationship Id="rId5" Type="http://schemas.microsoft.com/office/2007/relationships/media" Target="../media/media6.wav"/><Relationship Id="rId10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microsoft.com/office/2007/relationships/media" Target="../media/media9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microsoft.com/office/2007/relationships/media" Target="../media/media5.mp3"/><Relationship Id="rId5" Type="http://schemas.openxmlformats.org/officeDocument/2006/relationships/image" Target="../media/image17.png"/><Relationship Id="rId10" Type="http://schemas.microsoft.com/office/2007/relationships/media" Target="../media/media4.mp3"/><Relationship Id="rId4" Type="http://schemas.openxmlformats.org/officeDocument/2006/relationships/image" Target="../media/image16.png"/><Relationship Id="rId9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113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66587" y="4151124"/>
            <a:ext cx="2717910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təˈmeɪtəʊ</a:t>
            </a:r>
            <a:r>
              <a:rPr lang="en-US" sz="3200" dirty="0"/>
              <a:t>/</a:t>
            </a:r>
          </a:p>
          <a:p>
            <a:pPr algn="ctr"/>
            <a:r>
              <a:rPr lang="en-US" sz="3200" dirty="0" err="1"/>
              <a:t>cà</a:t>
            </a:r>
            <a:r>
              <a:rPr lang="en-US" sz="3200" dirty="0"/>
              <a:t> </a:t>
            </a:r>
            <a:r>
              <a:rPr lang="en-US" sz="3200" dirty="0" err="1"/>
              <a:t>chua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5D53FE-DF5B-49C2-9D96-F07DCC89DB35}"/>
              </a:ext>
            </a:extLst>
          </p:cNvPr>
          <p:cNvSpPr txBox="1"/>
          <p:nvPr/>
        </p:nvSpPr>
        <p:spPr>
          <a:xfrm>
            <a:off x="8366588" y="2635458"/>
            <a:ext cx="2717910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tomato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4AE5BF-8F58-CFBF-2530-800C50C0D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773" y="1635714"/>
            <a:ext cx="4164323" cy="4263868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xmlns="" id="{91251F99-5D94-7CD3-9E7F-CAE43F4E5B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xmlns="" id="{97A34C40-EF9F-6C3D-9AFF-2538DF5E83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xmlns="" id="{C7F52D2A-E254-5591-7CED-E1574072C3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xmlns="" id="{C82C59CA-1F8B-8EB1-0D53-23842BAD7E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xmlns="" id="{7E77E26F-4AD1-3FAB-9CF1-4D224D4511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60867" y="3569427"/>
            <a:ext cx="1630955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eɡ</a:t>
            </a:r>
            <a:r>
              <a:rPr lang="en-US" sz="3200" dirty="0"/>
              <a:t>/</a:t>
            </a:r>
          </a:p>
          <a:p>
            <a:pPr algn="ctr"/>
            <a:r>
              <a:rPr lang="en-US" sz="3200" dirty="0" err="1"/>
              <a:t>trứng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613DFC5-E4EF-4356-BB18-428A91E22365}"/>
              </a:ext>
            </a:extLst>
          </p:cNvPr>
          <p:cNvSpPr txBox="1"/>
          <p:nvPr/>
        </p:nvSpPr>
        <p:spPr>
          <a:xfrm>
            <a:off x="8660866" y="2536973"/>
            <a:ext cx="1630955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egg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CF4641-8EF4-075C-6A89-C0EA2BE7B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36" y="1419890"/>
            <a:ext cx="3818978" cy="4229281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xmlns="" id="{91251F99-5D94-7CD3-9E7F-CAE43F4E5B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xmlns="" id="{97A34C40-EF9F-6C3D-9AFF-2538DF5E83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xmlns="" id="{C7F52D2A-E254-5591-7CED-E1574072C3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xmlns="" id="{C82C59CA-1F8B-8EB1-0D53-23842BAD7E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xmlns="" id="{7E77E26F-4AD1-3FAB-9CF1-4D224D4511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0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7323" y="3790144"/>
            <a:ext cx="2959157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pəˈteɪtəʊ</a:t>
            </a:r>
            <a:r>
              <a:rPr lang="en-US" sz="3200" dirty="0"/>
              <a:t>/</a:t>
            </a:r>
          </a:p>
          <a:p>
            <a:pPr algn="ctr"/>
            <a:r>
              <a:rPr lang="en-US" sz="3200" dirty="0" err="1"/>
              <a:t>khoai</a:t>
            </a:r>
            <a:r>
              <a:rPr lang="en-US" sz="3200" dirty="0"/>
              <a:t> </a:t>
            </a:r>
            <a:r>
              <a:rPr lang="en-US" sz="3200" dirty="0" err="1"/>
              <a:t>tây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CB647D-C73D-4B8A-A616-BB8FF8812DC4}"/>
              </a:ext>
            </a:extLst>
          </p:cNvPr>
          <p:cNvSpPr txBox="1"/>
          <p:nvPr/>
        </p:nvSpPr>
        <p:spPr>
          <a:xfrm>
            <a:off x="6813412" y="2332540"/>
            <a:ext cx="416493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potato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5D28DA-B830-C324-A720-DBD9C09F3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707" y="1763232"/>
            <a:ext cx="3847587" cy="3817761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xmlns="" id="{91251F99-5D94-7CD3-9E7F-CAE43F4E5B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xmlns="" id="{97A34C40-EF9F-6C3D-9AFF-2538DF5E83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xmlns="" id="{C7F52D2A-E254-5591-7CED-E1574072C3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xmlns="" id="{C82C59CA-1F8B-8EB1-0D53-23842BAD7E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xmlns="" id="{7E77E26F-4AD1-3FAB-9CF1-4D224D4511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2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2C3076-0C5C-4E72-8FBD-024F6A8A14B8}"/>
              </a:ext>
            </a:extLst>
          </p:cNvPr>
          <p:cNvSpPr txBox="1"/>
          <p:nvPr/>
        </p:nvSpPr>
        <p:spPr>
          <a:xfrm>
            <a:off x="7044031" y="2687117"/>
            <a:ext cx="4527628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lime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C92237-03F3-4005-A708-FB2855A7556F}"/>
              </a:ext>
            </a:extLst>
          </p:cNvPr>
          <p:cNvSpPr txBox="1"/>
          <p:nvPr/>
        </p:nvSpPr>
        <p:spPr>
          <a:xfrm>
            <a:off x="7320436" y="3783961"/>
            <a:ext cx="3871507" cy="113877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laɪm</a:t>
            </a:r>
            <a:r>
              <a:rPr lang="en-US" sz="3200" dirty="0"/>
              <a:t>/</a:t>
            </a:r>
          </a:p>
          <a:p>
            <a:pPr algn="ctr"/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chanh</a:t>
            </a:r>
            <a:r>
              <a:rPr lang="en-US" sz="3600" dirty="0"/>
              <a:t>(</a:t>
            </a:r>
            <a:r>
              <a:rPr lang="en-US" sz="3600" dirty="0" err="1"/>
              <a:t>xanh</a:t>
            </a:r>
            <a:r>
              <a:rPr lang="en-US" sz="3600" dirty="0"/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4E3471-D8B7-BECF-F679-AAA2CE9F9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440" y="1689201"/>
            <a:ext cx="3657408" cy="3743465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xmlns="" id="{91251F99-5D94-7CD3-9E7F-CAE43F4E5B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xmlns="" id="{97A34C40-EF9F-6C3D-9AFF-2538DF5E83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xmlns="" id="{C7F52D2A-E254-5591-7CED-E1574072C3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xmlns="" id="{C82C59CA-1F8B-8EB1-0D53-23842BAD7E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xmlns="" id="{7E77E26F-4AD1-3FAB-9CF1-4D224D4511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7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onion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ʌnjən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tây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33062" y="52021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təˈmeɪtəʊ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29402" y="520903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eɡ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trứng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17323" y="520903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pəˈteɪtəʊ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tây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5D53FE-DF5B-49C2-9D96-F07DCC89DB35}"/>
              </a:ext>
            </a:extLst>
          </p:cNvPr>
          <p:cNvSpPr txBox="1"/>
          <p:nvPr/>
        </p:nvSpPr>
        <p:spPr>
          <a:xfrm>
            <a:off x="2733063" y="416996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tomato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613DFC5-E4EF-4356-BB18-428A91E22365}"/>
              </a:ext>
            </a:extLst>
          </p:cNvPr>
          <p:cNvSpPr txBox="1"/>
          <p:nvPr/>
        </p:nvSpPr>
        <p:spPr>
          <a:xfrm>
            <a:off x="5116472" y="4176584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egg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CB647D-C73D-4B8A-A616-BB8FF8812DC4}"/>
              </a:ext>
            </a:extLst>
          </p:cNvPr>
          <p:cNvSpPr txBox="1"/>
          <p:nvPr/>
        </p:nvSpPr>
        <p:spPr>
          <a:xfrm>
            <a:off x="7349439" y="4182357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potato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2C3076-0C5C-4E72-8FBD-024F6A8A14B8}"/>
              </a:ext>
            </a:extLst>
          </p:cNvPr>
          <p:cNvSpPr txBox="1"/>
          <p:nvPr/>
        </p:nvSpPr>
        <p:spPr>
          <a:xfrm>
            <a:off x="10049981" y="4116522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C92237-03F3-4005-A708-FB2855A7556F}"/>
              </a:ext>
            </a:extLst>
          </p:cNvPr>
          <p:cNvSpPr txBox="1"/>
          <p:nvPr/>
        </p:nvSpPr>
        <p:spPr>
          <a:xfrm>
            <a:off x="9827172" y="5150305"/>
            <a:ext cx="2130169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laɪm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chanh</a:t>
            </a:r>
            <a:r>
              <a:rPr lang="en-US" sz="2000" dirty="0"/>
              <a:t>(</a:t>
            </a:r>
            <a:r>
              <a:rPr lang="en-US" sz="2000" dirty="0" err="1"/>
              <a:t>xanh</a:t>
            </a:r>
            <a:r>
              <a:rPr lang="en-US" sz="2000" dirty="0"/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DF2CFF-60B2-6601-F476-11ACD7D8FE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180" y="1848017"/>
            <a:ext cx="2034716" cy="2019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4AE5BF-8F58-CFBF-2530-800C50C0D7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2145" y="1908982"/>
            <a:ext cx="1912786" cy="1958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CF4641-8EF4-075C-6A89-C0EA2BE7B1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9849" y="1873319"/>
            <a:ext cx="1844200" cy="2042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5D28DA-B830-C324-A720-DBD9C09F39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14136" y="1910377"/>
            <a:ext cx="1966130" cy="1950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4E3471-D8B7-BECF-F679-AAA2CE9F9C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58592" y="1873319"/>
            <a:ext cx="1943268" cy="1988992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xmlns="" id="{91251F99-5D94-7CD3-9E7F-CAE43F4E5B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xmlns="" id="{97A34C40-EF9F-6C3D-9AFF-2538DF5E83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xmlns="" id="{C7F52D2A-E254-5591-7CED-E1574072C3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xmlns="" id="{C82C59CA-1F8B-8EB1-0D53-23842BAD7E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xmlns="" id="{7E77E26F-4AD1-3FAB-9CF1-4D224D4511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2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81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30" name="potato">
            <a:hlinkClick r:id="" action="ppaction://media"/>
            <a:extLst>
              <a:ext uri="{FF2B5EF4-FFF2-40B4-BE49-F238E27FC236}">
                <a16:creationId xmlns:a16="http://schemas.microsoft.com/office/drawing/2014/main" xmlns="" id="{0C1E19BC-2661-0E6F-371D-0DCE4780979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437703" y="91823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80535" y="890654"/>
            <a:ext cx="1557510" cy="1066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9580" y="5268295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9181" y="5268294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140" y="5241227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66118" y="5241226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28373" y="5268294"/>
            <a:ext cx="533446" cy="5410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6B8E48-1956-138B-D231-9AA95BD27EBB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xmlns="" val="21090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9580" y="5268295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9181" y="5268294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140" y="5241227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2084" y="5195503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18253" y="5195503"/>
            <a:ext cx="533446" cy="541067"/>
          </a:xfrm>
          <a:prstGeom prst="rect">
            <a:avLst/>
          </a:prstGeom>
        </p:spPr>
      </p:pic>
      <p:pic>
        <p:nvPicPr>
          <p:cNvPr id="2" name="egg">
            <a:hlinkClick r:id="" action="ppaction://media"/>
            <a:extLst>
              <a:ext uri="{FF2B5EF4-FFF2-40B4-BE49-F238E27FC236}">
                <a16:creationId xmlns:a16="http://schemas.microsoft.com/office/drawing/2014/main" xmlns="" id="{A9FBD0BA-A42D-5EC0-9073-1BB3DF97514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437703" y="695679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1793" y="557200"/>
            <a:ext cx="1557510" cy="1066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39C979D-47A2-272A-9046-111EA8657DF3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xmlns="" val="1807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66118" y="5241227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9907" y="5195503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140" y="5241227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2084" y="5195503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5341" y="5172640"/>
            <a:ext cx="533446" cy="541067"/>
          </a:xfrm>
          <a:prstGeom prst="rect">
            <a:avLst/>
          </a:prstGeom>
        </p:spPr>
      </p:pic>
      <p:pic>
        <p:nvPicPr>
          <p:cNvPr id="5" name="tomato">
            <a:hlinkClick r:id="" action="ppaction://media"/>
            <a:extLst>
              <a:ext uri="{FF2B5EF4-FFF2-40B4-BE49-F238E27FC236}">
                <a16:creationId xmlns:a16="http://schemas.microsoft.com/office/drawing/2014/main" xmlns="" id="{89B28A38-F740-D8CD-7482-83EE49C0BA5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559289" y="64697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2630" y="422643"/>
            <a:ext cx="1557510" cy="1066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31E0D66-FF8E-775F-A9CA-471B5C34A1B2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xmlns="" val="32867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66118" y="5241227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5504" y="5183811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21938" y="5241227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2084" y="5195503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57788" y="5218364"/>
            <a:ext cx="533446" cy="541067"/>
          </a:xfrm>
          <a:prstGeom prst="rect">
            <a:avLst/>
          </a:prstGeom>
        </p:spPr>
      </p:pic>
      <p:pic>
        <p:nvPicPr>
          <p:cNvPr id="2" name="onion">
            <a:hlinkClick r:id="" action="ppaction://media"/>
            <a:extLst>
              <a:ext uri="{FF2B5EF4-FFF2-40B4-BE49-F238E27FC236}">
                <a16:creationId xmlns:a16="http://schemas.microsoft.com/office/drawing/2014/main" xmlns="" id="{CDB70198-64A4-D0A6-69C1-3651B894E2D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612814" y="679791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2630" y="557200"/>
            <a:ext cx="1557510" cy="1066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EFE005-E9D4-69C2-F5AC-1017E814F8D8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xmlns="" val="2129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213" y="554567"/>
            <a:ext cx="4531254" cy="56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98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C34B768-E0B2-E5D7-771A-00B4A9ACA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306" y="2518896"/>
            <a:ext cx="1821675" cy="166121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7E50E52-E006-15A9-E8A3-708CFA0F6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32562" y="2569079"/>
            <a:ext cx="1923514" cy="1661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279DE0-27BF-306B-B48D-19DF6D51B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8847" y="2571141"/>
            <a:ext cx="1725994" cy="172599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E967EE46-0AA8-85DB-50FD-2AACA99F1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5821" y="2764035"/>
            <a:ext cx="1975007" cy="1655032"/>
          </a:xfrm>
          <a:prstGeom prst="rect">
            <a:avLst/>
          </a:prstGeom>
        </p:spPr>
      </p:pic>
      <p:pic>
        <p:nvPicPr>
          <p:cNvPr id="18" name="Picture 1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B41F4699-A0B6-DED3-9CF5-15E71F606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8409" y="2518896"/>
            <a:ext cx="2302140" cy="20158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9DCA3A-3845-B0CB-644C-7D7C0DBA0BBE}"/>
              </a:ext>
            </a:extLst>
          </p:cNvPr>
          <p:cNvSpPr/>
          <p:nvPr/>
        </p:nvSpPr>
        <p:spPr>
          <a:xfrm>
            <a:off x="1176929" y="4249132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CEF7DA-B524-69B3-AC15-6A02F7903C64}"/>
              </a:ext>
            </a:extLst>
          </p:cNvPr>
          <p:cNvSpPr/>
          <p:nvPr/>
        </p:nvSpPr>
        <p:spPr>
          <a:xfrm>
            <a:off x="3196530" y="428892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6DAD785-AF31-A310-A340-08D74C6DACA7}"/>
              </a:ext>
            </a:extLst>
          </p:cNvPr>
          <p:cNvSpPr/>
          <p:nvPr/>
        </p:nvSpPr>
        <p:spPr>
          <a:xfrm>
            <a:off x="5344489" y="4297135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BAB3C1-9078-968F-0C03-984F86E4B403}"/>
              </a:ext>
            </a:extLst>
          </p:cNvPr>
          <p:cNvSpPr/>
          <p:nvPr/>
        </p:nvSpPr>
        <p:spPr>
          <a:xfrm>
            <a:off x="7795119" y="4242311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F48B49-E259-310D-9D11-C8135E41B977}"/>
              </a:ext>
            </a:extLst>
          </p:cNvPr>
          <p:cNvSpPr/>
          <p:nvPr/>
        </p:nvSpPr>
        <p:spPr>
          <a:xfrm>
            <a:off x="10191528" y="4242310"/>
            <a:ext cx="979714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4DD77C-5274-C36D-E0AD-0D077A1225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66118" y="5241227"/>
            <a:ext cx="594412" cy="495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CAE3D6C-38A3-25E6-872F-A5F334B14A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5504" y="5183811"/>
            <a:ext cx="594412" cy="495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63221BF-B47C-3B29-51F9-6FE2522377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140" y="5195503"/>
            <a:ext cx="594412" cy="4953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09AE27A-81DF-C188-166E-AB580F9B66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2084" y="5195503"/>
            <a:ext cx="594412" cy="4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7DCA22-7903-D669-652A-C04FBA2E0D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31470" y="5130506"/>
            <a:ext cx="533446" cy="541067"/>
          </a:xfrm>
          <a:prstGeom prst="rect">
            <a:avLst/>
          </a:prstGeom>
        </p:spPr>
      </p:pic>
      <p:pic>
        <p:nvPicPr>
          <p:cNvPr id="2" name="lime">
            <a:hlinkClick r:id="" action="ppaction://media"/>
            <a:extLst>
              <a:ext uri="{FF2B5EF4-FFF2-40B4-BE49-F238E27FC236}">
                <a16:creationId xmlns:a16="http://schemas.microsoft.com/office/drawing/2014/main" xmlns="" id="{96FD2F6F-E41C-88CD-47E6-916EADC2B1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0726601" y="782203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7741" y="649752"/>
            <a:ext cx="1557510" cy="1066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DBC123-668E-F39D-2679-612D1F6E80E9}"/>
              </a:ext>
            </a:extLst>
          </p:cNvPr>
          <p:cNvSpPr txBox="1"/>
          <p:nvPr/>
        </p:nvSpPr>
        <p:spPr>
          <a:xfrm>
            <a:off x="3815522" y="1351911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number to check the answer.</a:t>
            </a:r>
          </a:p>
        </p:txBody>
      </p:sp>
    </p:spTree>
    <p:extLst>
      <p:ext uri="{BB962C8B-B14F-4D97-AF65-F5344CB8AC3E}">
        <p14:creationId xmlns:p14="http://schemas.microsoft.com/office/powerpoint/2010/main" xmlns="" val="24512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7658BF-3B81-487F-A73F-4D052B5B8C3D}"/>
              </a:ext>
            </a:extLst>
          </p:cNvPr>
          <p:cNvSpPr txBox="1"/>
          <p:nvPr/>
        </p:nvSpPr>
        <p:spPr>
          <a:xfrm>
            <a:off x="618035" y="598266"/>
            <a:ext cx="845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Listen and write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30" name="potato">
            <a:hlinkClick r:id="" action="ppaction://media"/>
            <a:extLst>
              <a:ext uri="{FF2B5EF4-FFF2-40B4-BE49-F238E27FC236}">
                <a16:creationId xmlns:a16="http://schemas.microsoft.com/office/drawing/2014/main" xmlns="" id="{0C1E19BC-2661-0E6F-371D-0DCE4780979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7703" y="91823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80535" y="890654"/>
            <a:ext cx="1557510" cy="1066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1BEC28-0BBC-0963-9824-00AC6E8595FC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p_t_to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4FB27E-B4B6-11B8-4E42-37DE449FFC4A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p</a:t>
            </a:r>
            <a:r>
              <a:rPr lang="en-US" sz="7200" dirty="0">
                <a:solidFill>
                  <a:srgbClr val="FF0000"/>
                </a:solidFill>
              </a:rPr>
              <a:t>o</a:t>
            </a:r>
            <a:r>
              <a:rPr lang="en-US" sz="7200" dirty="0"/>
              <a:t>t</a:t>
            </a:r>
            <a:r>
              <a:rPr lang="en-US" sz="7200" dirty="0">
                <a:solidFill>
                  <a:srgbClr val="FF0000"/>
                </a:solidFill>
              </a:rPr>
              <a:t>a</a:t>
            </a:r>
            <a:r>
              <a:rPr lang="en-US" sz="7200" dirty="0"/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xmlns="" val="41659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2" name="egg">
            <a:hlinkClick r:id="" action="ppaction://media"/>
            <a:extLst>
              <a:ext uri="{FF2B5EF4-FFF2-40B4-BE49-F238E27FC236}">
                <a16:creationId xmlns:a16="http://schemas.microsoft.com/office/drawing/2014/main" xmlns="" id="{A9FBD0BA-A42D-5EC0-9073-1BB3DF97514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7703" y="695679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1793" y="557200"/>
            <a:ext cx="1557510" cy="1066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7A07714-42BD-F57B-2A2D-79719D81F15D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e_ 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57760B-2B9C-83B8-1BD9-1CCC19CE32D8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</a:t>
            </a:r>
            <a:r>
              <a:rPr lang="en-US" sz="7200" dirty="0">
                <a:solidFill>
                  <a:srgbClr val="FF0000"/>
                </a:solidFill>
              </a:rPr>
              <a:t>gg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D9B62A3-6C64-CDDB-77FF-11031292E448}"/>
              </a:ext>
            </a:extLst>
          </p:cNvPr>
          <p:cNvSpPr txBox="1"/>
          <p:nvPr/>
        </p:nvSpPr>
        <p:spPr>
          <a:xfrm>
            <a:off x="822973" y="614817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Listen and write</a:t>
            </a:r>
          </a:p>
        </p:txBody>
      </p:sp>
    </p:spTree>
    <p:extLst>
      <p:ext uri="{BB962C8B-B14F-4D97-AF65-F5344CB8AC3E}">
        <p14:creationId xmlns:p14="http://schemas.microsoft.com/office/powerpoint/2010/main" xmlns="" val="37825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5" name="tomato">
            <a:hlinkClick r:id="" action="ppaction://media"/>
            <a:extLst>
              <a:ext uri="{FF2B5EF4-FFF2-40B4-BE49-F238E27FC236}">
                <a16:creationId xmlns:a16="http://schemas.microsoft.com/office/drawing/2014/main" xmlns="" id="{89B28A38-F740-D8CD-7482-83EE49C0BA5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559289" y="646972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2630" y="422643"/>
            <a:ext cx="1557510" cy="1066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1A871B-9025-6C31-F99C-329BD6FA87B4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_</a:t>
            </a:r>
            <a:r>
              <a:rPr lang="en-US" sz="7200" dirty="0" err="1">
                <a:solidFill>
                  <a:srgbClr val="FF0000"/>
                </a:solidFill>
              </a:rPr>
              <a:t>om_to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1C343A-A4FA-6D31-3806-94E0B7575721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t</a:t>
            </a:r>
            <a:r>
              <a:rPr lang="en-US" sz="7200" dirty="0"/>
              <a:t>om</a:t>
            </a:r>
            <a:r>
              <a:rPr lang="en-US" sz="7200" dirty="0">
                <a:solidFill>
                  <a:srgbClr val="FF0000"/>
                </a:solidFill>
              </a:rPr>
              <a:t>a</a:t>
            </a:r>
            <a:r>
              <a:rPr lang="en-US" sz="7200" dirty="0"/>
              <a:t>to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BF3C3F8-5201-D2AE-CFFE-CD13B8EB4C2A}"/>
              </a:ext>
            </a:extLst>
          </p:cNvPr>
          <p:cNvSpPr txBox="1"/>
          <p:nvPr/>
        </p:nvSpPr>
        <p:spPr>
          <a:xfrm>
            <a:off x="822973" y="614817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Listen and write</a:t>
            </a:r>
          </a:p>
        </p:txBody>
      </p:sp>
    </p:spTree>
    <p:extLst>
      <p:ext uri="{BB962C8B-B14F-4D97-AF65-F5344CB8AC3E}">
        <p14:creationId xmlns:p14="http://schemas.microsoft.com/office/powerpoint/2010/main" xmlns="" val="15103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2" name="onion">
            <a:hlinkClick r:id="" action="ppaction://media"/>
            <a:extLst>
              <a:ext uri="{FF2B5EF4-FFF2-40B4-BE49-F238E27FC236}">
                <a16:creationId xmlns:a16="http://schemas.microsoft.com/office/drawing/2014/main" xmlns="" id="{CDB70198-64A4-D0A6-69C1-3651B894E2D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12814" y="679791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2630" y="557200"/>
            <a:ext cx="1557510" cy="1066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69CF32-A042-2FE2-B2B8-795D1BFAA46F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o_io</a:t>
            </a:r>
            <a:r>
              <a:rPr lang="en-US" sz="7200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94C962C-BCFB-7350-6222-24AD9CF86272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o</a:t>
            </a:r>
            <a:r>
              <a:rPr lang="en-US" sz="7200" dirty="0">
                <a:solidFill>
                  <a:srgbClr val="FF3300"/>
                </a:solidFill>
              </a:rPr>
              <a:t>n</a:t>
            </a:r>
            <a:r>
              <a:rPr lang="en-US" sz="7200" dirty="0"/>
              <a:t>io</a:t>
            </a:r>
            <a:r>
              <a:rPr lang="en-US" sz="7200" dirty="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245222-D432-8453-2994-D92A1F470153}"/>
              </a:ext>
            </a:extLst>
          </p:cNvPr>
          <p:cNvSpPr txBox="1"/>
          <p:nvPr/>
        </p:nvSpPr>
        <p:spPr>
          <a:xfrm>
            <a:off x="822973" y="614817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Listen and write</a:t>
            </a:r>
          </a:p>
        </p:txBody>
      </p:sp>
    </p:spTree>
    <p:extLst>
      <p:ext uri="{BB962C8B-B14F-4D97-AF65-F5344CB8AC3E}">
        <p14:creationId xmlns:p14="http://schemas.microsoft.com/office/powerpoint/2010/main" xmlns="" val="34625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  <p:pic>
        <p:nvPicPr>
          <p:cNvPr id="2" name="lime">
            <a:hlinkClick r:id="" action="ppaction://media"/>
            <a:extLst>
              <a:ext uri="{FF2B5EF4-FFF2-40B4-BE49-F238E27FC236}">
                <a16:creationId xmlns:a16="http://schemas.microsoft.com/office/drawing/2014/main" xmlns="" id="{96FD2F6F-E41C-88CD-47E6-916EADC2B1D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26601" y="782203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7741" y="649752"/>
            <a:ext cx="1557510" cy="10665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BEE000-0667-8D14-7D0D-152A00BF0CA8}"/>
              </a:ext>
            </a:extLst>
          </p:cNvPr>
          <p:cNvSpPr txBox="1"/>
          <p:nvPr/>
        </p:nvSpPr>
        <p:spPr>
          <a:xfrm>
            <a:off x="4007043" y="2329542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l_m</a:t>
            </a:r>
            <a:r>
              <a:rPr lang="en-US" sz="7200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B6146FE-9356-6780-0C74-9C380594D019}"/>
              </a:ext>
            </a:extLst>
          </p:cNvPr>
          <p:cNvSpPr txBox="1"/>
          <p:nvPr/>
        </p:nvSpPr>
        <p:spPr>
          <a:xfrm>
            <a:off x="4007043" y="4076206"/>
            <a:ext cx="44237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l</a:t>
            </a:r>
            <a:r>
              <a:rPr lang="en-US" sz="7200" dirty="0">
                <a:solidFill>
                  <a:srgbClr val="FF3300"/>
                </a:solidFill>
              </a:rPr>
              <a:t>i</a:t>
            </a:r>
            <a:r>
              <a:rPr lang="en-US" sz="7200" dirty="0"/>
              <a:t>m</a:t>
            </a:r>
            <a:r>
              <a:rPr lang="en-US" sz="7200" dirty="0"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628C9B-7BF2-C28A-F6FE-59AF62CB8E08}"/>
              </a:ext>
            </a:extLst>
          </p:cNvPr>
          <p:cNvSpPr txBox="1"/>
          <p:nvPr/>
        </p:nvSpPr>
        <p:spPr>
          <a:xfrm>
            <a:off x="822973" y="614817"/>
            <a:ext cx="6106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Listen and write</a:t>
            </a:r>
          </a:p>
        </p:txBody>
      </p:sp>
    </p:spTree>
    <p:extLst>
      <p:ext uri="{BB962C8B-B14F-4D97-AF65-F5344CB8AC3E}">
        <p14:creationId xmlns:p14="http://schemas.microsoft.com/office/powerpoint/2010/main" xmlns="" val="23037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1D9EDA-E760-D804-B77C-FA9A8958D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451" y="2408916"/>
            <a:ext cx="4976506" cy="2075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DDE83-6D45-3CB2-73DA-36DF1B8C24C9}"/>
              </a:ext>
            </a:extLst>
          </p:cNvPr>
          <p:cNvSpPr txBox="1"/>
          <p:nvPr/>
        </p:nvSpPr>
        <p:spPr>
          <a:xfrm>
            <a:off x="7674429" y="2841171"/>
            <a:ext cx="124097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egg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AA64D0-0E7A-C0F6-7D8F-A23BC8CBA6D9}"/>
              </a:ext>
            </a:extLst>
          </p:cNvPr>
          <p:cNvSpPr txBox="1"/>
          <p:nvPr/>
        </p:nvSpPr>
        <p:spPr>
          <a:xfrm>
            <a:off x="5909310" y="880110"/>
            <a:ext cx="4183380" cy="646331"/>
          </a:xfrm>
          <a:prstGeom prst="rect">
            <a:avLst/>
          </a:prstGeom>
          <a:solidFill>
            <a:srgbClr val="44C844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Workbook page 80</a:t>
            </a:r>
          </a:p>
        </p:txBody>
      </p:sp>
    </p:spTree>
    <p:extLst>
      <p:ext uri="{BB962C8B-B14F-4D97-AF65-F5344CB8AC3E}">
        <p14:creationId xmlns:p14="http://schemas.microsoft.com/office/powerpoint/2010/main" xmlns="" val="13898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6D499C-39E8-4452-7146-E9051F39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57" y="3170169"/>
            <a:ext cx="9707610" cy="1932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DDE83-6D45-3CB2-73DA-36DF1B8C24C9}"/>
              </a:ext>
            </a:extLst>
          </p:cNvPr>
          <p:cNvSpPr txBox="1"/>
          <p:nvPr/>
        </p:nvSpPr>
        <p:spPr>
          <a:xfrm>
            <a:off x="6760029" y="3170169"/>
            <a:ext cx="2699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tomato</a:t>
            </a:r>
          </a:p>
        </p:txBody>
      </p:sp>
    </p:spTree>
    <p:extLst>
      <p:ext uri="{BB962C8B-B14F-4D97-AF65-F5344CB8AC3E}">
        <p14:creationId xmlns:p14="http://schemas.microsoft.com/office/powerpoint/2010/main" xmlns="" val="19459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8E3D95-0C93-7DE0-58F1-1DBC6CACA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62" y="3170169"/>
            <a:ext cx="10206844" cy="2079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DDE83-6D45-3CB2-73DA-36DF1B8C24C9}"/>
              </a:ext>
            </a:extLst>
          </p:cNvPr>
          <p:cNvSpPr txBox="1"/>
          <p:nvPr/>
        </p:nvSpPr>
        <p:spPr>
          <a:xfrm>
            <a:off x="6760029" y="3170169"/>
            <a:ext cx="2699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potato</a:t>
            </a:r>
          </a:p>
        </p:txBody>
      </p:sp>
    </p:spTree>
    <p:extLst>
      <p:ext uri="{BB962C8B-B14F-4D97-AF65-F5344CB8AC3E}">
        <p14:creationId xmlns:p14="http://schemas.microsoft.com/office/powerpoint/2010/main" xmlns="" val="8026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8E6A18-CDD2-33DE-F191-E56B1DF1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" y="3747358"/>
            <a:ext cx="11132820" cy="1947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DDE83-6D45-3CB2-73DA-36DF1B8C24C9}"/>
              </a:ext>
            </a:extLst>
          </p:cNvPr>
          <p:cNvSpPr txBox="1"/>
          <p:nvPr/>
        </p:nvSpPr>
        <p:spPr>
          <a:xfrm>
            <a:off x="6817179" y="3890259"/>
            <a:ext cx="2699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lime</a:t>
            </a:r>
          </a:p>
        </p:txBody>
      </p:sp>
    </p:spTree>
    <p:extLst>
      <p:ext uri="{BB962C8B-B14F-4D97-AF65-F5344CB8AC3E}">
        <p14:creationId xmlns:p14="http://schemas.microsoft.com/office/powerpoint/2010/main" xmlns="" val="16703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213308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009900"/>
                </a:solidFill>
              </a:rPr>
              <a:t>onion, tomato, egg, potato, lime</a:t>
            </a:r>
            <a:endParaRPr lang="en-US" sz="3600" dirty="0">
              <a:solidFill>
                <a:srgbClr val="0099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learn and practice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Are there any…?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there are (some…) / No, there aren’t.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Is there…?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Yes, there is (a/an…) / No, there isn’t.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E334C9-F202-ACC5-F226-A107CA8D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89" y="3290176"/>
            <a:ext cx="9639735" cy="2049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1BC7D7-6E0C-726F-EA84-411F3D83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82" y="596494"/>
            <a:ext cx="4317109" cy="1450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DDE83-6D45-3CB2-73DA-36DF1B8C24C9}"/>
              </a:ext>
            </a:extLst>
          </p:cNvPr>
          <p:cNvSpPr txBox="1"/>
          <p:nvPr/>
        </p:nvSpPr>
        <p:spPr>
          <a:xfrm>
            <a:off x="6920049" y="3484093"/>
            <a:ext cx="26996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onion</a:t>
            </a:r>
          </a:p>
        </p:txBody>
      </p:sp>
    </p:spTree>
    <p:extLst>
      <p:ext uri="{BB962C8B-B14F-4D97-AF65-F5344CB8AC3E}">
        <p14:creationId xmlns:p14="http://schemas.microsoft.com/office/powerpoint/2010/main" xmlns="" val="7618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Early 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88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28B21D-BB98-0B2D-BDCF-2CE5F737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1"/>
            <a:ext cx="12192000" cy="43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574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90979" y="152400"/>
            <a:ext cx="6712792" cy="6487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>
                <a:solidFill>
                  <a:schemeClr val="bg1"/>
                </a:solidFill>
              </a:rPr>
              <a:t>Are there any…?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- Yes, there are (some…)/ No, there aren’t.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Is there…?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- Yes, there is (a/an…)/No, there isn’t.</a:t>
            </a:r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197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E562EC-8579-E0AA-CDF0-CA01111FC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82" y="636480"/>
            <a:ext cx="6843761" cy="963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2DFD0-889B-20D9-A611-2246459C6D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8126" y="3746994"/>
            <a:ext cx="1223047" cy="12561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404602-94AC-E96A-2A7A-9C2550D1D14A}"/>
              </a:ext>
            </a:extLst>
          </p:cNvPr>
          <p:cNvSpPr txBox="1"/>
          <p:nvPr/>
        </p:nvSpPr>
        <p:spPr>
          <a:xfrm>
            <a:off x="245920" y="2823424"/>
            <a:ext cx="7447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Are there </a:t>
            </a:r>
            <a:r>
              <a:rPr lang="en-US" sz="4400" dirty="0">
                <a:solidFill>
                  <a:schemeClr val="accent1"/>
                </a:solidFill>
              </a:rPr>
              <a:t>any tomatoes</a:t>
            </a:r>
            <a:r>
              <a:rPr lang="en-US" sz="44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950680-3929-65DA-681B-0E55E3A2796B}"/>
              </a:ext>
            </a:extLst>
          </p:cNvPr>
          <p:cNvSpPr txBox="1"/>
          <p:nvPr/>
        </p:nvSpPr>
        <p:spPr>
          <a:xfrm>
            <a:off x="279221" y="5161002"/>
            <a:ext cx="7413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Is there </a:t>
            </a:r>
            <a:r>
              <a:rPr lang="en-US" sz="4400" dirty="0">
                <a:solidFill>
                  <a:schemeClr val="accent1"/>
                </a:solidFill>
              </a:rPr>
              <a:t>an onion</a:t>
            </a:r>
            <a:r>
              <a:rPr lang="en-US" sz="44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175CAF-6717-B3D2-CD0F-6C05048523F4}"/>
              </a:ext>
            </a:extLst>
          </p:cNvPr>
          <p:cNvSpPr txBox="1"/>
          <p:nvPr/>
        </p:nvSpPr>
        <p:spPr>
          <a:xfrm>
            <a:off x="6301279" y="2471351"/>
            <a:ext cx="6388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 Yes, there are (</a:t>
            </a:r>
            <a:r>
              <a:rPr lang="en-US" sz="4400" dirty="0">
                <a:solidFill>
                  <a:schemeClr val="accent1"/>
                </a:solidFill>
              </a:rPr>
              <a:t>some tomatoes</a:t>
            </a:r>
            <a:r>
              <a:rPr lang="en-US" sz="4400" dirty="0"/>
              <a:t>)</a:t>
            </a:r>
          </a:p>
          <a:p>
            <a:r>
              <a:rPr lang="en-US" sz="4400" dirty="0"/>
              <a:t>- No, there aren’t.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93B3C2-09A5-38F6-0068-2957AB2188F6}"/>
              </a:ext>
            </a:extLst>
          </p:cNvPr>
          <p:cNvSpPr txBox="1"/>
          <p:nvPr/>
        </p:nvSpPr>
        <p:spPr>
          <a:xfrm>
            <a:off x="6375152" y="4997797"/>
            <a:ext cx="8321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 Yes, there is (</a:t>
            </a:r>
            <a:r>
              <a:rPr lang="en-US" sz="4400" dirty="0">
                <a:solidFill>
                  <a:schemeClr val="accent1"/>
                </a:solidFill>
              </a:rPr>
              <a:t>an onion</a:t>
            </a:r>
            <a:r>
              <a:rPr lang="en-US" sz="4400" dirty="0"/>
              <a:t>).</a:t>
            </a:r>
          </a:p>
          <a:p>
            <a:r>
              <a:rPr lang="en-US" sz="4400" dirty="0"/>
              <a:t>- No, there isn’t.</a:t>
            </a:r>
          </a:p>
        </p:txBody>
      </p:sp>
      <p:pic>
        <p:nvPicPr>
          <p:cNvPr id="15" name="53-1">
            <a:hlinkClick r:id="" action="ppaction://media"/>
            <a:extLst>
              <a:ext uri="{FF2B5EF4-FFF2-40B4-BE49-F238E27FC236}">
                <a16:creationId xmlns:a16="http://schemas.microsoft.com/office/drawing/2014/main" xmlns="" id="{017FC304-9B78-0DAC-11B4-FCEBD217017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50802" y="1166516"/>
            <a:ext cx="487363" cy="487363"/>
          </a:xfrm>
          <a:prstGeom prst="rect">
            <a:avLst/>
          </a:prstGeom>
        </p:spPr>
      </p:pic>
      <p:pic>
        <p:nvPicPr>
          <p:cNvPr id="16" name="53-2">
            <a:hlinkClick r:id="" action="ppaction://media"/>
            <a:extLst>
              <a:ext uri="{FF2B5EF4-FFF2-40B4-BE49-F238E27FC236}">
                <a16:creationId xmlns:a16="http://schemas.microsoft.com/office/drawing/2014/main" xmlns="" id="{CD9D4D93-F3B0-0814-1437-A5C8CF31F2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18785" y="1072993"/>
            <a:ext cx="487363" cy="487363"/>
          </a:xfrm>
          <a:prstGeom prst="rect">
            <a:avLst/>
          </a:prstGeom>
        </p:spPr>
      </p:pic>
      <p:pic>
        <p:nvPicPr>
          <p:cNvPr id="17" name="53-3">
            <a:hlinkClick r:id="" action="ppaction://media"/>
            <a:extLst>
              <a:ext uri="{FF2B5EF4-FFF2-40B4-BE49-F238E27FC236}">
                <a16:creationId xmlns:a16="http://schemas.microsoft.com/office/drawing/2014/main" xmlns="" id="{DBC9D06E-FC09-C4AB-67F6-C078B66B31B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84793" y="1141881"/>
            <a:ext cx="487363" cy="487363"/>
          </a:xfrm>
          <a:prstGeom prst="rect">
            <a:avLst/>
          </a:prstGeom>
        </p:spPr>
      </p:pic>
      <p:pic>
        <p:nvPicPr>
          <p:cNvPr id="18" name="53-4">
            <a:hlinkClick r:id="" action="ppaction://media"/>
            <a:extLst>
              <a:ext uri="{FF2B5EF4-FFF2-40B4-BE49-F238E27FC236}">
                <a16:creationId xmlns:a16="http://schemas.microsoft.com/office/drawing/2014/main" xmlns="" id="{F5050886-7803-DE00-FABC-C952B247F8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84793" y="1117247"/>
            <a:ext cx="487363" cy="487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6D9AE4D-4406-7D81-6FD7-788D9D4805E5}"/>
              </a:ext>
            </a:extLst>
          </p:cNvPr>
          <p:cNvSpPr txBox="1"/>
          <p:nvPr/>
        </p:nvSpPr>
        <p:spPr>
          <a:xfrm>
            <a:off x="4284873" y="1512451"/>
            <a:ext cx="559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Click on each sentence to listen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57869" y="506190"/>
            <a:ext cx="1950889" cy="1851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366" y="405182"/>
            <a:ext cx="2220063" cy="22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7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8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790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E468EE-972B-24AA-FD2D-EE6A2C46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4" y="1217950"/>
            <a:ext cx="11991672" cy="47691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18D59A5-487B-61A4-7EE7-461121B58014}"/>
              </a:ext>
            </a:extLst>
          </p:cNvPr>
          <p:cNvCxnSpPr>
            <a:cxnSpLocks/>
          </p:cNvCxnSpPr>
          <p:nvPr/>
        </p:nvCxnSpPr>
        <p:spPr>
          <a:xfrm>
            <a:off x="6400800" y="3037114"/>
            <a:ext cx="2460171" cy="179614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B776A3-A5B7-BE02-9412-4EB1A5C4FD11}"/>
              </a:ext>
            </a:extLst>
          </p:cNvPr>
          <p:cNvCxnSpPr/>
          <p:nvPr/>
        </p:nvCxnSpPr>
        <p:spPr>
          <a:xfrm flipV="1">
            <a:off x="6444343" y="2993571"/>
            <a:ext cx="2416628" cy="6422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C84CE8B-2404-706C-B1CC-594C8BEAEDBC}"/>
              </a:ext>
            </a:extLst>
          </p:cNvPr>
          <p:cNvCxnSpPr/>
          <p:nvPr/>
        </p:nvCxnSpPr>
        <p:spPr>
          <a:xfrm flipV="1">
            <a:off x="6400800" y="2373086"/>
            <a:ext cx="2416629" cy="18396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B804665-5D3E-C70D-BE56-697C16F21F45}"/>
              </a:ext>
            </a:extLst>
          </p:cNvPr>
          <p:cNvCxnSpPr/>
          <p:nvPr/>
        </p:nvCxnSpPr>
        <p:spPr>
          <a:xfrm>
            <a:off x="6400800" y="4778829"/>
            <a:ext cx="2416629" cy="6749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36E01BE-E281-E229-81FE-5900116D3880}"/>
              </a:ext>
            </a:extLst>
          </p:cNvPr>
          <p:cNvCxnSpPr/>
          <p:nvPr/>
        </p:nvCxnSpPr>
        <p:spPr>
          <a:xfrm flipV="1">
            <a:off x="6400800" y="3597729"/>
            <a:ext cx="2416629" cy="18137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35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562D8F-D0B9-86F2-C2A3-8C7D652E1A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6823" y="1045029"/>
            <a:ext cx="11318353" cy="4153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53A9C0-224A-8F28-B628-7BB3162791C9}"/>
              </a:ext>
            </a:extLst>
          </p:cNvPr>
          <p:cNvSpPr txBox="1"/>
          <p:nvPr/>
        </p:nvSpPr>
        <p:spPr>
          <a:xfrm>
            <a:off x="5909310" y="880110"/>
            <a:ext cx="4183380" cy="646331"/>
          </a:xfrm>
          <a:prstGeom prst="rect">
            <a:avLst/>
          </a:prstGeom>
          <a:solidFill>
            <a:srgbClr val="44C844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Workbook page 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1B7C3D-4D8D-E3B6-3022-5B63D8FA1C5E}"/>
              </a:ext>
            </a:extLst>
          </p:cNvPr>
          <p:cNvSpPr txBox="1"/>
          <p:nvPr/>
        </p:nvSpPr>
        <p:spPr>
          <a:xfrm>
            <a:off x="7358743" y="2953665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B7EAFB-45AB-5BDB-5CBC-DDE26F4832C4}"/>
              </a:ext>
            </a:extLst>
          </p:cNvPr>
          <p:cNvSpPr txBox="1"/>
          <p:nvPr/>
        </p:nvSpPr>
        <p:spPr>
          <a:xfrm>
            <a:off x="6776707" y="3577800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03E523-A452-60AB-1C1A-F4EFBACD7901}"/>
              </a:ext>
            </a:extLst>
          </p:cNvPr>
          <p:cNvSpPr txBox="1"/>
          <p:nvPr/>
        </p:nvSpPr>
        <p:spPr>
          <a:xfrm>
            <a:off x="9556960" y="3613205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eggs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87872C-CE77-9839-97EA-5C295D581030}"/>
              </a:ext>
            </a:extLst>
          </p:cNvPr>
          <p:cNvSpPr txBox="1"/>
          <p:nvPr/>
        </p:nvSpPr>
        <p:spPr>
          <a:xfrm>
            <a:off x="8088086" y="4261007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xmlns="" val="2340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4DC082-80C7-8962-FF30-0763CB79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2" y="1483616"/>
            <a:ext cx="11303112" cy="3567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D2AEB7-152D-328A-2A3D-EC6AD164E39A}"/>
              </a:ext>
            </a:extLst>
          </p:cNvPr>
          <p:cNvSpPr txBox="1"/>
          <p:nvPr/>
        </p:nvSpPr>
        <p:spPr>
          <a:xfrm>
            <a:off x="8577943" y="1788893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EE8300-81D5-7EE1-2CC3-72B74FED7CF8}"/>
              </a:ext>
            </a:extLst>
          </p:cNvPr>
          <p:cNvSpPr txBox="1"/>
          <p:nvPr/>
        </p:nvSpPr>
        <p:spPr>
          <a:xfrm>
            <a:off x="8175172" y="2558334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isn’t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5F35B8-C27D-3F15-BE4F-4AE0C8A3DE1B}"/>
              </a:ext>
            </a:extLst>
          </p:cNvPr>
          <p:cNvSpPr txBox="1"/>
          <p:nvPr/>
        </p:nvSpPr>
        <p:spPr>
          <a:xfrm>
            <a:off x="6525986" y="3418305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C47EBC-B90B-51E1-9A3D-F2A90F38FB45}"/>
              </a:ext>
            </a:extLst>
          </p:cNvPr>
          <p:cNvSpPr txBox="1"/>
          <p:nvPr/>
        </p:nvSpPr>
        <p:spPr>
          <a:xfrm>
            <a:off x="9566841" y="3418305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tomatoes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841E4F-D41F-289D-F074-4B388AF59AD2}"/>
              </a:ext>
            </a:extLst>
          </p:cNvPr>
          <p:cNvSpPr txBox="1"/>
          <p:nvPr/>
        </p:nvSpPr>
        <p:spPr>
          <a:xfrm>
            <a:off x="8175172" y="4187746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xmlns="" val="35158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ED4455-69B5-3FD6-1D68-686B2512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7" y="1426029"/>
            <a:ext cx="11669484" cy="3248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E5EC00-1199-829E-3363-A36D537BDE54}"/>
              </a:ext>
            </a:extLst>
          </p:cNvPr>
          <p:cNvSpPr txBox="1"/>
          <p:nvPr/>
        </p:nvSpPr>
        <p:spPr>
          <a:xfrm>
            <a:off x="7315200" y="1527637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10492B-A31E-5BD9-61E3-69366846197C}"/>
              </a:ext>
            </a:extLst>
          </p:cNvPr>
          <p:cNvSpPr txBox="1"/>
          <p:nvPr/>
        </p:nvSpPr>
        <p:spPr>
          <a:xfrm>
            <a:off x="8088086" y="2297078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aren’t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83F3D7-87A0-331C-755A-FEC93F916A75}"/>
              </a:ext>
            </a:extLst>
          </p:cNvPr>
          <p:cNvSpPr txBox="1"/>
          <p:nvPr/>
        </p:nvSpPr>
        <p:spPr>
          <a:xfrm>
            <a:off x="8414658" y="2917564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onion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72122A-4BC9-A2F0-BD03-1E4E66286FC4}"/>
              </a:ext>
            </a:extLst>
          </p:cNvPr>
          <p:cNvSpPr txBox="1"/>
          <p:nvPr/>
        </p:nvSpPr>
        <p:spPr>
          <a:xfrm>
            <a:off x="8414658" y="3698083"/>
            <a:ext cx="410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is </a:t>
            </a:r>
          </a:p>
        </p:txBody>
      </p:sp>
    </p:spTree>
    <p:extLst>
      <p:ext uri="{BB962C8B-B14F-4D97-AF65-F5344CB8AC3E}">
        <p14:creationId xmlns:p14="http://schemas.microsoft.com/office/powerpoint/2010/main" xmlns="" val="12512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3D235-DE2D-1F45-6722-7FDDB3C948E2}"/>
              </a:ext>
            </a:extLst>
          </p:cNvPr>
          <p:cNvSpPr txBox="1"/>
          <p:nvPr/>
        </p:nvSpPr>
        <p:spPr>
          <a:xfrm>
            <a:off x="968829" y="827314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76C0B1-FD5A-9BB3-8657-F25257663446}"/>
              </a:ext>
            </a:extLst>
          </p:cNvPr>
          <p:cNvSpPr txBox="1"/>
          <p:nvPr/>
        </p:nvSpPr>
        <p:spPr>
          <a:xfrm>
            <a:off x="1785256" y="2122714"/>
            <a:ext cx="8251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Are there any_________________?</a:t>
            </a:r>
          </a:p>
          <a:p>
            <a:r>
              <a:rPr lang="en-US" sz="4400" dirty="0"/>
              <a:t>Yes, _____________________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5E2B2879-A180-FB20-4E6F-C584291C47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8049" y="3890496"/>
            <a:ext cx="1821675" cy="1661217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4456379D-49BD-6EC2-01ED-3C13806988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1021" y="3890496"/>
            <a:ext cx="1821675" cy="1661217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435552B9-2557-6B2F-FC0E-D4826686B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2335" y="4053781"/>
            <a:ext cx="1821675" cy="1661217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48E60140-BD1D-BA45-58E5-75C3CDA0DB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6963" y="4053781"/>
            <a:ext cx="1821675" cy="1661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E6D934-F460-2CBD-3FFF-CFD201369A81}"/>
              </a:ext>
            </a:extLst>
          </p:cNvPr>
          <p:cNvSpPr txBox="1"/>
          <p:nvPr/>
        </p:nvSpPr>
        <p:spPr>
          <a:xfrm>
            <a:off x="6221524" y="2010411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tomatoes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7E67BE-E9EE-D5D9-B18C-0CFE813414F3}"/>
              </a:ext>
            </a:extLst>
          </p:cNvPr>
          <p:cNvSpPr txBox="1"/>
          <p:nvPr/>
        </p:nvSpPr>
        <p:spPr>
          <a:xfrm>
            <a:off x="3641610" y="2716363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are</a:t>
            </a:r>
          </a:p>
        </p:txBody>
      </p:sp>
    </p:spTree>
    <p:extLst>
      <p:ext uri="{BB962C8B-B14F-4D97-AF65-F5344CB8AC3E}">
        <p14:creationId xmlns:p14="http://schemas.microsoft.com/office/powerpoint/2010/main" xmlns="" val="4590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3D235-DE2D-1F45-6722-7FDDB3C948E2}"/>
              </a:ext>
            </a:extLst>
          </p:cNvPr>
          <p:cNvSpPr txBox="1"/>
          <p:nvPr/>
        </p:nvSpPr>
        <p:spPr>
          <a:xfrm>
            <a:off x="856235" y="776514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76C0B1-FD5A-9BB3-8657-F25257663446}"/>
              </a:ext>
            </a:extLst>
          </p:cNvPr>
          <p:cNvSpPr txBox="1"/>
          <p:nvPr/>
        </p:nvSpPr>
        <p:spPr>
          <a:xfrm>
            <a:off x="1785256" y="2122714"/>
            <a:ext cx="8251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Are there any_________________?</a:t>
            </a:r>
          </a:p>
          <a:p>
            <a:r>
              <a:rPr lang="en-US" sz="4400" dirty="0"/>
              <a:t>No, 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E6D934-F460-2CBD-3FFF-CFD201369A81}"/>
              </a:ext>
            </a:extLst>
          </p:cNvPr>
          <p:cNvSpPr txBox="1"/>
          <p:nvPr/>
        </p:nvSpPr>
        <p:spPr>
          <a:xfrm>
            <a:off x="6221524" y="2010411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potatoes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7E67BE-E9EE-D5D9-B18C-0CFE813414F3}"/>
              </a:ext>
            </a:extLst>
          </p:cNvPr>
          <p:cNvSpPr txBox="1"/>
          <p:nvPr/>
        </p:nvSpPr>
        <p:spPr>
          <a:xfrm>
            <a:off x="3641610" y="2716363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aren’t</a:t>
            </a:r>
          </a:p>
        </p:txBody>
      </p:sp>
      <p:pic>
        <p:nvPicPr>
          <p:cNvPr id="10" name="Picture 9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E6AD8C6A-24EB-0568-61F5-457EAF86E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1209" y="4380353"/>
            <a:ext cx="2302140" cy="2015803"/>
          </a:xfrm>
          <a:prstGeom prst="rect">
            <a:avLst/>
          </a:prstGeom>
        </p:spPr>
      </p:pic>
      <p:pic>
        <p:nvPicPr>
          <p:cNvPr id="11" name="Picture 10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84A981A1-D30F-19D4-B4CF-7A4482B8C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3524" y="3857839"/>
            <a:ext cx="2302140" cy="2015803"/>
          </a:xfrm>
          <a:prstGeom prst="rect">
            <a:avLst/>
          </a:prstGeom>
        </p:spPr>
      </p:pic>
      <p:pic>
        <p:nvPicPr>
          <p:cNvPr id="12" name="Picture 1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E7FABDAA-B3B5-29AE-FB5A-53C4103E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7352" y="4380353"/>
            <a:ext cx="2302140" cy="2015803"/>
          </a:xfrm>
          <a:prstGeom prst="rect">
            <a:avLst/>
          </a:prstGeom>
        </p:spPr>
      </p:pic>
      <p:pic>
        <p:nvPicPr>
          <p:cNvPr id="13" name="Picture 12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3D7C7307-3A4A-7478-BE89-34A4BDD8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5733" y="3485804"/>
            <a:ext cx="2302140" cy="20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5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3D235-DE2D-1F45-6722-7FDDB3C948E2}"/>
              </a:ext>
            </a:extLst>
          </p:cNvPr>
          <p:cNvSpPr txBox="1"/>
          <p:nvPr/>
        </p:nvSpPr>
        <p:spPr>
          <a:xfrm>
            <a:off x="968829" y="827314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76C0B1-FD5A-9BB3-8657-F25257663446}"/>
              </a:ext>
            </a:extLst>
          </p:cNvPr>
          <p:cNvSpPr txBox="1"/>
          <p:nvPr/>
        </p:nvSpPr>
        <p:spPr>
          <a:xfrm>
            <a:off x="1785256" y="2122714"/>
            <a:ext cx="8251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Is there a _________________?</a:t>
            </a:r>
          </a:p>
          <a:p>
            <a:r>
              <a:rPr lang="en-US" sz="4400" dirty="0"/>
              <a:t>No, 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7E67BE-E9EE-D5D9-B18C-0CFE813414F3}"/>
              </a:ext>
            </a:extLst>
          </p:cNvPr>
          <p:cNvSpPr txBox="1"/>
          <p:nvPr/>
        </p:nvSpPr>
        <p:spPr>
          <a:xfrm>
            <a:off x="3641610" y="2716363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there isn’t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A5CEA5-1144-2672-E213-872AA86E3B5D}"/>
              </a:ext>
            </a:extLst>
          </p:cNvPr>
          <p:cNvSpPr txBox="1"/>
          <p:nvPr/>
        </p:nvSpPr>
        <p:spPr>
          <a:xfrm>
            <a:off x="4877471" y="1978667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lime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FA8BAF3-6C6B-2343-DAC9-3C97B61ED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4505" y="4156778"/>
            <a:ext cx="1923514" cy="16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9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3D235-DE2D-1F45-6722-7FDDB3C948E2}"/>
              </a:ext>
            </a:extLst>
          </p:cNvPr>
          <p:cNvSpPr txBox="1"/>
          <p:nvPr/>
        </p:nvSpPr>
        <p:spPr>
          <a:xfrm>
            <a:off x="968829" y="827314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76C0B1-FD5A-9BB3-8657-F25257663446}"/>
              </a:ext>
            </a:extLst>
          </p:cNvPr>
          <p:cNvSpPr txBox="1"/>
          <p:nvPr/>
        </p:nvSpPr>
        <p:spPr>
          <a:xfrm>
            <a:off x="1785256" y="2122714"/>
            <a:ext cx="82513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Is there an_________________?</a:t>
            </a:r>
          </a:p>
          <a:p>
            <a:r>
              <a:rPr lang="en-US" sz="4400" dirty="0"/>
              <a:t>Yes, 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E6D934-F460-2CBD-3FFF-CFD201369A81}"/>
              </a:ext>
            </a:extLst>
          </p:cNvPr>
          <p:cNvSpPr txBox="1"/>
          <p:nvPr/>
        </p:nvSpPr>
        <p:spPr>
          <a:xfrm>
            <a:off x="6221524" y="2010411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onion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7E67BE-E9EE-D5D9-B18C-0CFE813414F3}"/>
              </a:ext>
            </a:extLst>
          </p:cNvPr>
          <p:cNvSpPr txBox="1"/>
          <p:nvPr/>
        </p:nvSpPr>
        <p:spPr>
          <a:xfrm>
            <a:off x="3641610" y="2716363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they 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87BB09B-4A73-D70C-0FB8-2E889DD13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33003" y="3931855"/>
            <a:ext cx="1725994" cy="17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2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Early 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24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2183436-C7F4-BC8D-973E-4984FDF6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2750" y="4482193"/>
            <a:ext cx="1923514" cy="1661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224989-4554-9D1F-31A7-45D89F257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92616" y="3532110"/>
            <a:ext cx="1725994" cy="172599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7E225344-6B20-7CFF-123E-3EAFC2638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48662" y="4877543"/>
            <a:ext cx="1975007" cy="1655032"/>
          </a:xfrm>
          <a:prstGeom prst="rect">
            <a:avLst/>
          </a:prstGeom>
        </p:spPr>
      </p:pic>
      <p:pic>
        <p:nvPicPr>
          <p:cNvPr id="7" name="Picture 6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B0300743-02E2-CDC2-8F5B-90B39C6C8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8101" y="2257639"/>
            <a:ext cx="2302140" cy="2015803"/>
          </a:xfrm>
          <a:prstGeom prst="rect">
            <a:avLst/>
          </a:prstGeom>
        </p:spPr>
      </p:pic>
      <p:pic>
        <p:nvPicPr>
          <p:cNvPr id="8" name="Picture 7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78AECCB9-AAF6-ADA4-8E8A-112134C3A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7188" y="3619196"/>
            <a:ext cx="2302140" cy="201580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B4F296B1-2659-DA26-3D88-F5DCB5253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55738" y="4991089"/>
            <a:ext cx="1975007" cy="1655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38B9BBD-BC13-3B9B-2991-3CAA515CF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814" y="1967257"/>
            <a:ext cx="1725994" cy="1725994"/>
          </a:xfrm>
          <a:prstGeom prst="rect">
            <a:avLst/>
          </a:prstGeom>
        </p:spPr>
      </p:pic>
      <p:pic>
        <p:nvPicPr>
          <p:cNvPr id="12" name="Picture 1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xmlns="" id="{DC6C5624-16FB-692C-CAD6-28D39F492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55660" y="2144082"/>
            <a:ext cx="2302140" cy="2015803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EFB9835E-41DD-67E5-C0C0-FAB143A624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8587" y="1870893"/>
            <a:ext cx="1821675" cy="166121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649180" y="1186798"/>
            <a:ext cx="3237185" cy="729715"/>
          </a:xfrm>
          <a:prstGeom prst="wedgeRoundRectCallout">
            <a:avLst>
              <a:gd name="adj1" fmla="val -48755"/>
              <a:gd name="adj2" fmla="val 9130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Is there a / an ….?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94157" y="1130589"/>
            <a:ext cx="3237185" cy="729715"/>
          </a:xfrm>
          <a:prstGeom prst="wedgeRoundRectCallout">
            <a:avLst>
              <a:gd name="adj1" fmla="val 47674"/>
              <a:gd name="adj2" fmla="val 8122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Are there any ….?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8B418C-B8DE-B2A5-6DEB-0189DF4E73D5}"/>
              </a:ext>
            </a:extLst>
          </p:cNvPr>
          <p:cNvSpPr txBox="1"/>
          <p:nvPr/>
        </p:nvSpPr>
        <p:spPr>
          <a:xfrm>
            <a:off x="859970" y="397071"/>
            <a:ext cx="1083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Draw your favorite food on the paper and talk with your friend.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46557" y="3721383"/>
            <a:ext cx="3237185" cy="729715"/>
          </a:xfrm>
          <a:prstGeom prst="wedgeRoundRectCallout">
            <a:avLst>
              <a:gd name="adj1" fmla="val 47674"/>
              <a:gd name="adj2" fmla="val 8122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Yes, there ……..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239328" y="3934409"/>
            <a:ext cx="2733425" cy="729715"/>
          </a:xfrm>
          <a:prstGeom prst="wedgeRoundRectCallout">
            <a:avLst>
              <a:gd name="adj1" fmla="val -49404"/>
              <a:gd name="adj2" fmla="val 9418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No, there 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25235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1256" y="1987738"/>
            <a:ext cx="9867289" cy="44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449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2724508"/>
              </p:ext>
            </p:extLst>
          </p:nvPr>
        </p:nvGraphicFramePr>
        <p:xfrm>
          <a:off x="1927792" y="-13084"/>
          <a:ext cx="8785716" cy="648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8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213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apple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banana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carrot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13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cupcake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donut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apple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13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banana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carrot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carrot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13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carrot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donut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cupcake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82284" y="-14893"/>
            <a:ext cx="8785715" cy="656769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6685893-1380-D35D-9A07-D82623429685}"/>
              </a:ext>
            </a:extLst>
          </p:cNvPr>
          <p:cNvSpPr/>
          <p:nvPr/>
        </p:nvSpPr>
        <p:spPr>
          <a:xfrm>
            <a:off x="9002436" y="-1530261"/>
            <a:ext cx="1741345" cy="12001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7" name="Picture 6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xmlns="" id="{DF616721-9F47-E609-0D89-E1E0808223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9150" y="638747"/>
            <a:ext cx="777307" cy="784928"/>
          </a:xfrm>
          <a:prstGeom prst="rect">
            <a:avLst/>
          </a:prstGeom>
        </p:spPr>
      </p:pic>
      <p:pic>
        <p:nvPicPr>
          <p:cNvPr id="9" name="Picture 8" descr="A picture containing tool&#10;&#10;Description automatically generated">
            <a:extLst>
              <a:ext uri="{FF2B5EF4-FFF2-40B4-BE49-F238E27FC236}">
                <a16:creationId xmlns:a16="http://schemas.microsoft.com/office/drawing/2014/main" xmlns="" id="{3850B424-BFFE-2ADA-A165-8CF69253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2086" y="687380"/>
            <a:ext cx="1207884" cy="874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33A4AB-92A2-86D8-7160-2C5DD05FA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77124" y="261453"/>
            <a:ext cx="1176129" cy="990998"/>
          </a:xfrm>
          <a:prstGeom prst="rect">
            <a:avLst/>
          </a:prstGeom>
        </p:spPr>
      </p:pic>
      <p:pic>
        <p:nvPicPr>
          <p:cNvPr id="13" name="Picture 12" descr="A picture containing dessert, gear&#10;&#10;Description automatically generated">
            <a:extLst>
              <a:ext uri="{FF2B5EF4-FFF2-40B4-BE49-F238E27FC236}">
                <a16:creationId xmlns:a16="http://schemas.microsoft.com/office/drawing/2014/main" xmlns="" id="{3A11171C-CB44-0CC6-2327-02DCD65E5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1083" y="2326801"/>
            <a:ext cx="777307" cy="800169"/>
          </a:xfrm>
          <a:prstGeom prst="rect">
            <a:avLst/>
          </a:prstGeom>
        </p:spPr>
      </p:pic>
      <p:pic>
        <p:nvPicPr>
          <p:cNvPr id="15" name="Picture 14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xmlns="" id="{93E60B0A-E847-5D66-067E-47B480DB1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0703" y="5270035"/>
            <a:ext cx="1027016" cy="912903"/>
          </a:xfrm>
          <a:prstGeom prst="rect">
            <a:avLst/>
          </a:prstGeom>
        </p:spPr>
      </p:pic>
      <p:pic>
        <p:nvPicPr>
          <p:cNvPr id="53" name="Picture 52" descr="A picture containing tool&#10;&#10;Description automatically generated">
            <a:extLst>
              <a:ext uri="{FF2B5EF4-FFF2-40B4-BE49-F238E27FC236}">
                <a16:creationId xmlns:a16="http://schemas.microsoft.com/office/drawing/2014/main" xmlns="" id="{149E3021-F89C-4A9D-367E-17133566A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20107" y="3835032"/>
            <a:ext cx="1110890" cy="8040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E618F83C-99EE-FDF2-787C-8C00F14B7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1503" y="5331112"/>
            <a:ext cx="1176129" cy="990998"/>
          </a:xfrm>
          <a:prstGeom prst="rect">
            <a:avLst/>
          </a:prstGeom>
        </p:spPr>
      </p:pic>
      <p:pic>
        <p:nvPicPr>
          <p:cNvPr id="55" name="Picture 54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xmlns="" id="{2AC39C03-4F90-5CA8-9B48-D28B66D8FB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05355" y="2274260"/>
            <a:ext cx="777307" cy="784928"/>
          </a:xfrm>
          <a:prstGeom prst="rect">
            <a:avLst/>
          </a:prstGeom>
        </p:spPr>
      </p:pic>
      <p:pic>
        <p:nvPicPr>
          <p:cNvPr id="17" name="Picture 16" descr="A picture containing dessert, gear&#10;&#10;Description automatically generated">
            <a:extLst>
              <a:ext uri="{FF2B5EF4-FFF2-40B4-BE49-F238E27FC236}">
                <a16:creationId xmlns:a16="http://schemas.microsoft.com/office/drawing/2014/main" xmlns="" id="{6E551271-03D2-F9FF-BABC-3CA656ABF1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35603" y="5456430"/>
            <a:ext cx="777307" cy="80016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509A97C5-3D94-7980-C860-03763331B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24845" y="3648107"/>
            <a:ext cx="1176129" cy="99099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B2B98D76-BB47-CEF3-5F91-79622037F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3653" y="3658751"/>
            <a:ext cx="1176129" cy="990998"/>
          </a:xfrm>
          <a:prstGeom prst="rect">
            <a:avLst/>
          </a:prstGeom>
        </p:spPr>
      </p:pic>
      <p:pic>
        <p:nvPicPr>
          <p:cNvPr id="79" name="Picture 78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xmlns="" id="{3F8A0549-EF02-48F0-13E0-7F380E2F1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5080" y="1931895"/>
            <a:ext cx="1027016" cy="9129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49630" y="-24221"/>
            <a:ext cx="3217270" cy="172952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3708149" y="942469"/>
            <a:ext cx="738090" cy="64871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43778" y="36914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6779434" y="96547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04132" y="2309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9814734" y="95531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49631" y="1680173"/>
            <a:ext cx="3130900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0" name="&quot;No&quot; Symbol 29"/>
          <p:cNvSpPr/>
          <p:nvPr/>
        </p:nvSpPr>
        <p:spPr>
          <a:xfrm>
            <a:off x="3731255" y="266672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37725" y="168017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6896057" y="264122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73672" y="333078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9820905" y="435891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00732" y="4956022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6867307" y="6004210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55743" y="503520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9808205" y="607631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6637" y="3313951"/>
            <a:ext cx="3074096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836776" y="4991783"/>
            <a:ext cx="3023430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36" name="&quot;No&quot; Symbol 35"/>
          <p:cNvSpPr/>
          <p:nvPr/>
        </p:nvSpPr>
        <p:spPr>
          <a:xfrm>
            <a:off x="3743955" y="436562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3809953" y="600196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04132" y="1656042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14751" y="332520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8" name="&quot;No&quot; Symbol 37"/>
          <p:cNvSpPr/>
          <p:nvPr/>
        </p:nvSpPr>
        <p:spPr>
          <a:xfrm>
            <a:off x="6961473" y="435891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9808205" y="266001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9" grpId="0" animBg="1"/>
      <p:bldP spid="39" grpId="1" animBg="1"/>
      <p:bldP spid="43" grpId="0" animBg="1"/>
      <p:bldP spid="43" grpId="1" animBg="1"/>
      <p:bldP spid="45" grpId="0" animBg="1"/>
      <p:bldP spid="45" grpId="1" animBg="1"/>
      <p:bldP spid="35" grpId="0" animBg="1"/>
      <p:bldP spid="35" grpId="1" animBg="1"/>
      <p:bldP spid="41" grpId="0" animBg="1"/>
      <p:bldP spid="41" grpId="1" animBg="1"/>
      <p:bldP spid="33" grpId="0" animBg="1"/>
      <p:bldP spid="33" grpId="1" animBg="1"/>
      <p:bldP spid="37" grpId="0" animBg="1"/>
      <p:bldP spid="3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onion, tomato, egg, potato, lime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Are there any…?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there are (some…)/ No, there aren’t.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Is there…?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- Yes, there is (a/an…)/No, there isn’t.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med"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80) 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Do the exercises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53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114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it-IT" sz="3600" i="1" dirty="0"/>
              <a:t>onion, tomato, egg, potato, lime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30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8815" y="3124190"/>
            <a:ext cx="2223998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onion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8097" y="128909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0209" y="4088762"/>
            <a:ext cx="2223998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/ˈ</a:t>
            </a:r>
            <a:r>
              <a:rPr lang="en-US" sz="2800" dirty="0" err="1"/>
              <a:t>ʌnjən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endParaRPr lang="en-US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DF2CFF-60B2-6601-F476-11ACD7D8F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86" y="1848017"/>
            <a:ext cx="3763836" cy="3735643"/>
          </a:xfrm>
          <a:prstGeom prst="rect">
            <a:avLst/>
          </a:prstGeom>
        </p:spPr>
      </p:pic>
      <p:pic>
        <p:nvPicPr>
          <p:cNvPr id="12" name="onion">
            <a:hlinkClick r:id="" action="ppaction://media"/>
            <a:extLst>
              <a:ext uri="{FF2B5EF4-FFF2-40B4-BE49-F238E27FC236}">
                <a16:creationId xmlns:a16="http://schemas.microsoft.com/office/drawing/2014/main" xmlns="" id="{91251F99-5D94-7CD3-9E7F-CAE43F4E5B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92059" y="1151712"/>
            <a:ext cx="487363" cy="487363"/>
          </a:xfrm>
          <a:prstGeom prst="rect">
            <a:avLst/>
          </a:prstGeom>
        </p:spPr>
      </p:pic>
      <p:pic>
        <p:nvPicPr>
          <p:cNvPr id="13" name="tomato">
            <a:hlinkClick r:id="" action="ppaction://media"/>
            <a:extLst>
              <a:ext uri="{FF2B5EF4-FFF2-40B4-BE49-F238E27FC236}">
                <a16:creationId xmlns:a16="http://schemas.microsoft.com/office/drawing/2014/main" xmlns="" id="{97A34C40-EF9F-6C3D-9AFF-2538DF5E835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476480" y="657958"/>
            <a:ext cx="487363" cy="487363"/>
          </a:xfrm>
          <a:prstGeom prst="rect">
            <a:avLst/>
          </a:prstGeom>
        </p:spPr>
      </p:pic>
      <p:pic>
        <p:nvPicPr>
          <p:cNvPr id="14" name="egg">
            <a:hlinkClick r:id="" action="ppaction://media"/>
            <a:extLst>
              <a:ext uri="{FF2B5EF4-FFF2-40B4-BE49-F238E27FC236}">
                <a16:creationId xmlns:a16="http://schemas.microsoft.com/office/drawing/2014/main" xmlns="" id="{C7F52D2A-E254-5591-7CED-E1574072C3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66074" y="580554"/>
            <a:ext cx="487363" cy="487363"/>
          </a:xfrm>
          <a:prstGeom prst="rect">
            <a:avLst/>
          </a:prstGeom>
        </p:spPr>
      </p:pic>
      <p:pic>
        <p:nvPicPr>
          <p:cNvPr id="15" name="potato">
            <a:hlinkClick r:id="" action="ppaction://media"/>
            <a:extLst>
              <a:ext uri="{FF2B5EF4-FFF2-40B4-BE49-F238E27FC236}">
                <a16:creationId xmlns:a16="http://schemas.microsoft.com/office/drawing/2014/main" xmlns="" id="{C82C59CA-1F8B-8EB1-0D53-23842BAD7E7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704580" y="932527"/>
            <a:ext cx="487363" cy="487363"/>
          </a:xfrm>
          <a:prstGeom prst="rect">
            <a:avLst/>
          </a:prstGeom>
        </p:spPr>
      </p:pic>
      <p:pic>
        <p:nvPicPr>
          <p:cNvPr id="16" name="lime">
            <a:hlinkClick r:id="" action="ppaction://media"/>
            <a:extLst>
              <a:ext uri="{FF2B5EF4-FFF2-40B4-BE49-F238E27FC236}">
                <a16:creationId xmlns:a16="http://schemas.microsoft.com/office/drawing/2014/main" xmlns="" id="{7E77E26F-4AD1-3FAB-9CF1-4D224D45111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084498" y="862675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63108" y="54625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6817</TotalTime>
  <Words>890</Words>
  <Application>Microsoft Office PowerPoint</Application>
  <PresentationFormat>Custom</PresentationFormat>
  <Paragraphs>257</Paragraphs>
  <Slides>52</Slides>
  <Notes>16</Notes>
  <HiddenSlides>0</HiddenSlides>
  <MMClips>44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171</cp:revision>
  <dcterms:created xsi:type="dcterms:W3CDTF">2020-12-08T03:17:05Z</dcterms:created>
  <dcterms:modified xsi:type="dcterms:W3CDTF">2024-04-19T15:02:49Z</dcterms:modified>
</cp:coreProperties>
</file>